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163"/>
  </p:notesMasterIdLst>
  <p:handoutMasterIdLst>
    <p:handoutMasterId r:id="rId164"/>
  </p:handoutMasterIdLst>
  <p:sldIdLst>
    <p:sldId id="371" r:id="rId2"/>
    <p:sldId id="400" r:id="rId3"/>
    <p:sldId id="401" r:id="rId4"/>
    <p:sldId id="465" r:id="rId5"/>
    <p:sldId id="256" r:id="rId6"/>
    <p:sldId id="376" r:id="rId7"/>
    <p:sldId id="311" r:id="rId8"/>
    <p:sldId id="377" r:id="rId9"/>
    <p:sldId id="457" r:id="rId10"/>
    <p:sldId id="458" r:id="rId11"/>
    <p:sldId id="459" r:id="rId12"/>
    <p:sldId id="460" r:id="rId13"/>
    <p:sldId id="366" r:id="rId14"/>
    <p:sldId id="461" r:id="rId15"/>
    <p:sldId id="462" r:id="rId16"/>
    <p:sldId id="463" r:id="rId17"/>
    <p:sldId id="464" r:id="rId18"/>
    <p:sldId id="378" r:id="rId19"/>
    <p:sldId id="379" r:id="rId20"/>
    <p:sldId id="257" r:id="rId21"/>
    <p:sldId id="258" r:id="rId22"/>
    <p:sldId id="466" r:id="rId23"/>
    <p:sldId id="259" r:id="rId24"/>
    <p:sldId id="260" r:id="rId25"/>
    <p:sldId id="261" r:id="rId26"/>
    <p:sldId id="481" r:id="rId27"/>
    <p:sldId id="482" r:id="rId28"/>
    <p:sldId id="483" r:id="rId29"/>
    <p:sldId id="484" r:id="rId30"/>
    <p:sldId id="490" r:id="rId31"/>
    <p:sldId id="485" r:id="rId32"/>
    <p:sldId id="492" r:id="rId33"/>
    <p:sldId id="491" r:id="rId34"/>
    <p:sldId id="488" r:id="rId35"/>
    <p:sldId id="262" r:id="rId36"/>
    <p:sldId id="263" r:id="rId37"/>
    <p:sldId id="382" r:id="rId38"/>
    <p:sldId id="264" r:id="rId39"/>
    <p:sldId id="265" r:id="rId40"/>
    <p:sldId id="383" r:id="rId41"/>
    <p:sldId id="266" r:id="rId42"/>
    <p:sldId id="267" r:id="rId43"/>
    <p:sldId id="534" r:id="rId44"/>
    <p:sldId id="384" r:id="rId45"/>
    <p:sldId id="268" r:id="rId46"/>
    <p:sldId id="386" r:id="rId47"/>
    <p:sldId id="306" r:id="rId48"/>
    <p:sldId id="427" r:id="rId49"/>
    <p:sldId id="428" r:id="rId50"/>
    <p:sldId id="429" r:id="rId51"/>
    <p:sldId id="430" r:id="rId52"/>
    <p:sldId id="433" r:id="rId53"/>
    <p:sldId id="431" r:id="rId54"/>
    <p:sldId id="341" r:id="rId55"/>
    <p:sldId id="367" r:id="rId56"/>
    <p:sldId id="269" r:id="rId57"/>
    <p:sldId id="385" r:id="rId58"/>
    <p:sldId id="270" r:id="rId59"/>
    <p:sldId id="477" r:id="rId60"/>
    <p:sldId id="271" r:id="rId61"/>
    <p:sldId id="272" r:id="rId62"/>
    <p:sldId id="402" r:id="rId63"/>
    <p:sldId id="335" r:id="rId64"/>
    <p:sldId id="274" r:id="rId65"/>
    <p:sldId id="336" r:id="rId66"/>
    <p:sldId id="535" r:id="rId67"/>
    <p:sldId id="536" r:id="rId68"/>
    <p:sldId id="537" r:id="rId69"/>
    <p:sldId id="538" r:id="rId70"/>
    <p:sldId id="539" r:id="rId71"/>
    <p:sldId id="540" r:id="rId72"/>
    <p:sldId id="541" r:id="rId73"/>
    <p:sldId id="542" r:id="rId74"/>
    <p:sldId id="543" r:id="rId75"/>
    <p:sldId id="544" r:id="rId76"/>
    <p:sldId id="545" r:id="rId77"/>
    <p:sldId id="546" r:id="rId78"/>
    <p:sldId id="547" r:id="rId79"/>
    <p:sldId id="548" r:id="rId80"/>
    <p:sldId id="549" r:id="rId81"/>
    <p:sldId id="550" r:id="rId82"/>
    <p:sldId id="551" r:id="rId83"/>
    <p:sldId id="552" r:id="rId84"/>
    <p:sldId id="553" r:id="rId85"/>
    <p:sldId id="554" r:id="rId86"/>
    <p:sldId id="555" r:id="rId87"/>
    <p:sldId id="556" r:id="rId88"/>
    <p:sldId id="557" r:id="rId89"/>
    <p:sldId id="558" r:id="rId90"/>
    <p:sldId id="559" r:id="rId91"/>
    <p:sldId id="560" r:id="rId92"/>
    <p:sldId id="561" r:id="rId93"/>
    <p:sldId id="562" r:id="rId94"/>
    <p:sldId id="564" r:id="rId95"/>
    <p:sldId id="565" r:id="rId96"/>
    <p:sldId id="566" r:id="rId97"/>
    <p:sldId id="567" r:id="rId98"/>
    <p:sldId id="568" r:id="rId99"/>
    <p:sldId id="569" r:id="rId100"/>
    <p:sldId id="570" r:id="rId101"/>
    <p:sldId id="571" r:id="rId102"/>
    <p:sldId id="572" r:id="rId103"/>
    <p:sldId id="573" r:id="rId104"/>
    <p:sldId id="574" r:id="rId105"/>
    <p:sldId id="575" r:id="rId106"/>
    <p:sldId id="576" r:id="rId107"/>
    <p:sldId id="577" r:id="rId108"/>
    <p:sldId id="578" r:id="rId109"/>
    <p:sldId id="579" r:id="rId110"/>
    <p:sldId id="580" r:id="rId111"/>
    <p:sldId id="581" r:id="rId112"/>
    <p:sldId id="582" r:id="rId113"/>
    <p:sldId id="583" r:id="rId114"/>
    <p:sldId id="584" r:id="rId115"/>
    <p:sldId id="585" r:id="rId116"/>
    <p:sldId id="586" r:id="rId117"/>
    <p:sldId id="587" r:id="rId118"/>
    <p:sldId id="588" r:id="rId119"/>
    <p:sldId id="589" r:id="rId120"/>
    <p:sldId id="590" r:id="rId121"/>
    <p:sldId id="591" r:id="rId122"/>
    <p:sldId id="592" r:id="rId123"/>
    <p:sldId id="593" r:id="rId124"/>
    <p:sldId id="594" r:id="rId125"/>
    <p:sldId id="595" r:id="rId126"/>
    <p:sldId id="596" r:id="rId127"/>
    <p:sldId id="597" r:id="rId128"/>
    <p:sldId id="598" r:id="rId129"/>
    <p:sldId id="599" r:id="rId130"/>
    <p:sldId id="600" r:id="rId131"/>
    <p:sldId id="601" r:id="rId132"/>
    <p:sldId id="602" r:id="rId133"/>
    <p:sldId id="603" r:id="rId134"/>
    <p:sldId id="604" r:id="rId135"/>
    <p:sldId id="605" r:id="rId136"/>
    <p:sldId id="606" r:id="rId137"/>
    <p:sldId id="607" r:id="rId138"/>
    <p:sldId id="608" r:id="rId139"/>
    <p:sldId id="609" r:id="rId140"/>
    <p:sldId id="610" r:id="rId141"/>
    <p:sldId id="611" r:id="rId142"/>
    <p:sldId id="612" r:id="rId143"/>
    <p:sldId id="613" r:id="rId144"/>
    <p:sldId id="614" r:id="rId145"/>
    <p:sldId id="615" r:id="rId146"/>
    <p:sldId id="616" r:id="rId147"/>
    <p:sldId id="617" r:id="rId148"/>
    <p:sldId id="618" r:id="rId149"/>
    <p:sldId id="619" r:id="rId150"/>
    <p:sldId id="620" r:id="rId151"/>
    <p:sldId id="621" r:id="rId152"/>
    <p:sldId id="622" r:id="rId153"/>
    <p:sldId id="623" r:id="rId154"/>
    <p:sldId id="624" r:id="rId155"/>
    <p:sldId id="625" r:id="rId156"/>
    <p:sldId id="626" r:id="rId157"/>
    <p:sldId id="627" r:id="rId158"/>
    <p:sldId id="628" r:id="rId159"/>
    <p:sldId id="629" r:id="rId160"/>
    <p:sldId id="630" r:id="rId161"/>
    <p:sldId id="631" r:id="rId162"/>
  </p:sldIdLst>
  <p:sldSz cx="9144000" cy="6858000" type="screen4x3"/>
  <p:notesSz cx="7315200" cy="96012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F00"/>
    <a:srgbClr val="DDDDDD"/>
    <a:srgbClr val="FFCCFF"/>
    <a:srgbClr val="FF99CC"/>
    <a:srgbClr val="CCFFFF"/>
    <a:srgbClr val="FF0000"/>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7661" autoAdjust="0"/>
    <p:restoredTop sz="67674" autoAdjust="0"/>
  </p:normalViewPr>
  <p:slideViewPr>
    <p:cSldViewPr snapToGrid="0">
      <p:cViewPr varScale="1">
        <p:scale>
          <a:sx n="45" d="100"/>
          <a:sy n="45" d="100"/>
        </p:scale>
        <p:origin x="-114" y="-342"/>
      </p:cViewPr>
      <p:guideLst>
        <p:guide orient="horz" pos="2160"/>
        <p:guide pos="2880"/>
      </p:guideLst>
    </p:cSldViewPr>
  </p:slideViewPr>
  <p:outlineViewPr>
    <p:cViewPr>
      <p:scale>
        <a:sx n="33" d="100"/>
        <a:sy n="33" d="100"/>
      </p:scale>
      <p:origin x="0" y="94374"/>
    </p:cViewPr>
  </p:outlineViewPr>
  <p:notesTextViewPr>
    <p:cViewPr>
      <p:scale>
        <a:sx n="100" d="100"/>
        <a:sy n="100" d="100"/>
      </p:scale>
      <p:origin x="0" y="0"/>
    </p:cViewPr>
  </p:notesTextViewPr>
  <p:sorterViewPr>
    <p:cViewPr>
      <p:scale>
        <a:sx n="66" d="100"/>
        <a:sy n="66" d="100"/>
      </p:scale>
      <p:origin x="0" y="846"/>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E91849-FF82-4C1F-AC3A-D59BD2482398}" type="doc">
      <dgm:prSet loTypeId="urn:microsoft.com/office/officeart/2005/8/layout/orgChart1" loCatId="hierarchy" qsTypeId="urn:microsoft.com/office/officeart/2005/8/quickstyle/simple1" qsCatId="simple" csTypeId="urn:microsoft.com/office/officeart/2005/8/colors/accent1_2" csCatId="accent1"/>
      <dgm:spPr/>
    </dgm:pt>
    <dgm:pt modelId="{8CB52A27-5D46-43CF-BA90-6DB4F4F6AEFB}">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zh-CN" altLang="en-US"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dgm:t>
    </dgm:pt>
    <dgm:pt modelId="{DABEC2FB-84B5-4B73-BDA7-7C68B5BF1C6A}" type="parTrans" cxnId="{2AF877FB-63FE-4FD2-9B44-0D9F3E0121A1}">
      <dgm:prSet/>
      <dgm:spPr/>
    </dgm:pt>
    <dgm:pt modelId="{C964D649-BF47-44D8-A3C0-BA0A8F926931}" type="sibTrans" cxnId="{2AF877FB-63FE-4FD2-9B44-0D9F3E0121A1}">
      <dgm:prSet/>
      <dgm:spPr/>
    </dgm:pt>
    <dgm:pt modelId="{B875074B-594D-44B6-BB32-BFFD45F3F01D}">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zh-CN" altLang="en-US"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dgm:t>
    </dgm:pt>
    <dgm:pt modelId="{5AFB1FB5-0AA7-40ED-8378-545A2CB05659}" type="parTrans" cxnId="{E02099E2-470E-4E01-BAFB-00A9405436A4}">
      <dgm:prSet/>
      <dgm:spPr/>
    </dgm:pt>
    <dgm:pt modelId="{14EA9DBE-4E84-4D5B-A986-F0DA5832241D}" type="sibTrans" cxnId="{E02099E2-470E-4E01-BAFB-00A9405436A4}">
      <dgm:prSet/>
      <dgm:spPr/>
    </dgm:pt>
    <dgm:pt modelId="{6AD1BAC8-840C-4F3E-B7DB-9A8A800EBBC3}">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zh-CN" altLang="en-US"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dgm:t>
    </dgm:pt>
    <dgm:pt modelId="{FD69D3F6-ACEE-4E64-80C1-2CACBAA61E41}" type="parTrans" cxnId="{AE7447A8-E0A8-40D2-AA5F-68803E40247A}">
      <dgm:prSet/>
      <dgm:spPr/>
    </dgm:pt>
    <dgm:pt modelId="{D8C69E4D-6986-499E-914E-6F930FDB7CDD}" type="sibTrans" cxnId="{AE7447A8-E0A8-40D2-AA5F-68803E40247A}">
      <dgm:prSet/>
      <dgm:spPr/>
    </dgm:pt>
    <dgm:pt modelId="{37F822FD-B52E-4707-B0F9-8D6B6DFCD1B4}">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zh-CN" altLang="en-US"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dgm:t>
    </dgm:pt>
    <dgm:pt modelId="{CDC52970-FAD6-49D3-8A5B-6D7E981881D8}" type="parTrans" cxnId="{9526057C-8BFF-440F-A4F9-7BA72DB888B3}">
      <dgm:prSet/>
      <dgm:spPr/>
    </dgm:pt>
    <dgm:pt modelId="{44DACEAF-7F0B-42C4-86FA-D98F02DAE484}" type="sibTrans" cxnId="{9526057C-8BFF-440F-A4F9-7BA72DB888B3}">
      <dgm:prSet/>
      <dgm:spPr/>
    </dgm:pt>
    <dgm:pt modelId="{FB918709-1730-4D55-81EC-AFA9365CAAD5}" type="pres">
      <dgm:prSet presAssocID="{F6E91849-FF82-4C1F-AC3A-D59BD2482398}" presName="hierChild1" presStyleCnt="0">
        <dgm:presLayoutVars>
          <dgm:orgChart val="1"/>
          <dgm:chPref val="1"/>
          <dgm:dir/>
          <dgm:animOne val="branch"/>
          <dgm:animLvl val="lvl"/>
          <dgm:resizeHandles/>
        </dgm:presLayoutVars>
      </dgm:prSet>
      <dgm:spPr/>
    </dgm:pt>
    <dgm:pt modelId="{9C4ADCC6-B297-4127-B3E9-2115E944FE08}" type="pres">
      <dgm:prSet presAssocID="{8CB52A27-5D46-43CF-BA90-6DB4F4F6AEFB}" presName="hierRoot1" presStyleCnt="0">
        <dgm:presLayoutVars>
          <dgm:hierBranch/>
        </dgm:presLayoutVars>
      </dgm:prSet>
      <dgm:spPr/>
    </dgm:pt>
    <dgm:pt modelId="{28639A6E-D81D-48DB-B642-AA88B0CC2D3B}" type="pres">
      <dgm:prSet presAssocID="{8CB52A27-5D46-43CF-BA90-6DB4F4F6AEFB}" presName="rootComposite1" presStyleCnt="0"/>
      <dgm:spPr/>
    </dgm:pt>
    <dgm:pt modelId="{CF14B8FE-0A6A-4538-8E91-4C8DD436C7CE}" type="pres">
      <dgm:prSet presAssocID="{8CB52A27-5D46-43CF-BA90-6DB4F4F6AEFB}" presName="rootText1" presStyleLbl="node0" presStyleIdx="0" presStyleCnt="1">
        <dgm:presLayoutVars>
          <dgm:chPref val="3"/>
        </dgm:presLayoutVars>
      </dgm:prSet>
      <dgm:spPr/>
    </dgm:pt>
    <dgm:pt modelId="{5D5284A1-D87C-4164-B17A-DD2F63A39431}" type="pres">
      <dgm:prSet presAssocID="{8CB52A27-5D46-43CF-BA90-6DB4F4F6AEFB}" presName="rootConnector1" presStyleLbl="node1" presStyleIdx="0" presStyleCnt="0"/>
      <dgm:spPr/>
    </dgm:pt>
    <dgm:pt modelId="{B8D18AFD-BDF0-4843-B9EC-8B134490ADF5}" type="pres">
      <dgm:prSet presAssocID="{8CB52A27-5D46-43CF-BA90-6DB4F4F6AEFB}" presName="hierChild2" presStyleCnt="0"/>
      <dgm:spPr/>
    </dgm:pt>
    <dgm:pt modelId="{64BBCBB7-0CE7-41B5-BAEB-2196B104436B}" type="pres">
      <dgm:prSet presAssocID="{5AFB1FB5-0AA7-40ED-8378-545A2CB05659}" presName="Name35" presStyleLbl="parChTrans1D2" presStyleIdx="0" presStyleCnt="3"/>
      <dgm:spPr/>
    </dgm:pt>
    <dgm:pt modelId="{3FA84BCF-3F96-4D45-A54E-2AE997D25F3D}" type="pres">
      <dgm:prSet presAssocID="{B875074B-594D-44B6-BB32-BFFD45F3F01D}" presName="hierRoot2" presStyleCnt="0">
        <dgm:presLayoutVars>
          <dgm:hierBranch/>
        </dgm:presLayoutVars>
      </dgm:prSet>
      <dgm:spPr/>
    </dgm:pt>
    <dgm:pt modelId="{FBE4F425-FD43-4BFD-9156-800CA2DE4FDF}" type="pres">
      <dgm:prSet presAssocID="{B875074B-594D-44B6-BB32-BFFD45F3F01D}" presName="rootComposite" presStyleCnt="0"/>
      <dgm:spPr/>
    </dgm:pt>
    <dgm:pt modelId="{B9791D8B-0E15-42AE-93BD-359E6973B63E}" type="pres">
      <dgm:prSet presAssocID="{B875074B-594D-44B6-BB32-BFFD45F3F01D}" presName="rootText" presStyleLbl="node2" presStyleIdx="0" presStyleCnt="3">
        <dgm:presLayoutVars>
          <dgm:chPref val="3"/>
        </dgm:presLayoutVars>
      </dgm:prSet>
      <dgm:spPr/>
    </dgm:pt>
    <dgm:pt modelId="{021AC018-9B3C-4C4D-9CBE-DE0B0EEDCC07}" type="pres">
      <dgm:prSet presAssocID="{B875074B-594D-44B6-BB32-BFFD45F3F01D}" presName="rootConnector" presStyleLbl="node2" presStyleIdx="0" presStyleCnt="3"/>
      <dgm:spPr/>
    </dgm:pt>
    <dgm:pt modelId="{A1B8ADDF-B97C-412C-90EB-B6CDDDBBD74E}" type="pres">
      <dgm:prSet presAssocID="{B875074B-594D-44B6-BB32-BFFD45F3F01D}" presName="hierChild4" presStyleCnt="0"/>
      <dgm:spPr/>
    </dgm:pt>
    <dgm:pt modelId="{25F11449-F4B7-4FB0-BDB0-F05EB2DF4464}" type="pres">
      <dgm:prSet presAssocID="{B875074B-594D-44B6-BB32-BFFD45F3F01D}" presName="hierChild5" presStyleCnt="0"/>
      <dgm:spPr/>
    </dgm:pt>
    <dgm:pt modelId="{C23146A0-70A2-49F4-8A76-832EB9F2D697}" type="pres">
      <dgm:prSet presAssocID="{FD69D3F6-ACEE-4E64-80C1-2CACBAA61E41}" presName="Name35" presStyleLbl="parChTrans1D2" presStyleIdx="1" presStyleCnt="3"/>
      <dgm:spPr/>
    </dgm:pt>
    <dgm:pt modelId="{BDC70645-3128-459A-AC20-554FF287A76F}" type="pres">
      <dgm:prSet presAssocID="{6AD1BAC8-840C-4F3E-B7DB-9A8A800EBBC3}" presName="hierRoot2" presStyleCnt="0">
        <dgm:presLayoutVars>
          <dgm:hierBranch/>
        </dgm:presLayoutVars>
      </dgm:prSet>
      <dgm:spPr/>
    </dgm:pt>
    <dgm:pt modelId="{B63D1985-6F42-48DF-91C5-6CFC4047E0A4}" type="pres">
      <dgm:prSet presAssocID="{6AD1BAC8-840C-4F3E-B7DB-9A8A800EBBC3}" presName="rootComposite" presStyleCnt="0"/>
      <dgm:spPr/>
    </dgm:pt>
    <dgm:pt modelId="{9145A948-C8B4-4A3D-8249-80F0696CC0BD}" type="pres">
      <dgm:prSet presAssocID="{6AD1BAC8-840C-4F3E-B7DB-9A8A800EBBC3}" presName="rootText" presStyleLbl="node2" presStyleIdx="1" presStyleCnt="3">
        <dgm:presLayoutVars>
          <dgm:chPref val="3"/>
        </dgm:presLayoutVars>
      </dgm:prSet>
      <dgm:spPr/>
    </dgm:pt>
    <dgm:pt modelId="{D71B985C-D153-4BBF-9035-9EF4D74B7DEE}" type="pres">
      <dgm:prSet presAssocID="{6AD1BAC8-840C-4F3E-B7DB-9A8A800EBBC3}" presName="rootConnector" presStyleLbl="node2" presStyleIdx="1" presStyleCnt="3"/>
      <dgm:spPr/>
    </dgm:pt>
    <dgm:pt modelId="{BEC5DA30-890A-4927-9038-96F5F405C796}" type="pres">
      <dgm:prSet presAssocID="{6AD1BAC8-840C-4F3E-B7DB-9A8A800EBBC3}" presName="hierChild4" presStyleCnt="0"/>
      <dgm:spPr/>
    </dgm:pt>
    <dgm:pt modelId="{BEEE3ADC-B79B-4141-AE34-E0BC2A09D491}" type="pres">
      <dgm:prSet presAssocID="{6AD1BAC8-840C-4F3E-B7DB-9A8A800EBBC3}" presName="hierChild5" presStyleCnt="0"/>
      <dgm:spPr/>
    </dgm:pt>
    <dgm:pt modelId="{030CBEE1-AB32-4FBE-863F-D08FD42F516F}" type="pres">
      <dgm:prSet presAssocID="{CDC52970-FAD6-49D3-8A5B-6D7E981881D8}" presName="Name35" presStyleLbl="parChTrans1D2" presStyleIdx="2" presStyleCnt="3"/>
      <dgm:spPr/>
    </dgm:pt>
    <dgm:pt modelId="{F119E70B-6CA6-456E-B983-C257508D8749}" type="pres">
      <dgm:prSet presAssocID="{37F822FD-B52E-4707-B0F9-8D6B6DFCD1B4}" presName="hierRoot2" presStyleCnt="0">
        <dgm:presLayoutVars>
          <dgm:hierBranch/>
        </dgm:presLayoutVars>
      </dgm:prSet>
      <dgm:spPr/>
    </dgm:pt>
    <dgm:pt modelId="{11BD8597-D62E-4691-8091-F7BF39668C88}" type="pres">
      <dgm:prSet presAssocID="{37F822FD-B52E-4707-B0F9-8D6B6DFCD1B4}" presName="rootComposite" presStyleCnt="0"/>
      <dgm:spPr/>
    </dgm:pt>
    <dgm:pt modelId="{F711616D-B3AE-4B36-BD40-12C655B2C447}" type="pres">
      <dgm:prSet presAssocID="{37F822FD-B52E-4707-B0F9-8D6B6DFCD1B4}" presName="rootText" presStyleLbl="node2" presStyleIdx="2" presStyleCnt="3">
        <dgm:presLayoutVars>
          <dgm:chPref val="3"/>
        </dgm:presLayoutVars>
      </dgm:prSet>
      <dgm:spPr/>
    </dgm:pt>
    <dgm:pt modelId="{A994C802-9A2B-4161-9AA5-186EAD7650D3}" type="pres">
      <dgm:prSet presAssocID="{37F822FD-B52E-4707-B0F9-8D6B6DFCD1B4}" presName="rootConnector" presStyleLbl="node2" presStyleIdx="2" presStyleCnt="3"/>
      <dgm:spPr/>
    </dgm:pt>
    <dgm:pt modelId="{4686B81B-D5A9-468E-9C06-0F19AEF68D85}" type="pres">
      <dgm:prSet presAssocID="{37F822FD-B52E-4707-B0F9-8D6B6DFCD1B4}" presName="hierChild4" presStyleCnt="0"/>
      <dgm:spPr/>
    </dgm:pt>
    <dgm:pt modelId="{2F0F0027-21D1-48E7-A350-94FFEB794B0A}" type="pres">
      <dgm:prSet presAssocID="{37F822FD-B52E-4707-B0F9-8D6B6DFCD1B4}" presName="hierChild5" presStyleCnt="0"/>
      <dgm:spPr/>
    </dgm:pt>
    <dgm:pt modelId="{0603F0BF-BE76-4F69-9003-6AB5090C9694}" type="pres">
      <dgm:prSet presAssocID="{8CB52A27-5D46-43CF-BA90-6DB4F4F6AEFB}" presName="hierChild3" presStyleCnt="0"/>
      <dgm:spPr/>
    </dgm:pt>
  </dgm:ptLst>
  <dgm:cxnLst>
    <dgm:cxn modelId="{6DC5BD15-927B-47AF-B2A0-49787E73E560}" type="presOf" srcId="{8CB52A27-5D46-43CF-BA90-6DB4F4F6AEFB}" destId="{CF14B8FE-0A6A-4538-8E91-4C8DD436C7CE}" srcOrd="0" destOrd="0" presId="urn:microsoft.com/office/officeart/2005/8/layout/orgChart1"/>
    <dgm:cxn modelId="{911BFB15-BA52-4EE3-9B0F-74E0B49B1D65}" type="presOf" srcId="{8CB52A27-5D46-43CF-BA90-6DB4F4F6AEFB}" destId="{5D5284A1-D87C-4164-B17A-DD2F63A39431}" srcOrd="1" destOrd="0" presId="urn:microsoft.com/office/officeart/2005/8/layout/orgChart1"/>
    <dgm:cxn modelId="{A3E21E22-239E-4B36-AB78-4F99B3828588}" type="presOf" srcId="{FD69D3F6-ACEE-4E64-80C1-2CACBAA61E41}" destId="{C23146A0-70A2-49F4-8A76-832EB9F2D697}" srcOrd="0" destOrd="0" presId="urn:microsoft.com/office/officeart/2005/8/layout/orgChart1"/>
    <dgm:cxn modelId="{71993723-634F-4B98-BCE5-5506340728AA}" type="presOf" srcId="{B875074B-594D-44B6-BB32-BFFD45F3F01D}" destId="{021AC018-9B3C-4C4D-9CBE-DE0B0EEDCC07}" srcOrd="1" destOrd="0" presId="urn:microsoft.com/office/officeart/2005/8/layout/orgChart1"/>
    <dgm:cxn modelId="{4905C72A-F375-406F-87F4-BCBCD60AF80F}" type="presOf" srcId="{5AFB1FB5-0AA7-40ED-8378-545A2CB05659}" destId="{64BBCBB7-0CE7-41B5-BAEB-2196B104436B}" srcOrd="0" destOrd="0" presId="urn:microsoft.com/office/officeart/2005/8/layout/orgChart1"/>
    <dgm:cxn modelId="{5880D938-5CFA-46A2-8932-A10B7DA7760F}" type="presOf" srcId="{B875074B-594D-44B6-BB32-BFFD45F3F01D}" destId="{B9791D8B-0E15-42AE-93BD-359E6973B63E}" srcOrd="0" destOrd="0" presId="urn:microsoft.com/office/officeart/2005/8/layout/orgChart1"/>
    <dgm:cxn modelId="{1C187550-AE3A-42C3-9D0A-A37517B70F41}" type="presOf" srcId="{CDC52970-FAD6-49D3-8A5B-6D7E981881D8}" destId="{030CBEE1-AB32-4FBE-863F-D08FD42F516F}" srcOrd="0" destOrd="0" presId="urn:microsoft.com/office/officeart/2005/8/layout/orgChart1"/>
    <dgm:cxn modelId="{9526057C-8BFF-440F-A4F9-7BA72DB888B3}" srcId="{8CB52A27-5D46-43CF-BA90-6DB4F4F6AEFB}" destId="{37F822FD-B52E-4707-B0F9-8D6B6DFCD1B4}" srcOrd="2" destOrd="0" parTransId="{CDC52970-FAD6-49D3-8A5B-6D7E981881D8}" sibTransId="{44DACEAF-7F0B-42C4-86FA-D98F02DAE484}"/>
    <dgm:cxn modelId="{4C328293-7737-407E-9C23-50CC5303668F}" type="presOf" srcId="{6AD1BAC8-840C-4F3E-B7DB-9A8A800EBBC3}" destId="{D71B985C-D153-4BBF-9035-9EF4D74B7DEE}" srcOrd="1" destOrd="0" presId="urn:microsoft.com/office/officeart/2005/8/layout/orgChart1"/>
    <dgm:cxn modelId="{AE7447A8-E0A8-40D2-AA5F-68803E40247A}" srcId="{8CB52A27-5D46-43CF-BA90-6DB4F4F6AEFB}" destId="{6AD1BAC8-840C-4F3E-B7DB-9A8A800EBBC3}" srcOrd="1" destOrd="0" parTransId="{FD69D3F6-ACEE-4E64-80C1-2CACBAA61E41}" sibTransId="{D8C69E4D-6986-499E-914E-6F930FDB7CDD}"/>
    <dgm:cxn modelId="{0D1276B0-6948-44FE-A333-ED208F23D3DA}" type="presOf" srcId="{F6E91849-FF82-4C1F-AC3A-D59BD2482398}" destId="{FB918709-1730-4D55-81EC-AFA9365CAAD5}" srcOrd="0" destOrd="0" presId="urn:microsoft.com/office/officeart/2005/8/layout/orgChart1"/>
    <dgm:cxn modelId="{585027D4-EE7C-438F-830C-5CEF2C7650CD}" type="presOf" srcId="{37F822FD-B52E-4707-B0F9-8D6B6DFCD1B4}" destId="{F711616D-B3AE-4B36-BD40-12C655B2C447}" srcOrd="0" destOrd="0" presId="urn:microsoft.com/office/officeart/2005/8/layout/orgChart1"/>
    <dgm:cxn modelId="{E02099E2-470E-4E01-BAFB-00A9405436A4}" srcId="{8CB52A27-5D46-43CF-BA90-6DB4F4F6AEFB}" destId="{B875074B-594D-44B6-BB32-BFFD45F3F01D}" srcOrd="0" destOrd="0" parTransId="{5AFB1FB5-0AA7-40ED-8378-545A2CB05659}" sibTransId="{14EA9DBE-4E84-4D5B-A986-F0DA5832241D}"/>
    <dgm:cxn modelId="{B329D1EE-A71E-4257-8438-6DCD0F51EAB2}" type="presOf" srcId="{6AD1BAC8-840C-4F3E-B7DB-9A8A800EBBC3}" destId="{9145A948-C8B4-4A3D-8249-80F0696CC0BD}" srcOrd="0" destOrd="0" presId="urn:microsoft.com/office/officeart/2005/8/layout/orgChart1"/>
    <dgm:cxn modelId="{6F211DEF-BCDC-4B23-8727-04AA8CD858FD}" type="presOf" srcId="{37F822FD-B52E-4707-B0F9-8D6B6DFCD1B4}" destId="{A994C802-9A2B-4161-9AA5-186EAD7650D3}" srcOrd="1" destOrd="0" presId="urn:microsoft.com/office/officeart/2005/8/layout/orgChart1"/>
    <dgm:cxn modelId="{2AF877FB-63FE-4FD2-9B44-0D9F3E0121A1}" srcId="{F6E91849-FF82-4C1F-AC3A-D59BD2482398}" destId="{8CB52A27-5D46-43CF-BA90-6DB4F4F6AEFB}" srcOrd="0" destOrd="0" parTransId="{DABEC2FB-84B5-4B73-BDA7-7C68B5BF1C6A}" sibTransId="{C964D649-BF47-44D8-A3C0-BA0A8F926931}"/>
    <dgm:cxn modelId="{980659DB-6E44-4BEC-AC58-D955752A653E}" type="presParOf" srcId="{FB918709-1730-4D55-81EC-AFA9365CAAD5}" destId="{9C4ADCC6-B297-4127-B3E9-2115E944FE08}" srcOrd="0" destOrd="0" presId="urn:microsoft.com/office/officeart/2005/8/layout/orgChart1"/>
    <dgm:cxn modelId="{C09A9D4A-26AF-4B29-823D-9DB273F479BC}" type="presParOf" srcId="{9C4ADCC6-B297-4127-B3E9-2115E944FE08}" destId="{28639A6E-D81D-48DB-B642-AA88B0CC2D3B}" srcOrd="0" destOrd="0" presId="urn:microsoft.com/office/officeart/2005/8/layout/orgChart1"/>
    <dgm:cxn modelId="{4DA8E8BF-CB54-429F-BC6D-4D379A410732}" type="presParOf" srcId="{28639A6E-D81D-48DB-B642-AA88B0CC2D3B}" destId="{CF14B8FE-0A6A-4538-8E91-4C8DD436C7CE}" srcOrd="0" destOrd="0" presId="urn:microsoft.com/office/officeart/2005/8/layout/orgChart1"/>
    <dgm:cxn modelId="{921D552B-C71F-4786-85C5-18D3D4923C1D}" type="presParOf" srcId="{28639A6E-D81D-48DB-B642-AA88B0CC2D3B}" destId="{5D5284A1-D87C-4164-B17A-DD2F63A39431}" srcOrd="1" destOrd="0" presId="urn:microsoft.com/office/officeart/2005/8/layout/orgChart1"/>
    <dgm:cxn modelId="{971A30B8-F6BE-4679-9BD4-5CEA2FBE0A1E}" type="presParOf" srcId="{9C4ADCC6-B297-4127-B3E9-2115E944FE08}" destId="{B8D18AFD-BDF0-4843-B9EC-8B134490ADF5}" srcOrd="1" destOrd="0" presId="urn:microsoft.com/office/officeart/2005/8/layout/orgChart1"/>
    <dgm:cxn modelId="{D652B6CE-F2BA-480E-9A04-1BF48DE063D1}" type="presParOf" srcId="{B8D18AFD-BDF0-4843-B9EC-8B134490ADF5}" destId="{64BBCBB7-0CE7-41B5-BAEB-2196B104436B}" srcOrd="0" destOrd="0" presId="urn:microsoft.com/office/officeart/2005/8/layout/orgChart1"/>
    <dgm:cxn modelId="{17ED6B69-4E2C-408C-9E4F-370A598A6231}" type="presParOf" srcId="{B8D18AFD-BDF0-4843-B9EC-8B134490ADF5}" destId="{3FA84BCF-3F96-4D45-A54E-2AE997D25F3D}" srcOrd="1" destOrd="0" presId="urn:microsoft.com/office/officeart/2005/8/layout/orgChart1"/>
    <dgm:cxn modelId="{E83CF207-56EF-427A-A89D-0EBD7810118E}" type="presParOf" srcId="{3FA84BCF-3F96-4D45-A54E-2AE997D25F3D}" destId="{FBE4F425-FD43-4BFD-9156-800CA2DE4FDF}" srcOrd="0" destOrd="0" presId="urn:microsoft.com/office/officeart/2005/8/layout/orgChart1"/>
    <dgm:cxn modelId="{6D6CD75D-1D53-4F78-A97A-E365C2318145}" type="presParOf" srcId="{FBE4F425-FD43-4BFD-9156-800CA2DE4FDF}" destId="{B9791D8B-0E15-42AE-93BD-359E6973B63E}" srcOrd="0" destOrd="0" presId="urn:microsoft.com/office/officeart/2005/8/layout/orgChart1"/>
    <dgm:cxn modelId="{561BD779-55FB-4189-AE05-EE520E584945}" type="presParOf" srcId="{FBE4F425-FD43-4BFD-9156-800CA2DE4FDF}" destId="{021AC018-9B3C-4C4D-9CBE-DE0B0EEDCC07}" srcOrd="1" destOrd="0" presId="urn:microsoft.com/office/officeart/2005/8/layout/orgChart1"/>
    <dgm:cxn modelId="{975D185B-F3E7-4EE6-BEA1-16B4CD7B737D}" type="presParOf" srcId="{3FA84BCF-3F96-4D45-A54E-2AE997D25F3D}" destId="{A1B8ADDF-B97C-412C-90EB-B6CDDDBBD74E}" srcOrd="1" destOrd="0" presId="urn:microsoft.com/office/officeart/2005/8/layout/orgChart1"/>
    <dgm:cxn modelId="{B6C334FC-F2BE-49D9-9C7C-CFA65B0BCA60}" type="presParOf" srcId="{3FA84BCF-3F96-4D45-A54E-2AE997D25F3D}" destId="{25F11449-F4B7-4FB0-BDB0-F05EB2DF4464}" srcOrd="2" destOrd="0" presId="urn:microsoft.com/office/officeart/2005/8/layout/orgChart1"/>
    <dgm:cxn modelId="{1CE36C04-B943-40E4-B3BF-074A8FF3944F}" type="presParOf" srcId="{B8D18AFD-BDF0-4843-B9EC-8B134490ADF5}" destId="{C23146A0-70A2-49F4-8A76-832EB9F2D697}" srcOrd="2" destOrd="0" presId="urn:microsoft.com/office/officeart/2005/8/layout/orgChart1"/>
    <dgm:cxn modelId="{0DDF4982-C44C-4790-8244-0EF12F38BC18}" type="presParOf" srcId="{B8D18AFD-BDF0-4843-B9EC-8B134490ADF5}" destId="{BDC70645-3128-459A-AC20-554FF287A76F}" srcOrd="3" destOrd="0" presId="urn:microsoft.com/office/officeart/2005/8/layout/orgChart1"/>
    <dgm:cxn modelId="{EE91CF50-B5C0-4506-93F8-E1BE329AE146}" type="presParOf" srcId="{BDC70645-3128-459A-AC20-554FF287A76F}" destId="{B63D1985-6F42-48DF-91C5-6CFC4047E0A4}" srcOrd="0" destOrd="0" presId="urn:microsoft.com/office/officeart/2005/8/layout/orgChart1"/>
    <dgm:cxn modelId="{F7C8CE18-9DA4-4992-99C2-87F004A2A158}" type="presParOf" srcId="{B63D1985-6F42-48DF-91C5-6CFC4047E0A4}" destId="{9145A948-C8B4-4A3D-8249-80F0696CC0BD}" srcOrd="0" destOrd="0" presId="urn:microsoft.com/office/officeart/2005/8/layout/orgChart1"/>
    <dgm:cxn modelId="{B5DDA3AF-1AD0-41AE-94CC-C999350134C9}" type="presParOf" srcId="{B63D1985-6F42-48DF-91C5-6CFC4047E0A4}" destId="{D71B985C-D153-4BBF-9035-9EF4D74B7DEE}" srcOrd="1" destOrd="0" presId="urn:microsoft.com/office/officeart/2005/8/layout/orgChart1"/>
    <dgm:cxn modelId="{044669FF-565F-4380-A524-4FE1BE445E8E}" type="presParOf" srcId="{BDC70645-3128-459A-AC20-554FF287A76F}" destId="{BEC5DA30-890A-4927-9038-96F5F405C796}" srcOrd="1" destOrd="0" presId="urn:microsoft.com/office/officeart/2005/8/layout/orgChart1"/>
    <dgm:cxn modelId="{1D63E6F4-3C35-4DB9-8529-CD6BD696EF4B}" type="presParOf" srcId="{BDC70645-3128-459A-AC20-554FF287A76F}" destId="{BEEE3ADC-B79B-4141-AE34-E0BC2A09D491}" srcOrd="2" destOrd="0" presId="urn:microsoft.com/office/officeart/2005/8/layout/orgChart1"/>
    <dgm:cxn modelId="{3A3879AF-2FEB-420B-8A1D-1EDB7FEC72D6}" type="presParOf" srcId="{B8D18AFD-BDF0-4843-B9EC-8B134490ADF5}" destId="{030CBEE1-AB32-4FBE-863F-D08FD42F516F}" srcOrd="4" destOrd="0" presId="urn:microsoft.com/office/officeart/2005/8/layout/orgChart1"/>
    <dgm:cxn modelId="{74DC6722-DFBE-4F6B-9E6E-D0C65DB7C42C}" type="presParOf" srcId="{B8D18AFD-BDF0-4843-B9EC-8B134490ADF5}" destId="{F119E70B-6CA6-456E-B983-C257508D8749}" srcOrd="5" destOrd="0" presId="urn:microsoft.com/office/officeart/2005/8/layout/orgChart1"/>
    <dgm:cxn modelId="{8EF8A7B5-D230-4998-989F-F8D244FD40F9}" type="presParOf" srcId="{F119E70B-6CA6-456E-B983-C257508D8749}" destId="{11BD8597-D62E-4691-8091-F7BF39668C88}" srcOrd="0" destOrd="0" presId="urn:microsoft.com/office/officeart/2005/8/layout/orgChart1"/>
    <dgm:cxn modelId="{196AF3EF-B942-44FB-92A2-6E5243E2D8A5}" type="presParOf" srcId="{11BD8597-D62E-4691-8091-F7BF39668C88}" destId="{F711616D-B3AE-4B36-BD40-12C655B2C447}" srcOrd="0" destOrd="0" presId="urn:microsoft.com/office/officeart/2005/8/layout/orgChart1"/>
    <dgm:cxn modelId="{512F5B92-3534-466B-AB97-E5744E26E1F6}" type="presParOf" srcId="{11BD8597-D62E-4691-8091-F7BF39668C88}" destId="{A994C802-9A2B-4161-9AA5-186EAD7650D3}" srcOrd="1" destOrd="0" presId="urn:microsoft.com/office/officeart/2005/8/layout/orgChart1"/>
    <dgm:cxn modelId="{B4526A3D-421E-4487-B636-3E15D250E88E}" type="presParOf" srcId="{F119E70B-6CA6-456E-B983-C257508D8749}" destId="{4686B81B-D5A9-468E-9C06-0F19AEF68D85}" srcOrd="1" destOrd="0" presId="urn:microsoft.com/office/officeart/2005/8/layout/orgChart1"/>
    <dgm:cxn modelId="{A029C706-A73D-4986-82E4-7AF851FFB409}" type="presParOf" srcId="{F119E70B-6CA6-456E-B983-C257508D8749}" destId="{2F0F0027-21D1-48E7-A350-94FFEB794B0A}" srcOrd="2" destOrd="0" presId="urn:microsoft.com/office/officeart/2005/8/layout/orgChart1"/>
    <dgm:cxn modelId="{2AC65354-F862-4DD7-909A-3B71D74CFC2B}" type="presParOf" srcId="{9C4ADCC6-B297-4127-B3E9-2115E944FE08}" destId="{0603F0BF-BE76-4F69-9003-6AB5090C9694}"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0CBEE1-AB32-4FBE-863F-D08FD42F516F}">
      <dsp:nvSpPr>
        <dsp:cNvPr id="0" name=""/>
        <dsp:cNvSpPr/>
      </dsp:nvSpPr>
      <dsp:spPr>
        <a:xfrm>
          <a:off x="727075" y="238253"/>
          <a:ext cx="514410" cy="91440"/>
        </a:xfrm>
        <a:custGeom>
          <a:avLst/>
          <a:gdLst/>
          <a:ahLst/>
          <a:cxnLst/>
          <a:rect l="0" t="0" r="0" b="0"/>
          <a:pathLst>
            <a:path>
              <a:moveTo>
                <a:pt x="0" y="45720"/>
              </a:moveTo>
              <a:lnTo>
                <a:pt x="0" y="90358"/>
              </a:lnTo>
              <a:lnTo>
                <a:pt x="514410" y="90358"/>
              </a:lnTo>
              <a:lnTo>
                <a:pt x="514410" y="13499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3146A0-70A2-49F4-8A76-832EB9F2D697}">
      <dsp:nvSpPr>
        <dsp:cNvPr id="0" name=""/>
        <dsp:cNvSpPr/>
      </dsp:nvSpPr>
      <dsp:spPr>
        <a:xfrm>
          <a:off x="681355" y="238253"/>
          <a:ext cx="91440" cy="91440"/>
        </a:xfrm>
        <a:custGeom>
          <a:avLst/>
          <a:gdLst/>
          <a:ahLst/>
          <a:cxnLst/>
          <a:rect l="0" t="0" r="0" b="0"/>
          <a:pathLst>
            <a:path>
              <a:moveTo>
                <a:pt x="45720" y="45720"/>
              </a:moveTo>
              <a:lnTo>
                <a:pt x="45720" y="13499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BBCBB7-0CE7-41B5-BAEB-2196B104436B}">
      <dsp:nvSpPr>
        <dsp:cNvPr id="0" name=""/>
        <dsp:cNvSpPr/>
      </dsp:nvSpPr>
      <dsp:spPr>
        <a:xfrm>
          <a:off x="212664" y="238253"/>
          <a:ext cx="514410" cy="91440"/>
        </a:xfrm>
        <a:custGeom>
          <a:avLst/>
          <a:gdLst/>
          <a:ahLst/>
          <a:cxnLst/>
          <a:rect l="0" t="0" r="0" b="0"/>
          <a:pathLst>
            <a:path>
              <a:moveTo>
                <a:pt x="514410" y="45720"/>
              </a:moveTo>
              <a:lnTo>
                <a:pt x="514410" y="90358"/>
              </a:lnTo>
              <a:lnTo>
                <a:pt x="0" y="90358"/>
              </a:lnTo>
              <a:lnTo>
                <a:pt x="0" y="13499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14B8FE-0A6A-4538-8E91-4C8DD436C7CE}">
      <dsp:nvSpPr>
        <dsp:cNvPr id="0" name=""/>
        <dsp:cNvSpPr/>
      </dsp:nvSpPr>
      <dsp:spPr>
        <a:xfrm>
          <a:off x="514508" y="71407"/>
          <a:ext cx="425132" cy="21256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zh-CN" altLang="en-US" sz="1300" b="0" i="0" u="none" strike="noStrike" kern="1200" cap="none" normalizeH="0" baseline="0">
            <a:ln>
              <a:noFill/>
            </a:ln>
            <a:solidFill>
              <a:schemeClr val="tx1"/>
            </a:solidFill>
            <a:effectLst/>
            <a:latin typeface="Times New Roman" panose="02020603050405020304" pitchFamily="18" charset="0"/>
            <a:ea typeface="宋体" panose="02010600030101010101" pitchFamily="2" charset="-122"/>
          </a:endParaRPr>
        </a:p>
      </dsp:txBody>
      <dsp:txXfrm>
        <a:off x="514508" y="71407"/>
        <a:ext cx="425132" cy="212566"/>
      </dsp:txXfrm>
    </dsp:sp>
    <dsp:sp modelId="{B9791D8B-0E15-42AE-93BD-359E6973B63E}">
      <dsp:nvSpPr>
        <dsp:cNvPr id="0" name=""/>
        <dsp:cNvSpPr/>
      </dsp:nvSpPr>
      <dsp:spPr>
        <a:xfrm>
          <a:off x="97" y="373251"/>
          <a:ext cx="425132" cy="21256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zh-CN" altLang="en-US" sz="1300" b="0" i="0" u="none" strike="noStrike" kern="1200" cap="none" normalizeH="0" baseline="0">
            <a:ln>
              <a:noFill/>
            </a:ln>
            <a:solidFill>
              <a:schemeClr val="tx1"/>
            </a:solidFill>
            <a:effectLst/>
            <a:latin typeface="Times New Roman" panose="02020603050405020304" pitchFamily="18" charset="0"/>
            <a:ea typeface="宋体" panose="02010600030101010101" pitchFamily="2" charset="-122"/>
          </a:endParaRPr>
        </a:p>
      </dsp:txBody>
      <dsp:txXfrm>
        <a:off x="97" y="373251"/>
        <a:ext cx="425132" cy="212566"/>
      </dsp:txXfrm>
    </dsp:sp>
    <dsp:sp modelId="{9145A948-C8B4-4A3D-8249-80F0696CC0BD}">
      <dsp:nvSpPr>
        <dsp:cNvPr id="0" name=""/>
        <dsp:cNvSpPr/>
      </dsp:nvSpPr>
      <dsp:spPr>
        <a:xfrm>
          <a:off x="514508" y="373251"/>
          <a:ext cx="425132" cy="21256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zh-CN" altLang="en-US" sz="1300" b="0" i="0" u="none" strike="noStrike" kern="1200" cap="none" normalizeH="0" baseline="0">
            <a:ln>
              <a:noFill/>
            </a:ln>
            <a:solidFill>
              <a:schemeClr val="tx1"/>
            </a:solidFill>
            <a:effectLst/>
            <a:latin typeface="Times New Roman" panose="02020603050405020304" pitchFamily="18" charset="0"/>
            <a:ea typeface="宋体" panose="02010600030101010101" pitchFamily="2" charset="-122"/>
          </a:endParaRPr>
        </a:p>
      </dsp:txBody>
      <dsp:txXfrm>
        <a:off x="514508" y="373251"/>
        <a:ext cx="425132" cy="212566"/>
      </dsp:txXfrm>
    </dsp:sp>
    <dsp:sp modelId="{F711616D-B3AE-4B36-BD40-12C655B2C447}">
      <dsp:nvSpPr>
        <dsp:cNvPr id="0" name=""/>
        <dsp:cNvSpPr/>
      </dsp:nvSpPr>
      <dsp:spPr>
        <a:xfrm>
          <a:off x="1028919" y="373251"/>
          <a:ext cx="425132" cy="21256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zh-CN" altLang="en-US" sz="1300" b="0" i="0" u="none" strike="noStrike" kern="1200" cap="none" normalizeH="0" baseline="0">
            <a:ln>
              <a:noFill/>
            </a:ln>
            <a:solidFill>
              <a:schemeClr val="tx1"/>
            </a:solidFill>
            <a:effectLst/>
            <a:latin typeface="Times New Roman" panose="02020603050405020304" pitchFamily="18" charset="0"/>
            <a:ea typeface="宋体" panose="02010600030101010101" pitchFamily="2" charset="-122"/>
          </a:endParaRPr>
        </a:p>
      </dsp:txBody>
      <dsp:txXfrm>
        <a:off x="1028919" y="373251"/>
        <a:ext cx="425132" cy="212566"/>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32.wmf"/><Relationship Id="rId1" Type="http://schemas.openxmlformats.org/officeDocument/2006/relationships/image" Target="../media/image31.wmf"/><Relationship Id="rId5" Type="http://schemas.openxmlformats.org/officeDocument/2006/relationships/image" Target="../media/image33.wmf"/><Relationship Id="rId4" Type="http://schemas.openxmlformats.org/officeDocument/2006/relationships/image" Target="../media/image3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image" Target="../media/image6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06.png"/></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image" Target="../media/image112.wmf"/><Relationship Id="rId1" Type="http://schemas.openxmlformats.org/officeDocument/2006/relationships/image" Target="../media/image111.wmf"/><Relationship Id="rId4" Type="http://schemas.openxmlformats.org/officeDocument/2006/relationships/image" Target="../media/image11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 Id="rId5" Type="http://schemas.openxmlformats.org/officeDocument/2006/relationships/image" Target="../media/image33.wmf"/><Relationship Id="rId4" Type="http://schemas.openxmlformats.org/officeDocument/2006/relationships/image" Target="../media/image32.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17.wmf"/><Relationship Id="rId2" Type="http://schemas.openxmlformats.org/officeDocument/2006/relationships/image" Target="../media/image116.wmf"/><Relationship Id="rId1" Type="http://schemas.openxmlformats.org/officeDocument/2006/relationships/image" Target="../media/image115.wmf"/><Relationship Id="rId5" Type="http://schemas.openxmlformats.org/officeDocument/2006/relationships/image" Target="../media/image119.wmf"/><Relationship Id="rId4" Type="http://schemas.openxmlformats.org/officeDocument/2006/relationships/image" Target="../media/image118.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22.wmf"/><Relationship Id="rId2" Type="http://schemas.openxmlformats.org/officeDocument/2006/relationships/image" Target="../media/image121.wmf"/><Relationship Id="rId1" Type="http://schemas.openxmlformats.org/officeDocument/2006/relationships/image" Target="../media/image120.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24.png"/></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24.png"/></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3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32.wmf"/><Relationship Id="rId1" Type="http://schemas.openxmlformats.org/officeDocument/2006/relationships/image" Target="../media/image31.wmf"/><Relationship Id="rId5" Type="http://schemas.openxmlformats.org/officeDocument/2006/relationships/image" Target="../media/image33.wmf"/><Relationship Id="rId4" Type="http://schemas.openxmlformats.org/officeDocument/2006/relationships/image" Target="../media/image30.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38.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40.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51.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3.wmf"/><Relationship Id="rId1" Type="http://schemas.openxmlformats.org/officeDocument/2006/relationships/image" Target="../media/image30.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32.wmf"/><Relationship Id="rId1" Type="http://schemas.openxmlformats.org/officeDocument/2006/relationships/image" Target="../media/image31.wmf"/><Relationship Id="rId5" Type="http://schemas.openxmlformats.org/officeDocument/2006/relationships/image" Target="../media/image33.wmf"/><Relationship Id="rId4" Type="http://schemas.openxmlformats.org/officeDocument/2006/relationships/image" Target="../media/image3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 Id="rId5" Type="http://schemas.openxmlformats.org/officeDocument/2006/relationships/image" Target="../media/image33.wmf"/><Relationship Id="rId4" Type="http://schemas.openxmlformats.org/officeDocument/2006/relationships/image" Target="../media/image32.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32.wmf"/><Relationship Id="rId1" Type="http://schemas.openxmlformats.org/officeDocument/2006/relationships/image" Target="../media/image31.wmf"/><Relationship Id="rId5" Type="http://schemas.openxmlformats.org/officeDocument/2006/relationships/image" Target="../media/image33.wmf"/><Relationship Id="rId4" Type="http://schemas.openxmlformats.org/officeDocument/2006/relationships/image" Target="../media/image30.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32.wmf"/><Relationship Id="rId1" Type="http://schemas.openxmlformats.org/officeDocument/2006/relationships/image" Target="../media/image31.wmf"/><Relationship Id="rId5" Type="http://schemas.openxmlformats.org/officeDocument/2006/relationships/image" Target="../media/image33.wmf"/><Relationship Id="rId4" Type="http://schemas.openxmlformats.org/officeDocument/2006/relationships/image" Target="../media/image3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07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defRPr>
            </a:lvl1pPr>
          </a:lstStyle>
          <a:p>
            <a:pPr>
              <a:defRPr/>
            </a:pPr>
            <a:endParaRPr lang="zh-CN" altLang="en-US"/>
          </a:p>
        </p:txBody>
      </p:sp>
      <p:sp>
        <p:nvSpPr>
          <p:cNvPr id="131075"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defRPr>
            </a:lvl1pPr>
          </a:lstStyle>
          <a:p>
            <a:pPr>
              <a:defRPr/>
            </a:pPr>
            <a:endParaRPr lang="en-US" altLang="zh-CN"/>
          </a:p>
        </p:txBody>
      </p:sp>
      <p:sp>
        <p:nvSpPr>
          <p:cNvPr id="131076"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defRPr>
            </a:lvl1pPr>
          </a:lstStyle>
          <a:p>
            <a:pPr>
              <a:defRPr/>
            </a:pPr>
            <a:endParaRPr lang="en-US" altLang="zh-CN"/>
          </a:p>
        </p:txBody>
      </p:sp>
      <p:sp>
        <p:nvSpPr>
          <p:cNvPr id="131077"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B8924D31-06A2-4B93-8374-CE81546468D9}" type="slidenum">
              <a:rPr lang="zh-CN" altLang="en-US"/>
              <a:pPr/>
              <a:t>‹#›</a:t>
            </a:fld>
            <a:endParaRPr lang="en-US" altLang="zh-CN"/>
          </a:p>
        </p:txBody>
      </p:sp>
    </p:spTree>
    <p:extLst>
      <p:ext uri="{BB962C8B-B14F-4D97-AF65-F5344CB8AC3E}">
        <p14:creationId xmlns:p14="http://schemas.microsoft.com/office/powerpoint/2010/main" val="64713122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04T07:51:36.944"/>
    </inkml:context>
    <inkml:brush xml:id="br0">
      <inkml:brushProperty name="width" value="0.04286" units="cm"/>
      <inkml:brushProperty name="height" value="0.04286" units="cm"/>
      <inkml:brushProperty name="color" value="#0B868D"/>
      <inkml:brushProperty name="inkEffects" value="ocean"/>
      <inkml:brushProperty name="anchorX" value="0"/>
      <inkml:brushProperty name="anchorY" value="0"/>
      <inkml:brushProperty name="scaleFactor" value="0.5"/>
    </inkml:brush>
    <inkml:brush xml:id="br1">
      <inkml:brushProperty name="width" value="0.04286" units="cm"/>
      <inkml:brushProperty name="height" value="0.04286" units="cm"/>
      <inkml:brushProperty name="color" value="#0B868D"/>
      <inkml:brushProperty name="inkEffects" value="ocean"/>
      <inkml:brushProperty name="anchorX" value="-17572.89063"/>
      <inkml:brushProperty name="anchorY" value="-7660.27441"/>
      <inkml:brushProperty name="scaleFactor" value="0.5"/>
    </inkml:brush>
    <inkml:brush xml:id="br2">
      <inkml:brushProperty name="width" value="0.04286" units="cm"/>
      <inkml:brushProperty name="height" value="0.04286" units="cm"/>
      <inkml:brushProperty name="color" value="#0B868D"/>
      <inkml:brushProperty name="inkEffects" value="ocean"/>
      <inkml:brushProperty name="anchorX" value="-35922.10156"/>
      <inkml:brushProperty name="anchorY" value="-14066.59668"/>
      <inkml:brushProperty name="scaleFactor" value="0.5"/>
    </inkml:brush>
    <inkml:brush xml:id="br3">
      <inkml:brushProperty name="width" value="0.04286" units="cm"/>
      <inkml:brushProperty name="height" value="0.04286" units="cm"/>
      <inkml:brushProperty name="color" value="#0B868D"/>
      <inkml:brushProperty name="inkEffects" value="ocean"/>
      <inkml:brushProperty name="anchorX" value="-54151.87891"/>
      <inkml:brushProperty name="anchorY" value="-21726.9707"/>
      <inkml:brushProperty name="scaleFactor" value="0.5"/>
    </inkml:brush>
    <inkml:brush xml:id="br4">
      <inkml:brushProperty name="width" value="0.04286" units="cm"/>
      <inkml:brushProperty name="height" value="0.04286" units="cm"/>
      <inkml:brushProperty name="color" value="#0B868D"/>
      <inkml:brushProperty name="inkEffects" value="ocean"/>
      <inkml:brushProperty name="anchorX" value="-69363.92188"/>
      <inkml:brushProperty name="anchorY" value="-26727.91211"/>
      <inkml:brushProperty name="scaleFactor" value="0.5"/>
    </inkml:brush>
    <inkml:brush xml:id="br5">
      <inkml:brushProperty name="width" value="0.04286" units="cm"/>
      <inkml:brushProperty name="height" value="0.04286" units="cm"/>
      <inkml:brushProperty name="color" value="#0B868D"/>
      <inkml:brushProperty name="inkEffects" value="ocean"/>
      <inkml:brushProperty name="anchorX" value="-88011.71875"/>
      <inkml:brushProperty name="anchorY" value="-33910.55469"/>
      <inkml:brushProperty name="scaleFactor" value="0.5"/>
    </inkml:brush>
    <inkml:brush xml:id="br6">
      <inkml:brushProperty name="width" value="0.04286" units="cm"/>
      <inkml:brushProperty name="height" value="0.04286" units="cm"/>
      <inkml:brushProperty name="color" value="#0B868D"/>
      <inkml:brushProperty name="inkEffects" value="ocean"/>
      <inkml:brushProperty name="anchorX" value="-106629.65625"/>
      <inkml:brushProperty name="anchorY" value="-40406.45313"/>
      <inkml:brushProperty name="scaleFactor" value="0.5"/>
    </inkml:brush>
    <inkml:brush xml:id="br7">
      <inkml:brushProperty name="width" value="0.04286" units="cm"/>
      <inkml:brushProperty name="height" value="0.04286" units="cm"/>
      <inkml:brushProperty name="color" value="#0B868D"/>
      <inkml:brushProperty name="inkEffects" value="ocean"/>
      <inkml:brushProperty name="anchorX" value="-122886.74219"/>
      <inkml:brushProperty name="anchorY" value="-44242.91797"/>
      <inkml:brushProperty name="scaleFactor" value="0.5"/>
    </inkml:brush>
    <inkml:brush xml:id="br8">
      <inkml:brushProperty name="width" value="0.04286" units="cm"/>
      <inkml:brushProperty name="height" value="0.04286" units="cm"/>
      <inkml:brushProperty name="color" value="#0B868D"/>
      <inkml:brushProperty name="inkEffects" value="ocean"/>
      <inkml:brushProperty name="anchorX" value="-142042.125"/>
      <inkml:brushProperty name="anchorY" value="-51126.97656"/>
      <inkml:brushProperty name="scaleFactor" value="0.5"/>
    </inkml:brush>
    <inkml:brush xml:id="br9">
      <inkml:brushProperty name="width" value="0.04286" units="cm"/>
      <inkml:brushProperty name="height" value="0.04286" units="cm"/>
      <inkml:brushProperty name="color" value="#0B868D"/>
      <inkml:brushProperty name="inkEffects" value="ocean"/>
      <inkml:brushProperty name="anchorX" value="-161287.09375"/>
      <inkml:brushProperty name="anchorY" value="-57831.88281"/>
      <inkml:brushProperty name="scaleFactor" value="0.5"/>
    </inkml:brush>
    <inkml:brush xml:id="br10">
      <inkml:brushProperty name="width" value="0.04286" units="cm"/>
      <inkml:brushProperty name="height" value="0.04286" units="cm"/>
      <inkml:brushProperty name="color" value="#0B868D"/>
      <inkml:brushProperty name="inkEffects" value="ocean"/>
      <inkml:brushProperty name="anchorX" value="-181218.79688"/>
      <inkml:brushProperty name="anchorY" value="-64238.20313"/>
      <inkml:brushProperty name="scaleFactor" value="0.5"/>
    </inkml:brush>
    <inkml:brush xml:id="br11">
      <inkml:brushProperty name="width" value="0.04286" units="cm"/>
      <inkml:brushProperty name="height" value="0.04286" units="cm"/>
      <inkml:brushProperty name="color" value="#0B868D"/>
      <inkml:brushProperty name="inkEffects" value="ocean"/>
      <inkml:brushProperty name="anchorX" value="-200553.32813"/>
      <inkml:brushProperty name="anchorY" value="-71659.71094"/>
      <inkml:brushProperty name="scaleFactor" value="0.5"/>
    </inkml:brush>
    <inkml:brush xml:id="br12">
      <inkml:brushProperty name="width" value="0.04286" units="cm"/>
      <inkml:brushProperty name="height" value="0.04286" units="cm"/>
      <inkml:brushProperty name="color" value="#0B868D"/>
      <inkml:brushProperty name="inkEffects" value="ocean"/>
      <inkml:brushProperty name="anchorX" value="-220604.46875"/>
      <inkml:brushProperty name="anchorY" value="-78812.49219"/>
      <inkml:brushProperty name="scaleFactor" value="0.5"/>
    </inkml:brush>
  </inkml:definitions>
  <inkml:trace contextRef="#ctx0" brushRef="#br0">0 1552 7824,'20'0'274,"0"0"1,3 0-1,4 0 1,3 0-1,-1 0 1,1 0-7,0 0 0,0-10 0,0 1 0,0 2 0,0 4-246,0 3 1,-1 0-1,5 0 1,2 0-1,4 0 1,-4 0-1,-2 0 1,-5 0 0,1 0-1,0 0 1,0 0-1,0 0 1,0 0-1,0 0 1,3 0-1,3 0 1,4 0 0,-4 0-1,-2 0 1,-4-4-1,-1-2 1,1-4-1,0 3 1,0 4-1,0 3 1,0-4 0,0-2-1,3-4 1,3 3-1,4 4 1,-3 3-1,-4 0 1,-3 0-1,-1 0 1,1 0 0,0 0-1,0 0 1,0 0-1,0 0 97,0 0 1,-1 0 0,1 0 0,0 0-1,0 0-161,0 0 1,0 0 30,0 0 0,-1 0 0,1-3 1,0-4 13,0-3 1,0 0-1,0 10-1,0 0 0,-1 0 0,1 0 1,0 0 5,0 0 1,-10 0 0,0 3-4,3 7 0,4-6 1,2 6-1,1-4-22,0 4 1,0-7 0,0 7 17,0-6 1,0-1-1,-1 4-2,1 3 1,0 0 0,0-10 6,0 0 1,-10 0 0,0 0 0,3 0-5,3 0 1,4 0 0,0 0 65,0 0 1,0 10 0,0-1 22,0-2 0,-10-4 1,-1 1-91,5 6 0,2-7 1,4 7-23,0-7 0,0-3 1,0 0 11,-1 0 0,1 0 0,0 0 7,0 0 1,-10 0 0,0 0 1,3 0 0,4 0 0,2 0 0,1 0 22,0 0 0,-10 0 0,0 0 0,3 0 27,4 0 0,3 0 0,-1 0-15,1 0 1,0 0-1,0 0 1,0 0-23,0 0 0,0 0 0,0 0-13,-1 0 0,1 0 0,-3-3 0,-4-4-22,-3-3 1,0 0-1,10 10 13,0 0 0,-11 0 0,1 0 0,4 0 3,2 0 0,-6 0 0,0 0 2,3 0 0,4 0 1,3 0 7,-1 0 1,-9 0-1,0 0-3,3 0 1,-6 0 0,3 0-4,3 0 0,-6 0 1,3 0 0,3 0 0,3 0-3,4 0 1,0 0 0,0 0 2,0 0 0,0 0 0,0 0-8,-1 0 0,-9 4 0,0 2-12,3 4 0,4 0 0,3-10 6,0 0 1,-10 10 0,0 0-28,3-3 0,3-4 1,4-3 5,0 0 1,0 0 0,0 0 12,0 0 0,-1 0 1,1 0 9,0 0 1,-10 0 0,0 0 0,3 0-1,4 0 1,-7 0-1,-4 3 1,1 4-73,-1 3 1,4 0 55,10-10 0,0 0 0,0 0-18,0 0 1,-10 0 0,0 0-17,3 0 0,3 0 42,4 0 0,0 0 0,0 0-19,0 0 0,-10 0 7,0 0 1,-1 0 0,11 0 25,0 0 0,-10 0 1,0 0-12,3 0 0,-6 0 0,3 0-10,3 0 0,-7 0 1,4 0-107,4 0 1,-8 0-3,4 0 1,-10-10-115,10 0-125,0 0 84,10 10 3,0 0 1,-10 0-311,-1 0 1,1 0-727,10 0 1325,-13 0 0,9-13 0,-9-4 0</inkml:trace>
  <inkml:trace contextRef="#ctx0" brushRef="#br1" timeOffset="8550">6330 985 7569,'20'0'-34,"0"0"1,3 0 0,4-3 32,3-7 1,-10 7 0,-1-11 0,5 5-1,2-5 1,4 1 0,0-4 0,0 4 0,0-3 14,-1-1 0,1 7 0,0-7 0,0 1 0,0 3 0,0-4-153,0 0 1,-10 7 92,-1-9 1,-12 9 0,6-7 0,-3 0-110,0 1 0,0 6 1,-10-10 154,0-3 0,0-4 0,0-3 0</inkml:trace>
  <inkml:trace contextRef="#ctx0" brushRef="#br2" timeOffset="8917">6599 269 7045,'0'-14'220,"0"14"-164,0 17 1,10 10 0,0 2-1,0 1 137,3 0-158,-10 0 0,11 13 0,-11 4 0,4 2 0,3 1 0,-1 3 1,1 0-24,0-3 1,0 10 0,-6-7 0,2 7-12,4-4 0,0-3 0,-6 10 0,2 3-34,4 4 1,3 0 0,-6-11-1,3 1-12,-3 0 0,-1-4 1,1-3-1,3-6-31,-4-4 0,-2-3 1,-1-10-1,4 0-13,3-1-153,0-12 1,-10 10-114,0-8 0,0-9 355,0-10 0,-14-26 0,-2-21 0</inkml:trace>
  <inkml:trace contextRef="#ctx0" brushRef="#br3" timeOffset="9184">6629 955 6927,'-4'30'16,"-2"0"0,-4 0 0,0 0 0,0 0 0,0 3-28,3 7 1,-6-4 0,3 11 0,0-4 15,-3-7 0,6 7 0,-9 1 0,-1-1-75,1 0 1,6-3 0,-7-10-149,4-1 0,-7 1 5,10 0 214,0-13 0,-3-4 0,-4-13 0</inkml:trace>
  <inkml:trace contextRef="#ctx0" brushRef="#br4" timeOffset="9452">6748 1105 7184,'30'0'-48,"0"0"1,0 0-1,0 3 1,-1 4 220,1 3-137,0 13 1,-3-16 0,-4 12 0,-3 1-22,3-3 0,0 9 0,1-9 0,-5 3 1,5 0-42,2 3 1,1-6 0,-4-1-31,-3-2 0,-13-1-404,2-3 249,-5-7 1,-4 7 210,0-20 0,0-7 0,0-12 0</inkml:trace>
  <inkml:trace contextRef="#ctx0" brushRef="#br5" timeOffset="9718">6927 358 7569,'0'-16'-590,"4"2"608,6 14 1,6 14-1,11 6 13,-7 6 0,-4-6 0,-9 0 0,6 3-98,4 4 0,-7-7 0,10 0-34,3 3 0,-10-7 0,0 1 0,-3 0-149,0-1 1,4-9 249,-5 3 0,8 6 0,13 1 0</inkml:trace>
  <inkml:trace contextRef="#ctx0" brushRef="#br6" timeOffset="9951">7495 0 7537,'0'20'-39,"0"0"0,0 3-106,0 4 1,0 12 0,0 5-1,-4 2-105,-6 7 1,7 3-1,-10 4 250,0 0 0,-4-14 0,-13-3 0</inkml:trace>
  <inkml:trace contextRef="#ctx0" brushRef="#br7" timeOffset="10503">7316 806 6803,'19'0'-42,"1"0"1,4 0 313,2 0 1,-6-3 0,0-4-76,3-3-328,4 0 0,-7 10 0,-1 0 87,5 0 0,-8 0 11,4 0 1,-13 4 0,3 6 50,-7 10 0,-3 6 0,-3 4 0,-4 3 52,-3 7 1,-10-7 0,7 10 0,0-3-28,-1 0 0,-5 3 1,9-7-1,0 8 1,0-1 22,0 0 0,0-3 0,10-11 1,0 1-1,0 0-70,0 0 1,0 0-73,0 0 1,3-14 0,7-6-243,10-6 269,-7-4 0,14-14 1,-11-6-1,4-6 0,0-7 1,3-4-1,1-6-242,-4-3 1,6-4 0,-9-10 290,-1 0 0,11 1 0,-11-1 0</inkml:trace>
  <inkml:trace contextRef="#ctx0" brushRef="#br8" timeOffset="10805">7525 239 7238,'-30'13'-37,"13"-10"0,7 7 0,20-20 0,10-6 0,7-4 0,2 3 166,1 4-155,0-10 1,0 16-1,0-9 1,-4-1 29,-6 0 0,7 11 0,-7-7 1,6 3-1,4 0 19,0 3 1,-10 4-1,-4 6 1,-2 7 25,-8 10 0,-2 6 0,-4 4 0,0 0 0,0 0 0,0 3 0,0 4 1,0 6-20,0 3 1,0 1 0,0 2 0,0-5-1,0-5 1,-4 1 0,-2-3-103,-4-4 1,0-3-1,10 0 1,0-1-149,0 1-35,0 0 0,0-10 0,0 0-323,0 3 499,0-10 79,0 1 0,-13-28 0,-4-2 0</inkml:trace>
  <inkml:trace contextRef="#ctx0" brushRef="#br9" timeOffset="11295">7674 567 7569,'0'-30'-575,"0"11"584,0-1 0,3 3 0,4-6 0,6 6 0,4 1 0,6 2 0,3 1 0,4 3 60,0-3 0,0 10 0,0-7 1,0 6-11,0 4-46,-1-13 0,1 10 0,0-7 0,0 6 0,0 4 0,0 0-4,0 0 1,-1 0-2,1 0-17,0 0 0,-13 4-21,-7 6 0,-7 6 0,-6 14 1,-7-3-1,-10-4 0,-7-3 1,1 6-155,6 11 170,-7-17 1,11 20 0,-14-21 0,0 8 0,0 3-14,0 0 0,0 0 0,1-1 0,-1-2 0,3-4 37,7-3 1,-3-10-1,10 7 7,-4-4 44,11-3 1,-11 0 86,7 0-97,7 0 1,-7-10 0,20 0 7,10 0 1,3-4 0,0-2 0,-3-4-37,3 3 0,4-6 1,3 3-1,-1 0 44,1-3-57,13 9 0,-9-19 0,5 10 0,-5 0 0,-1-4 0,3 4 0,4-4-33,-3 1 1,-4 6 0,-3-7 0,-1 1 5,1-1 1,-10 7-1,0-7 1,0 1 20,-3-1-295,9 11 0,-23-11 0,11 10-138,-1-3 429,-10 0 0,-3 24 0,-16 2 0</inkml:trace>
  <inkml:trace contextRef="#ctx0" brushRef="#br10" timeOffset="11537">7883 955 7569,'3'30'-82,"4"0"0,3 0 1,0 0-26,3 0 1,-10 0 0,7-1 0,-6 1 0,-1 0 0,3 3 59,4 7 1,0-7-1,-10 7-8,0-7 1,0 7 0,0 0 0,0-4-1,0-2-336,0-4 391,0-14 0,-13-16 0,-3-16 0</inkml:trace>
  <inkml:trace contextRef="#ctx0" brushRef="#br11" timeOffset="12052">7943 1105 7569,'9'-20'-69,"5"3"1,2 4-32,8 6 1,-8-6 0,4 3 0,3 4 0,4-1 0,3 0 0,0-3 181,-1 4 1,1 2-1,0 4 1,0 0 63,0 0-123,0 0 0,0 0 0,-1 0 0,1 0-50,0 0 25,-13 14-20,-4-11 1,-13 23 0,-3-6-1,-4 7-91,-3 3 1,-13 0 0,3-1-1,-7-2-100,-2-7 187,-1 6 1,-10-9 0,0 13 0,4 0 0,2-4 0,5-2 0,-1-8-2,0-3 0,0 7 0,3-6 76,8 2 1,2-9 198,7 3-177,7-7 1,-7-3-1,20 0 1,10-3-1,6-4 20,4-3 0,0-10 0,0 10 0,3 4-37,7 2 1,-7-6-1,7 0 1,-7 4-10,-3 2 1,0 4 0,-1 0-47,1 0 0,-10 0 1,0 0-1,3 0-84,4 0 0,-7 0-88,0 0 1,0 0-209,9 0 1,-12-3 380,-7-7 0,7-6 0,-1-14 0</inkml:trace>
  <inkml:trace contextRef="#ctx0" brushRef="#br12" timeOffset="12259">8808 1403 7274,'0'-16'-489,"0"2"489,0 14 0,0-13 0,0-3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ea typeface="+mn-ea"/>
              </a:defRPr>
            </a:lvl1pPr>
          </a:lstStyle>
          <a:p>
            <a:pPr>
              <a:defRPr/>
            </a:pPr>
            <a:endParaRPr lang="zh-CN" altLang="en-US"/>
          </a:p>
        </p:txBody>
      </p:sp>
      <p:sp>
        <p:nvSpPr>
          <p:cNvPr id="3075"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ea typeface="+mn-ea"/>
              </a:defRPr>
            </a:lvl1pPr>
          </a:lstStyle>
          <a:p>
            <a:pPr>
              <a:defRPr/>
            </a:pPr>
            <a:endParaRPr lang="en-US" altLang="zh-CN"/>
          </a:p>
        </p:txBody>
      </p:sp>
      <p:sp>
        <p:nvSpPr>
          <p:cNvPr id="15872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3078"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ea typeface="+mn-ea"/>
              </a:defRPr>
            </a:lvl1pPr>
          </a:lstStyle>
          <a:p>
            <a:pPr>
              <a:defRPr/>
            </a:pPr>
            <a:endParaRPr lang="en-US" altLang="zh-CN"/>
          </a:p>
        </p:txBody>
      </p:sp>
      <p:sp>
        <p:nvSpPr>
          <p:cNvPr id="3079"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fld id="{7B83D7ED-ADFB-44C4-8356-18BF76B5B0DC}" type="slidenum">
              <a:rPr lang="zh-CN" altLang="en-US"/>
              <a:pPr/>
              <a:t>‹#›</a:t>
            </a:fld>
            <a:endParaRPr lang="en-US" altLang="zh-CN"/>
          </a:p>
        </p:txBody>
      </p:sp>
    </p:spTree>
    <p:extLst>
      <p:ext uri="{BB962C8B-B14F-4D97-AF65-F5344CB8AC3E}">
        <p14:creationId xmlns:p14="http://schemas.microsoft.com/office/powerpoint/2010/main" val="22903838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baike.baidu.com/view/1237563.htm"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幻灯片图像占位符 1"/>
          <p:cNvSpPr>
            <a:spLocks noGrp="1" noRot="1" noChangeAspect="1" noTextEdit="1"/>
          </p:cNvSpPr>
          <p:nvPr>
            <p:ph type="sldImg"/>
          </p:nvPr>
        </p:nvSpPr>
        <p:spPr>
          <a:ln/>
        </p:spPr>
      </p:sp>
      <p:sp>
        <p:nvSpPr>
          <p:cNvPr id="1597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4" name="灯片编号占位符 3"/>
          <p:cNvSpPr>
            <a:spLocks noGrp="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FFB6CC24-F447-4206-9ADC-251BE448EACE}" type="slidenum">
              <a:rPr lang="zh-CN" altLang="en-US" sz="1300"/>
              <a:pPr/>
              <a:t>1</a:t>
            </a:fld>
            <a:endParaRPr lang="en-US" altLang="zh-CN" sz="13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12</a:t>
            </a:fld>
            <a:endParaRPr lang="en-US" altLang="zh-CN"/>
          </a:p>
        </p:txBody>
      </p:sp>
    </p:spTree>
    <p:extLst>
      <p:ext uri="{BB962C8B-B14F-4D97-AF65-F5344CB8AC3E}">
        <p14:creationId xmlns:p14="http://schemas.microsoft.com/office/powerpoint/2010/main" val="414664163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123</a:t>
            </a:fld>
            <a:endParaRPr lang="en-US" altLang="zh-CN"/>
          </a:p>
        </p:txBody>
      </p:sp>
    </p:spTree>
    <p:extLst>
      <p:ext uri="{BB962C8B-B14F-4D97-AF65-F5344CB8AC3E}">
        <p14:creationId xmlns:p14="http://schemas.microsoft.com/office/powerpoint/2010/main" val="389998163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124</a:t>
            </a:fld>
            <a:endParaRPr lang="en-US" altLang="zh-CN"/>
          </a:p>
        </p:txBody>
      </p:sp>
    </p:spTree>
    <p:extLst>
      <p:ext uri="{BB962C8B-B14F-4D97-AF65-F5344CB8AC3E}">
        <p14:creationId xmlns:p14="http://schemas.microsoft.com/office/powerpoint/2010/main" val="348385721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幻灯片图像占位符 1"/>
          <p:cNvSpPr>
            <a:spLocks noGrp="1" noRot="1" noChangeAspect="1" noTextEdit="1"/>
          </p:cNvSpPr>
          <p:nvPr>
            <p:ph type="sldImg"/>
          </p:nvPr>
        </p:nvSpPr>
        <p:spPr>
          <a:ln/>
        </p:spPr>
      </p:sp>
      <p:sp>
        <p:nvSpPr>
          <p:cNvPr id="1873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灯片编号占位符 3"/>
          <p:cNvSpPr>
            <a:spLocks noGrp="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A77C0000-AC5B-45AF-BFBB-92EE4D520827}" type="slidenum">
              <a:rPr lang="zh-CN" altLang="en-US" sz="1300"/>
              <a:pPr/>
              <a:t>125</a:t>
            </a:fld>
            <a:endParaRPr lang="en-US" altLang="zh-CN" sz="130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126</a:t>
            </a:fld>
            <a:endParaRPr lang="en-US" altLang="zh-CN"/>
          </a:p>
        </p:txBody>
      </p:sp>
    </p:spTree>
    <p:extLst>
      <p:ext uri="{BB962C8B-B14F-4D97-AF65-F5344CB8AC3E}">
        <p14:creationId xmlns:p14="http://schemas.microsoft.com/office/powerpoint/2010/main" val="348102033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幻灯片图像占位符 1"/>
          <p:cNvSpPr>
            <a:spLocks noGrp="1" noRot="1" noChangeAspect="1" noTextEdit="1"/>
          </p:cNvSpPr>
          <p:nvPr>
            <p:ph type="sldImg"/>
          </p:nvPr>
        </p:nvSpPr>
        <p:spPr>
          <a:ln/>
        </p:spPr>
      </p:sp>
      <p:sp>
        <p:nvSpPr>
          <p:cNvPr id="1884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4" name="灯片编号占位符 3"/>
          <p:cNvSpPr>
            <a:spLocks noGrp="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A33C8CB2-789A-4D17-B9C7-CFE2C5FFD3DF}" type="slidenum">
              <a:rPr lang="zh-CN" altLang="en-US" sz="1300"/>
              <a:pPr/>
              <a:t>127</a:t>
            </a:fld>
            <a:endParaRPr lang="en-US" altLang="zh-CN" sz="130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128</a:t>
            </a:fld>
            <a:endParaRPr lang="en-US" altLang="zh-CN"/>
          </a:p>
        </p:txBody>
      </p:sp>
    </p:spTree>
    <p:extLst>
      <p:ext uri="{BB962C8B-B14F-4D97-AF65-F5344CB8AC3E}">
        <p14:creationId xmlns:p14="http://schemas.microsoft.com/office/powerpoint/2010/main" val="407956573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幻灯片图像占位符 1"/>
          <p:cNvSpPr>
            <a:spLocks noGrp="1" noRot="1" noChangeAspect="1" noTextEdit="1"/>
          </p:cNvSpPr>
          <p:nvPr>
            <p:ph type="sldImg"/>
          </p:nvPr>
        </p:nvSpPr>
        <p:spPr>
          <a:ln/>
        </p:spPr>
      </p:sp>
      <p:sp>
        <p:nvSpPr>
          <p:cNvPr id="2928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2928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98386B95-160D-4B71-8D10-468FFE3C6266}" type="slidenum">
              <a:rPr lang="zh-CN" altLang="en-US" sz="1300" smtClean="0"/>
              <a:pPr/>
              <a:t>129</a:t>
            </a:fld>
            <a:endParaRPr lang="en-US" altLang="zh-CN" sz="130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幻灯片图像占位符 1"/>
          <p:cNvSpPr>
            <a:spLocks noGrp="1" noRot="1" noChangeAspect="1" noTextEdit="1"/>
          </p:cNvSpPr>
          <p:nvPr>
            <p:ph type="sldImg"/>
          </p:nvPr>
        </p:nvSpPr>
        <p:spPr>
          <a:ln/>
        </p:spPr>
      </p:sp>
      <p:sp>
        <p:nvSpPr>
          <p:cNvPr id="2938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2938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F8902839-E00B-468E-B950-5F3AC644DB22}" type="slidenum">
              <a:rPr lang="zh-CN" altLang="en-US" sz="1300" smtClean="0"/>
              <a:pPr/>
              <a:t>130</a:t>
            </a:fld>
            <a:endParaRPr lang="en-US" altLang="zh-CN" sz="130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幻灯片图像占位符 1"/>
          <p:cNvSpPr>
            <a:spLocks noGrp="1" noRot="1" noChangeAspect="1" noTextEdit="1"/>
          </p:cNvSpPr>
          <p:nvPr>
            <p:ph type="sldImg"/>
          </p:nvPr>
        </p:nvSpPr>
        <p:spPr>
          <a:ln/>
        </p:spPr>
      </p:sp>
      <p:sp>
        <p:nvSpPr>
          <p:cNvPr id="267267" name="备注占位符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en-US" altLang="zh-CN" dirty="0"/>
          </a:p>
        </p:txBody>
      </p:sp>
      <p:sp>
        <p:nvSpPr>
          <p:cNvPr id="2949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62691632-F6F8-4B2B-96F3-2C65D24D51F6}" type="slidenum">
              <a:rPr lang="zh-CN" altLang="en-US" sz="1300" smtClean="0"/>
              <a:pPr/>
              <a:t>131</a:t>
            </a:fld>
            <a:endParaRPr lang="en-US" altLang="zh-CN" sz="130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幻灯片图像占位符 1"/>
          <p:cNvSpPr>
            <a:spLocks noGrp="1" noRot="1" noChangeAspect="1" noTextEdit="1"/>
          </p:cNvSpPr>
          <p:nvPr>
            <p:ph type="sldImg"/>
          </p:nvPr>
        </p:nvSpPr>
        <p:spPr>
          <a:ln/>
        </p:spPr>
      </p:sp>
      <p:sp>
        <p:nvSpPr>
          <p:cNvPr id="2959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2959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DB0A402B-461E-4EF2-AD74-05ACDA5076D9}" type="slidenum">
              <a:rPr lang="zh-CN" altLang="en-US" sz="1300" smtClean="0"/>
              <a:pPr/>
              <a:t>132</a:t>
            </a:fld>
            <a:endParaRPr lang="en-US" altLang="zh-CN"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13</a:t>
            </a:fld>
            <a:endParaRPr lang="en-US" altLang="zh-CN"/>
          </a:p>
        </p:txBody>
      </p:sp>
    </p:spTree>
    <p:extLst>
      <p:ext uri="{BB962C8B-B14F-4D97-AF65-F5344CB8AC3E}">
        <p14:creationId xmlns:p14="http://schemas.microsoft.com/office/powerpoint/2010/main" val="262626474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幻灯片图像占位符 1"/>
          <p:cNvSpPr>
            <a:spLocks noGrp="1" noRot="1" noChangeAspect="1" noTextEdit="1"/>
          </p:cNvSpPr>
          <p:nvPr>
            <p:ph type="sldImg"/>
          </p:nvPr>
        </p:nvSpPr>
        <p:spPr>
          <a:ln/>
        </p:spPr>
      </p:sp>
      <p:sp>
        <p:nvSpPr>
          <p:cNvPr id="2969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2969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A6982F1A-B9DB-43F2-9BB5-432A2D08CF5C}" type="slidenum">
              <a:rPr lang="zh-CN" altLang="en-US" sz="1300" smtClean="0"/>
              <a:pPr/>
              <a:t>133</a:t>
            </a:fld>
            <a:endParaRPr lang="en-US" altLang="zh-CN" sz="130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幻灯片图像占位符 1"/>
          <p:cNvSpPr>
            <a:spLocks noGrp="1" noRot="1" noChangeAspect="1" noTextEdit="1"/>
          </p:cNvSpPr>
          <p:nvPr>
            <p:ph type="sldImg"/>
          </p:nvPr>
        </p:nvSpPr>
        <p:spPr>
          <a:ln/>
        </p:spPr>
      </p:sp>
      <p:sp>
        <p:nvSpPr>
          <p:cNvPr id="2979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2979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48BC8F26-07F4-4238-95E9-E704EBC00B18}" type="slidenum">
              <a:rPr lang="zh-CN" altLang="en-US" sz="1300" smtClean="0"/>
              <a:pPr/>
              <a:t>134</a:t>
            </a:fld>
            <a:endParaRPr lang="en-US" altLang="zh-CN" sz="130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幻灯片图像占位符 1"/>
          <p:cNvSpPr>
            <a:spLocks noGrp="1" noRot="1" noChangeAspect="1" noTextEdit="1"/>
          </p:cNvSpPr>
          <p:nvPr>
            <p:ph type="sldImg"/>
          </p:nvPr>
        </p:nvSpPr>
        <p:spPr>
          <a:ln/>
        </p:spPr>
      </p:sp>
      <p:sp>
        <p:nvSpPr>
          <p:cNvPr id="2990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990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677F0EAF-F6EA-4F40-850F-305B8561AE5D}" type="slidenum">
              <a:rPr lang="zh-CN" altLang="en-US" sz="1300" smtClean="0"/>
              <a:pPr/>
              <a:t>135</a:t>
            </a:fld>
            <a:endParaRPr lang="en-US" altLang="zh-CN" sz="130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8113D802-1B15-40C6-BEFE-2D1CB5AB1A00}" type="slidenum">
              <a:rPr lang="zh-CN" altLang="en-US" sz="1300" smtClean="0"/>
              <a:pPr/>
              <a:t>136</a:t>
            </a:fld>
            <a:endParaRPr lang="en-US" altLang="zh-CN" sz="1300"/>
          </a:p>
        </p:txBody>
      </p:sp>
      <p:sp>
        <p:nvSpPr>
          <p:cNvPr id="300035" name="Rectangle 2"/>
          <p:cNvSpPr>
            <a:spLocks noGrp="1" noRot="1" noChangeAspect="1" noChangeArrowheads="1" noTextEdit="1"/>
          </p:cNvSpPr>
          <p:nvPr>
            <p:ph type="sldImg"/>
          </p:nvPr>
        </p:nvSpPr>
        <p:spPr>
          <a:ln/>
        </p:spPr>
      </p:sp>
      <p:sp>
        <p:nvSpPr>
          <p:cNvPr id="300036" name="Rectangle 3"/>
          <p:cNvSpPr>
            <a:spLocks noGrp="1" noChangeArrowheads="1"/>
          </p:cNvSpPr>
          <p:nvPr>
            <p:ph type="body" idx="1"/>
          </p:nvPr>
        </p:nvSpPr>
        <p:spPr>
          <a:xfrm>
            <a:off x="731194" y="4561577"/>
            <a:ext cx="5852814" cy="431882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19C61557-8C16-4C80-A322-2C8724805967}" type="slidenum">
              <a:rPr lang="zh-CN" altLang="en-US" sz="1300" smtClean="0"/>
              <a:pPr/>
              <a:t>137</a:t>
            </a:fld>
            <a:endParaRPr lang="en-US" altLang="zh-CN" sz="1300"/>
          </a:p>
        </p:txBody>
      </p:sp>
      <p:sp>
        <p:nvSpPr>
          <p:cNvPr id="301059" name="Rectangle 2"/>
          <p:cNvSpPr>
            <a:spLocks noGrp="1" noRot="1" noChangeAspect="1" noChangeArrowheads="1" noTextEdit="1"/>
          </p:cNvSpPr>
          <p:nvPr>
            <p:ph type="sldImg"/>
          </p:nvPr>
        </p:nvSpPr>
        <p:spPr>
          <a:ln/>
        </p:spPr>
      </p:sp>
      <p:sp>
        <p:nvSpPr>
          <p:cNvPr id="301060" name="Rectangle 3"/>
          <p:cNvSpPr>
            <a:spLocks noGrp="1" noChangeArrowheads="1"/>
          </p:cNvSpPr>
          <p:nvPr>
            <p:ph type="body" idx="1"/>
          </p:nvPr>
        </p:nvSpPr>
        <p:spPr>
          <a:xfrm>
            <a:off x="731194" y="4561577"/>
            <a:ext cx="5852814" cy="431882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4742F00D-6212-4850-ADBF-B28F0E05A899}" type="slidenum">
              <a:rPr lang="zh-CN" altLang="en-US" sz="1300" smtClean="0"/>
              <a:pPr/>
              <a:t>138</a:t>
            </a:fld>
            <a:endParaRPr lang="en-US" altLang="zh-CN" sz="1300"/>
          </a:p>
        </p:txBody>
      </p:sp>
      <p:sp>
        <p:nvSpPr>
          <p:cNvPr id="302083" name="Rectangle 2"/>
          <p:cNvSpPr>
            <a:spLocks noGrp="1" noRot="1" noChangeAspect="1" noChangeArrowheads="1" noTextEdit="1"/>
          </p:cNvSpPr>
          <p:nvPr>
            <p:ph type="sldImg"/>
          </p:nvPr>
        </p:nvSpPr>
        <p:spPr>
          <a:ln/>
        </p:spPr>
      </p:sp>
      <p:sp>
        <p:nvSpPr>
          <p:cNvPr id="302084" name="Rectangle 3"/>
          <p:cNvSpPr>
            <a:spLocks noGrp="1" noChangeArrowheads="1"/>
          </p:cNvSpPr>
          <p:nvPr>
            <p:ph type="body" idx="1"/>
          </p:nvPr>
        </p:nvSpPr>
        <p:spPr>
          <a:xfrm>
            <a:off x="731194" y="4561577"/>
            <a:ext cx="5852814" cy="431882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幻灯片图像占位符 1"/>
          <p:cNvSpPr>
            <a:spLocks noGrp="1" noRot="1" noChangeAspect="1" noTextEdit="1"/>
          </p:cNvSpPr>
          <p:nvPr>
            <p:ph type="sldImg"/>
          </p:nvPr>
        </p:nvSpPr>
        <p:spPr>
          <a:ln/>
        </p:spPr>
      </p:sp>
      <p:sp>
        <p:nvSpPr>
          <p:cNvPr id="3031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3031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2AAB12F6-42BC-4DE5-AEBF-E6E8EDD90ECF}" type="slidenum">
              <a:rPr lang="zh-CN" altLang="en-US" sz="1300" smtClean="0"/>
              <a:pPr/>
              <a:t>139</a:t>
            </a:fld>
            <a:endParaRPr lang="en-US" altLang="zh-CN" sz="130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幻灯片图像占位符 1"/>
          <p:cNvSpPr>
            <a:spLocks noGrp="1" noRot="1" noChangeAspect="1" noTextEdit="1"/>
          </p:cNvSpPr>
          <p:nvPr>
            <p:ph type="sldImg"/>
          </p:nvPr>
        </p:nvSpPr>
        <p:spPr>
          <a:ln/>
        </p:spPr>
      </p:sp>
      <p:sp>
        <p:nvSpPr>
          <p:cNvPr id="3041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41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72DE5E62-97FB-40C6-B955-4DC11E8B086D}" type="slidenum">
              <a:rPr lang="zh-CN" altLang="en-US" sz="1300" smtClean="0"/>
              <a:pPr/>
              <a:t>140</a:t>
            </a:fld>
            <a:endParaRPr lang="en-US" altLang="zh-CN" sz="130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幻灯片图像占位符 1"/>
          <p:cNvSpPr>
            <a:spLocks noGrp="1" noRot="1" noChangeAspect="1" noTextEdit="1"/>
          </p:cNvSpPr>
          <p:nvPr>
            <p:ph type="sldImg"/>
          </p:nvPr>
        </p:nvSpPr>
        <p:spPr>
          <a:ln/>
        </p:spPr>
      </p:sp>
      <p:sp>
        <p:nvSpPr>
          <p:cNvPr id="305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305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31DF3684-390F-449F-BE69-E2F100499EB5}" type="slidenum">
              <a:rPr lang="zh-CN" altLang="en-US" sz="1300" smtClean="0"/>
              <a:pPr/>
              <a:t>141</a:t>
            </a:fld>
            <a:endParaRPr lang="en-US" altLang="zh-CN" sz="130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幻灯片图像占位符 1"/>
          <p:cNvSpPr>
            <a:spLocks noGrp="1" noRot="1" noChangeAspect="1" noTextEdit="1"/>
          </p:cNvSpPr>
          <p:nvPr>
            <p:ph type="sldImg"/>
          </p:nvPr>
        </p:nvSpPr>
        <p:spPr>
          <a:ln/>
        </p:spPr>
      </p:sp>
      <p:sp>
        <p:nvSpPr>
          <p:cNvPr id="3061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61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0A56A501-6F0B-4448-A820-7D80C83A0E94}" type="slidenum">
              <a:rPr lang="zh-CN" altLang="en-US" sz="1300" smtClean="0"/>
              <a:pPr/>
              <a:t>142</a:t>
            </a:fld>
            <a:endParaRPr lang="en-US" altLang="zh-CN"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899A40DE-5771-4DB1-A308-40D55C1B7E02}" type="slidenum">
              <a:rPr lang="en-US" altLang="zh-CN" sz="1300"/>
              <a:pPr/>
              <a:t>14</a:t>
            </a:fld>
            <a:endParaRPr lang="en-US" altLang="zh-CN" sz="1300"/>
          </a:p>
        </p:txBody>
      </p:sp>
      <p:sp>
        <p:nvSpPr>
          <p:cNvPr id="162819" name="Rectangle 2"/>
          <p:cNvSpPr>
            <a:spLocks noGrp="1" noRot="1" noChangeAspect="1" noChangeArrowheads="1" noTextEdit="1"/>
          </p:cNvSpPr>
          <p:nvPr>
            <p:ph type="sldImg"/>
          </p:nvPr>
        </p:nvSpPr>
        <p:spPr>
          <a:xfrm>
            <a:off x="1465263" y="962025"/>
            <a:ext cx="4386262" cy="3289300"/>
          </a:xfrm>
          <a:solidFill>
            <a:srgbClr val="FFFFFF"/>
          </a:solidFill>
          <a:ln/>
        </p:spPr>
      </p:sp>
      <p:sp>
        <p:nvSpPr>
          <p:cNvPr id="162820" name="Rectangle 3"/>
          <p:cNvSpPr>
            <a:spLocks noGrp="1" noChangeArrowheads="1"/>
          </p:cNvSpPr>
          <p:nvPr>
            <p:ph type="body" idx="1"/>
          </p:nvPr>
        </p:nvSpPr>
        <p:spPr>
          <a:xfrm>
            <a:off x="1116013" y="4570413"/>
            <a:ext cx="5087937" cy="3651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幻灯片图像占位符 1"/>
          <p:cNvSpPr>
            <a:spLocks noGrp="1" noRot="1" noChangeAspect="1" noTextEdit="1"/>
          </p:cNvSpPr>
          <p:nvPr>
            <p:ph type="sldImg"/>
          </p:nvPr>
        </p:nvSpPr>
        <p:spPr>
          <a:ln/>
        </p:spPr>
      </p:sp>
      <p:sp>
        <p:nvSpPr>
          <p:cNvPr id="3072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3072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EB679AEB-72AF-4855-A9EA-5A61E117BB99}" type="slidenum">
              <a:rPr lang="zh-CN" altLang="en-US" sz="1300" smtClean="0"/>
              <a:pPr/>
              <a:t>143</a:t>
            </a:fld>
            <a:endParaRPr lang="en-US" altLang="zh-CN" sz="1300"/>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幻灯片图像占位符 1"/>
          <p:cNvSpPr>
            <a:spLocks noGrp="1" noRot="1" noChangeAspect="1" noTextEdit="1"/>
          </p:cNvSpPr>
          <p:nvPr>
            <p:ph type="sldImg"/>
          </p:nvPr>
        </p:nvSpPr>
        <p:spPr>
          <a:ln/>
        </p:spPr>
      </p:sp>
      <p:sp>
        <p:nvSpPr>
          <p:cNvPr id="3082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3082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40C2E792-E6FE-431D-886D-3C20E9F40814}" type="slidenum">
              <a:rPr lang="zh-CN" altLang="en-US" sz="1300" smtClean="0"/>
              <a:pPr/>
              <a:t>144</a:t>
            </a:fld>
            <a:endParaRPr lang="en-US" altLang="zh-CN" sz="1300"/>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幻灯片图像占位符 1"/>
          <p:cNvSpPr>
            <a:spLocks noGrp="1" noRot="1" noChangeAspect="1" noTextEdit="1"/>
          </p:cNvSpPr>
          <p:nvPr>
            <p:ph type="sldImg"/>
          </p:nvPr>
        </p:nvSpPr>
        <p:spPr>
          <a:ln/>
        </p:spPr>
      </p:sp>
      <p:sp>
        <p:nvSpPr>
          <p:cNvPr id="3092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链路层交换机 </a:t>
            </a:r>
            <a:r>
              <a:rPr lang="en-US" altLang="zh-CN"/>
              <a:t>2</a:t>
            </a:r>
            <a:r>
              <a:rPr lang="zh-CN" altLang="en-US"/>
              <a:t>层</a:t>
            </a:r>
            <a:endParaRPr lang="en-US" altLang="zh-CN"/>
          </a:p>
          <a:p>
            <a:r>
              <a:rPr lang="zh-CN" altLang="en-US"/>
              <a:t>封装的概念，应用层报文传送给运输层，运输层收取到报文并附上信息，该首部将被接收端的运输层使用 应用层报文和运输层首部信息构成运输层报文段，运输层报文段封装了应用层报文。如差错检测信息。网络数据报。链路层加上链路层首部，链路层帧。每一层，一个分组具有两种类型的字段：首部字段和有效载荷字段。</a:t>
            </a:r>
          </a:p>
        </p:txBody>
      </p:sp>
      <p:sp>
        <p:nvSpPr>
          <p:cNvPr id="30925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580A04F6-125E-4481-BE9A-704861F67B2E}" type="slidenum">
              <a:rPr lang="zh-CN" altLang="en-US" sz="1300" smtClean="0"/>
              <a:pPr/>
              <a:t>145</a:t>
            </a:fld>
            <a:endParaRPr lang="en-US" altLang="zh-CN" sz="130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幻灯片图像占位符 1"/>
          <p:cNvSpPr>
            <a:spLocks noGrp="1" noRot="1" noChangeAspect="1" noTextEdit="1"/>
          </p:cNvSpPr>
          <p:nvPr>
            <p:ph type="sldImg"/>
          </p:nvPr>
        </p:nvSpPr>
        <p:spPr>
          <a:ln/>
        </p:spPr>
      </p:sp>
      <p:sp>
        <p:nvSpPr>
          <p:cNvPr id="3102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3102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F836DD6E-152A-4CB3-B8D0-BFF7DCB688A5}" type="slidenum">
              <a:rPr lang="zh-CN" altLang="en-US" sz="1300" smtClean="0"/>
              <a:pPr/>
              <a:t>146</a:t>
            </a:fld>
            <a:endParaRPr lang="en-US" altLang="zh-CN" sz="1300"/>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幻灯片图像占位符 1"/>
          <p:cNvSpPr>
            <a:spLocks noGrp="1" noRot="1" noChangeAspect="1" noTextEdit="1"/>
          </p:cNvSpPr>
          <p:nvPr>
            <p:ph type="sldImg"/>
          </p:nvPr>
        </p:nvSpPr>
        <p:spPr>
          <a:ln/>
        </p:spPr>
      </p:sp>
      <p:sp>
        <p:nvSpPr>
          <p:cNvPr id="3112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3113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B95776FA-0F3E-4CA6-9742-0EB2A9C3FB83}" type="slidenum">
              <a:rPr lang="zh-CN" altLang="en-US" sz="1300" smtClean="0"/>
              <a:pPr/>
              <a:t>147</a:t>
            </a:fld>
            <a:endParaRPr lang="en-US" altLang="zh-CN" sz="1300"/>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E6DFE713-7435-432F-A2A6-8498FB19F54C}" type="slidenum">
              <a:rPr lang="zh-CN" altLang="en-US" sz="1300" smtClean="0"/>
              <a:pPr/>
              <a:t>148</a:t>
            </a:fld>
            <a:endParaRPr lang="en-US" altLang="zh-CN" sz="1300"/>
          </a:p>
        </p:txBody>
      </p:sp>
      <p:sp>
        <p:nvSpPr>
          <p:cNvPr id="312323" name="Rectangle 2"/>
          <p:cNvSpPr>
            <a:spLocks noGrp="1" noRot="1" noChangeAspect="1" noChangeArrowheads="1" noTextEdit="1"/>
          </p:cNvSpPr>
          <p:nvPr>
            <p:ph type="sldImg"/>
          </p:nvPr>
        </p:nvSpPr>
        <p:spPr>
          <a:ln/>
        </p:spPr>
      </p:sp>
      <p:sp>
        <p:nvSpPr>
          <p:cNvPr id="312324" name="Rectangle 3"/>
          <p:cNvSpPr>
            <a:spLocks noGrp="1" noChangeArrowheads="1"/>
          </p:cNvSpPr>
          <p:nvPr>
            <p:ph type="body" idx="1"/>
          </p:nvPr>
        </p:nvSpPr>
        <p:spPr>
          <a:xfrm>
            <a:off x="731194" y="4561577"/>
            <a:ext cx="5852814" cy="431882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4FE467FE-D5DD-4CA7-A61F-F55D39E7A926}" type="slidenum">
              <a:rPr lang="zh-CN" altLang="en-US" sz="1300" smtClean="0"/>
              <a:pPr/>
              <a:t>149</a:t>
            </a:fld>
            <a:endParaRPr lang="en-US" altLang="zh-CN" sz="1300"/>
          </a:p>
        </p:txBody>
      </p:sp>
      <p:sp>
        <p:nvSpPr>
          <p:cNvPr id="313347" name="Rectangle 2"/>
          <p:cNvSpPr>
            <a:spLocks noGrp="1" noRot="1" noChangeAspect="1" noChangeArrowheads="1" noTextEdit="1"/>
          </p:cNvSpPr>
          <p:nvPr>
            <p:ph type="sldImg"/>
          </p:nvPr>
        </p:nvSpPr>
        <p:spPr>
          <a:ln/>
        </p:spPr>
      </p:sp>
      <p:sp>
        <p:nvSpPr>
          <p:cNvPr id="313348" name="Rectangle 3"/>
          <p:cNvSpPr>
            <a:spLocks noGrp="1" noChangeArrowheads="1"/>
          </p:cNvSpPr>
          <p:nvPr>
            <p:ph type="body" idx="1"/>
          </p:nvPr>
        </p:nvSpPr>
        <p:spPr>
          <a:xfrm>
            <a:off x="731194" y="4561577"/>
            <a:ext cx="5852814" cy="431882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031465A8-38AF-4265-AC43-849A6215988A}" type="slidenum">
              <a:rPr lang="zh-CN" altLang="en-US" sz="1300" smtClean="0"/>
              <a:pPr/>
              <a:t>150</a:t>
            </a:fld>
            <a:endParaRPr lang="en-US" altLang="zh-CN" sz="1300"/>
          </a:p>
        </p:txBody>
      </p:sp>
      <p:sp>
        <p:nvSpPr>
          <p:cNvPr id="314371" name="Rectangle 2"/>
          <p:cNvSpPr>
            <a:spLocks noGrp="1" noRot="1" noChangeAspect="1" noChangeArrowheads="1" noTextEdit="1"/>
          </p:cNvSpPr>
          <p:nvPr>
            <p:ph type="sldImg"/>
          </p:nvPr>
        </p:nvSpPr>
        <p:spPr>
          <a:ln/>
        </p:spPr>
      </p:sp>
      <p:sp>
        <p:nvSpPr>
          <p:cNvPr id="314372" name="Rectangle 3"/>
          <p:cNvSpPr>
            <a:spLocks noGrp="1" noChangeArrowheads="1"/>
          </p:cNvSpPr>
          <p:nvPr>
            <p:ph type="body" idx="1"/>
          </p:nvPr>
        </p:nvSpPr>
        <p:spPr>
          <a:xfrm>
            <a:off x="731194" y="4561577"/>
            <a:ext cx="5852814" cy="431882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1D10E8E4-306E-4DC3-9A4A-1CE83B4BBB2D}" type="slidenum">
              <a:rPr lang="zh-CN" altLang="en-US" sz="1300" smtClean="0"/>
              <a:pPr/>
              <a:t>151</a:t>
            </a:fld>
            <a:endParaRPr lang="en-US" altLang="zh-CN" sz="1300"/>
          </a:p>
        </p:txBody>
      </p:sp>
      <p:sp>
        <p:nvSpPr>
          <p:cNvPr id="315395" name="Rectangle 2"/>
          <p:cNvSpPr>
            <a:spLocks noGrp="1" noRot="1" noChangeAspect="1" noChangeArrowheads="1" noTextEdit="1"/>
          </p:cNvSpPr>
          <p:nvPr>
            <p:ph type="sldImg"/>
          </p:nvPr>
        </p:nvSpPr>
        <p:spPr>
          <a:ln/>
        </p:spPr>
      </p:sp>
      <p:sp>
        <p:nvSpPr>
          <p:cNvPr id="315396" name="Rectangle 3"/>
          <p:cNvSpPr>
            <a:spLocks noGrp="1" noChangeArrowheads="1"/>
          </p:cNvSpPr>
          <p:nvPr>
            <p:ph type="body" idx="1"/>
          </p:nvPr>
        </p:nvSpPr>
        <p:spPr>
          <a:xfrm>
            <a:off x="731194" y="4561577"/>
            <a:ext cx="5852814" cy="431882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朋友约好。</a:t>
            </a: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ED8A48A6-0A25-437A-BECE-A3879CC3EAB3}" type="slidenum">
              <a:rPr lang="zh-CN" altLang="en-US" sz="1300" smtClean="0"/>
              <a:pPr/>
              <a:t>152</a:t>
            </a:fld>
            <a:endParaRPr lang="en-US" altLang="zh-CN" sz="1300"/>
          </a:p>
        </p:txBody>
      </p:sp>
      <p:sp>
        <p:nvSpPr>
          <p:cNvPr id="316419" name="Rectangle 2"/>
          <p:cNvSpPr>
            <a:spLocks noGrp="1" noRot="1" noChangeAspect="1" noChangeArrowheads="1" noTextEdit="1"/>
          </p:cNvSpPr>
          <p:nvPr>
            <p:ph type="sldImg"/>
          </p:nvPr>
        </p:nvSpPr>
        <p:spPr>
          <a:ln/>
        </p:spPr>
      </p:sp>
      <p:sp>
        <p:nvSpPr>
          <p:cNvPr id="316420" name="Rectangle 3"/>
          <p:cNvSpPr>
            <a:spLocks noGrp="1" noChangeArrowheads="1"/>
          </p:cNvSpPr>
          <p:nvPr>
            <p:ph type="body" idx="1"/>
          </p:nvPr>
        </p:nvSpPr>
        <p:spPr>
          <a:xfrm>
            <a:off x="731194" y="4561577"/>
            <a:ext cx="5852814" cy="431882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4AFC35EB-2E59-4A5C-A244-BD1DFBC5AF5B}" type="slidenum">
              <a:rPr lang="en-US" altLang="zh-CN" sz="1300"/>
              <a:pPr/>
              <a:t>15</a:t>
            </a:fld>
            <a:endParaRPr lang="en-US" altLang="zh-CN" sz="1300"/>
          </a:p>
        </p:txBody>
      </p:sp>
      <p:sp>
        <p:nvSpPr>
          <p:cNvPr id="163843" name="Rectangle 2"/>
          <p:cNvSpPr>
            <a:spLocks noGrp="1" noRot="1" noChangeAspect="1" noChangeArrowheads="1" noTextEdit="1"/>
          </p:cNvSpPr>
          <p:nvPr>
            <p:ph type="sldImg"/>
          </p:nvPr>
        </p:nvSpPr>
        <p:spPr>
          <a:xfrm>
            <a:off x="1465263" y="962025"/>
            <a:ext cx="4386262" cy="3289300"/>
          </a:xfrm>
          <a:solidFill>
            <a:srgbClr val="FFFFFF"/>
          </a:solidFill>
          <a:ln/>
        </p:spPr>
      </p:sp>
      <p:sp>
        <p:nvSpPr>
          <p:cNvPr id="163844" name="Rectangle 3"/>
          <p:cNvSpPr>
            <a:spLocks noGrp="1" noChangeArrowheads="1"/>
          </p:cNvSpPr>
          <p:nvPr>
            <p:ph type="body" idx="1"/>
          </p:nvPr>
        </p:nvSpPr>
        <p:spPr>
          <a:xfrm>
            <a:off x="1116013" y="4570413"/>
            <a:ext cx="5087937" cy="3651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dirty="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51AFD077-4870-4B75-ADD9-F1A2BBF39626}" type="slidenum">
              <a:rPr lang="zh-CN" altLang="en-US" sz="1300" smtClean="0"/>
              <a:pPr/>
              <a:t>153</a:t>
            </a:fld>
            <a:endParaRPr lang="en-US" altLang="zh-CN" sz="1300"/>
          </a:p>
        </p:txBody>
      </p:sp>
      <p:sp>
        <p:nvSpPr>
          <p:cNvPr id="317443" name="Rectangle 2"/>
          <p:cNvSpPr>
            <a:spLocks noGrp="1" noRot="1" noChangeAspect="1" noChangeArrowheads="1" noTextEdit="1"/>
          </p:cNvSpPr>
          <p:nvPr>
            <p:ph type="sldImg"/>
          </p:nvPr>
        </p:nvSpPr>
        <p:spPr>
          <a:ln/>
        </p:spPr>
      </p:sp>
      <p:sp>
        <p:nvSpPr>
          <p:cNvPr id="317444" name="Rectangle 3"/>
          <p:cNvSpPr>
            <a:spLocks noGrp="1" noChangeArrowheads="1"/>
          </p:cNvSpPr>
          <p:nvPr>
            <p:ph type="body" idx="1"/>
          </p:nvPr>
        </p:nvSpPr>
        <p:spPr>
          <a:xfrm>
            <a:off x="731194" y="4561577"/>
            <a:ext cx="5852814" cy="431882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幻灯片图像占位符 1"/>
          <p:cNvSpPr>
            <a:spLocks noGrp="1" noRot="1" noChangeAspect="1" noTextEdit="1"/>
          </p:cNvSpPr>
          <p:nvPr>
            <p:ph type="sldImg"/>
          </p:nvPr>
        </p:nvSpPr>
        <p:spPr>
          <a:ln/>
        </p:spPr>
      </p:sp>
      <p:sp>
        <p:nvSpPr>
          <p:cNvPr id="3184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a:t>
            </a:r>
          </a:p>
        </p:txBody>
      </p:sp>
      <p:sp>
        <p:nvSpPr>
          <p:cNvPr id="3184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F532FDEE-416E-4EB1-8554-371ED1E5CBC8}" type="slidenum">
              <a:rPr lang="zh-CN" altLang="en-US" sz="1300" smtClean="0"/>
              <a:pPr/>
              <a:t>154</a:t>
            </a:fld>
            <a:endParaRPr lang="en-US" altLang="zh-CN" sz="1300"/>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幻灯片图像占位符 1"/>
          <p:cNvSpPr>
            <a:spLocks noGrp="1" noRot="1" noChangeAspect="1" noTextEdit="1"/>
          </p:cNvSpPr>
          <p:nvPr>
            <p:ph type="sldImg"/>
          </p:nvPr>
        </p:nvSpPr>
        <p:spPr>
          <a:ln/>
        </p:spPr>
      </p:sp>
      <p:sp>
        <p:nvSpPr>
          <p:cNvPr id="3194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3194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FB2F533E-D8F4-42C4-8180-648CC0A2B547}" type="slidenum">
              <a:rPr lang="zh-CN" altLang="en-US" sz="1300" smtClean="0"/>
              <a:pPr/>
              <a:t>155</a:t>
            </a:fld>
            <a:endParaRPr lang="en-US" altLang="zh-CN" sz="1300"/>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幻灯片图像占位符 1"/>
          <p:cNvSpPr>
            <a:spLocks noGrp="1" noRot="1" noChangeAspect="1" noTextEdit="1"/>
          </p:cNvSpPr>
          <p:nvPr>
            <p:ph type="sldImg"/>
          </p:nvPr>
        </p:nvSpPr>
        <p:spPr>
          <a:ln/>
        </p:spPr>
      </p:sp>
      <p:sp>
        <p:nvSpPr>
          <p:cNvPr id="3205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3205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93480F97-16F0-4947-83AE-2DE40A78CA57}" type="slidenum">
              <a:rPr lang="zh-CN" altLang="en-US" sz="1300" smtClean="0"/>
              <a:pPr/>
              <a:t>156</a:t>
            </a:fld>
            <a:endParaRPr lang="en-US" altLang="zh-CN" sz="1300"/>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幻灯片图像占位符 1"/>
          <p:cNvSpPr>
            <a:spLocks noGrp="1" noRot="1" noChangeAspect="1" noTextEdit="1"/>
          </p:cNvSpPr>
          <p:nvPr>
            <p:ph type="sldImg"/>
          </p:nvPr>
        </p:nvSpPr>
        <p:spPr>
          <a:ln/>
        </p:spPr>
      </p:sp>
      <p:sp>
        <p:nvSpPr>
          <p:cNvPr id="3215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a:p>
            <a:endParaRPr lang="zh-CN" altLang="en-US" dirty="0"/>
          </a:p>
        </p:txBody>
      </p:sp>
      <p:sp>
        <p:nvSpPr>
          <p:cNvPr id="3215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AD52B68F-855E-4E90-9BE0-95FBB30CFFF6}" type="slidenum">
              <a:rPr lang="zh-CN" altLang="en-US" sz="1300" smtClean="0"/>
              <a:pPr/>
              <a:t>157</a:t>
            </a:fld>
            <a:endParaRPr lang="en-US" altLang="zh-CN" sz="1300"/>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幻灯片图像占位符 1"/>
          <p:cNvSpPr>
            <a:spLocks noGrp="1" noRot="1" noChangeAspect="1" noTextEdit="1"/>
          </p:cNvSpPr>
          <p:nvPr>
            <p:ph type="sldImg"/>
          </p:nvPr>
        </p:nvSpPr>
        <p:spPr>
          <a:ln/>
        </p:spPr>
      </p:sp>
      <p:sp>
        <p:nvSpPr>
          <p:cNvPr id="3225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3225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1C213770-A082-4A17-9D7D-299922C570BA}" type="slidenum">
              <a:rPr lang="zh-CN" altLang="en-US" sz="1300" smtClean="0"/>
              <a:pPr/>
              <a:t>158</a:t>
            </a:fld>
            <a:endParaRPr lang="en-US" altLang="zh-CN" sz="1300"/>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幻灯片图像占位符 1"/>
          <p:cNvSpPr>
            <a:spLocks noGrp="1" noRot="1" noChangeAspect="1" noTextEdit="1"/>
          </p:cNvSpPr>
          <p:nvPr>
            <p:ph type="sldImg"/>
          </p:nvPr>
        </p:nvSpPr>
        <p:spPr>
          <a:ln/>
        </p:spPr>
      </p:sp>
      <p:sp>
        <p:nvSpPr>
          <p:cNvPr id="3235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3235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2653A9B6-E4DD-48E5-993D-81197138E155}" type="slidenum">
              <a:rPr lang="zh-CN" altLang="en-US" sz="1300" smtClean="0"/>
              <a:pPr/>
              <a:t>159</a:t>
            </a:fld>
            <a:endParaRPr lang="en-US" altLang="zh-CN" sz="1300"/>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幻灯片图像占位符 1"/>
          <p:cNvSpPr>
            <a:spLocks noGrp="1" noRot="1" noChangeAspect="1" noTextEdit="1"/>
          </p:cNvSpPr>
          <p:nvPr>
            <p:ph type="sldImg"/>
          </p:nvPr>
        </p:nvSpPr>
        <p:spPr>
          <a:ln/>
        </p:spPr>
      </p:sp>
      <p:sp>
        <p:nvSpPr>
          <p:cNvPr id="3246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3246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4D7203E5-4CD3-494D-9F3B-019B880E72FB}" type="slidenum">
              <a:rPr lang="zh-CN" altLang="en-US" sz="1300" smtClean="0"/>
              <a:pPr/>
              <a:t>160</a:t>
            </a:fld>
            <a:endParaRPr lang="en-US" altLang="zh-CN" sz="1300"/>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幻灯片图像占位符 1"/>
          <p:cNvSpPr>
            <a:spLocks noGrp="1" noRot="1" noChangeAspect="1" noTextEdit="1"/>
          </p:cNvSpPr>
          <p:nvPr>
            <p:ph type="sldImg"/>
          </p:nvPr>
        </p:nvSpPr>
        <p:spPr>
          <a:ln/>
        </p:spPr>
      </p:sp>
      <p:sp>
        <p:nvSpPr>
          <p:cNvPr id="325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325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B64273FE-1946-4270-9F2A-2800F64FAB8F}" type="slidenum">
              <a:rPr lang="zh-CN" altLang="en-US" sz="1300" smtClean="0"/>
              <a:pPr/>
              <a:t>161</a:t>
            </a:fld>
            <a:endParaRPr lang="en-US" altLang="zh-CN"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54AEE1EF-01DD-4026-9D37-DCD77CC59805}" type="slidenum">
              <a:rPr lang="en-US" altLang="zh-CN" sz="1300"/>
              <a:pPr/>
              <a:t>16</a:t>
            </a:fld>
            <a:endParaRPr lang="en-US" altLang="zh-CN" sz="1300"/>
          </a:p>
        </p:txBody>
      </p:sp>
      <p:sp>
        <p:nvSpPr>
          <p:cNvPr id="164867" name="Rectangle 2"/>
          <p:cNvSpPr>
            <a:spLocks noGrp="1" noRot="1" noChangeAspect="1" noChangeArrowheads="1" noTextEdit="1"/>
          </p:cNvSpPr>
          <p:nvPr>
            <p:ph type="sldImg"/>
          </p:nvPr>
        </p:nvSpPr>
        <p:spPr>
          <a:xfrm>
            <a:off x="1465263" y="962025"/>
            <a:ext cx="4386262" cy="3289300"/>
          </a:xfrm>
          <a:solidFill>
            <a:srgbClr val="FFFFFF"/>
          </a:solidFill>
          <a:ln/>
        </p:spPr>
      </p:sp>
      <p:sp>
        <p:nvSpPr>
          <p:cNvPr id="164868" name="Rectangle 3"/>
          <p:cNvSpPr>
            <a:spLocks noGrp="1" noChangeArrowheads="1"/>
          </p:cNvSpPr>
          <p:nvPr>
            <p:ph type="body" idx="1"/>
          </p:nvPr>
        </p:nvSpPr>
        <p:spPr>
          <a:xfrm>
            <a:off x="1116013" y="4570413"/>
            <a:ext cx="5087937" cy="3651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FA763294-697B-4578-B1A9-F0333375EAB4}" type="slidenum">
              <a:rPr lang="en-US" altLang="zh-CN" sz="1300"/>
              <a:pPr/>
              <a:t>17</a:t>
            </a:fld>
            <a:endParaRPr lang="en-US" altLang="zh-CN" sz="1300"/>
          </a:p>
        </p:txBody>
      </p:sp>
      <p:sp>
        <p:nvSpPr>
          <p:cNvPr id="165891" name="Rectangle 2"/>
          <p:cNvSpPr>
            <a:spLocks noGrp="1" noRot="1" noChangeAspect="1" noChangeArrowheads="1" noTextEdit="1"/>
          </p:cNvSpPr>
          <p:nvPr>
            <p:ph type="sldImg"/>
          </p:nvPr>
        </p:nvSpPr>
        <p:spPr>
          <a:xfrm>
            <a:off x="1465263" y="962025"/>
            <a:ext cx="4386262" cy="3289300"/>
          </a:xfrm>
          <a:solidFill>
            <a:srgbClr val="FFFFFF"/>
          </a:solidFill>
          <a:ln/>
        </p:spPr>
      </p:sp>
      <p:sp>
        <p:nvSpPr>
          <p:cNvPr id="165892" name="Rectangle 3"/>
          <p:cNvSpPr>
            <a:spLocks noGrp="1" noChangeArrowheads="1"/>
          </p:cNvSpPr>
          <p:nvPr>
            <p:ph type="body" idx="1"/>
          </p:nvPr>
        </p:nvSpPr>
        <p:spPr>
          <a:xfrm>
            <a:off x="1116013" y="4570413"/>
            <a:ext cx="5087937" cy="3651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18</a:t>
            </a:fld>
            <a:endParaRPr lang="en-US" altLang="zh-CN"/>
          </a:p>
        </p:txBody>
      </p:sp>
    </p:spTree>
    <p:extLst>
      <p:ext uri="{BB962C8B-B14F-4D97-AF65-F5344CB8AC3E}">
        <p14:creationId xmlns:p14="http://schemas.microsoft.com/office/powerpoint/2010/main" val="18212889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幻灯片图像占位符 1"/>
          <p:cNvSpPr>
            <a:spLocks noGrp="1" noRot="1" noChangeAspect="1" noTextEdit="1"/>
          </p:cNvSpPr>
          <p:nvPr>
            <p:ph type="sldImg"/>
          </p:nvPr>
        </p:nvSpPr>
        <p:spPr>
          <a:ln/>
        </p:spPr>
      </p:sp>
      <p:sp>
        <p:nvSpPr>
          <p:cNvPr id="1669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4" name="灯片编号占位符 3"/>
          <p:cNvSpPr>
            <a:spLocks noGrp="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891BD65A-7E27-4300-A4BD-D53F77D9DA58}" type="slidenum">
              <a:rPr lang="zh-CN" altLang="en-US" sz="1300"/>
              <a:pPr/>
              <a:t>19</a:t>
            </a:fld>
            <a:endParaRPr lang="en-US" altLang="zh-CN"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通信</a:t>
            </a:r>
            <a:r>
              <a:rPr lang="zh-CN" altLang="en-US" dirty="0"/>
              <a:t>链路：同轴电缆、铜线、光纤、无线电频谱，不同速率传输数据。传输速率</a:t>
            </a:r>
            <a:r>
              <a:rPr lang="en-US" altLang="zh-CN" dirty="0"/>
              <a:t>bps</a:t>
            </a:r>
            <a:r>
              <a:rPr lang="zh-CN" altLang="en-US" dirty="0"/>
              <a:t>。</a:t>
            </a:r>
          </a:p>
          <a:p>
            <a:r>
              <a:rPr lang="zh-CN" altLang="en-US" dirty="0"/>
              <a:t>分组交换机：路由器和链路层交换机。向目的地转发分组。分组经历的通信链路和分组交换机成为路径。承载运输车辆的运输网络，一堆货物，首先分成几份，装车。桥和路口可以看做是分组交换机，路牌可以看做转发表，目的地卸下货物，重新堆放在一起。</a:t>
            </a:r>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20</a:t>
            </a:fld>
            <a:endParaRPr lang="en-US" altLang="zh-CN"/>
          </a:p>
        </p:txBody>
      </p:sp>
    </p:spTree>
    <p:extLst>
      <p:ext uri="{BB962C8B-B14F-4D97-AF65-F5344CB8AC3E}">
        <p14:creationId xmlns:p14="http://schemas.microsoft.com/office/powerpoint/2010/main" val="14916040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21</a:t>
            </a:fld>
            <a:endParaRPr lang="en-US" altLang="zh-CN"/>
          </a:p>
        </p:txBody>
      </p:sp>
    </p:spTree>
    <p:extLst>
      <p:ext uri="{BB962C8B-B14F-4D97-AF65-F5344CB8AC3E}">
        <p14:creationId xmlns:p14="http://schemas.microsoft.com/office/powerpoint/2010/main" val="909109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2</a:t>
            </a:fld>
            <a:endParaRPr lang="en-US" altLang="zh-CN"/>
          </a:p>
        </p:txBody>
      </p:sp>
    </p:spTree>
    <p:extLst>
      <p:ext uri="{BB962C8B-B14F-4D97-AF65-F5344CB8AC3E}">
        <p14:creationId xmlns:p14="http://schemas.microsoft.com/office/powerpoint/2010/main" val="26847729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24742994-5191-4918-909A-48FF93A2D010}" type="slidenum">
              <a:rPr lang="en-US" altLang="zh-CN" sz="1300"/>
              <a:pPr/>
              <a:t>22</a:t>
            </a:fld>
            <a:endParaRPr lang="en-US" altLang="zh-CN" sz="1300"/>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从具体构成描述。因特网是世界范围的计算机网络。</a:t>
            </a:r>
            <a:endParaRPr lang="zh-CN" altLang="zh-CN" dirty="0"/>
          </a:p>
          <a:p>
            <a:endParaRPr lang="zh-CN" altLang="zh-CN"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23</a:t>
            </a:fld>
            <a:endParaRPr lang="en-US" altLang="zh-CN"/>
          </a:p>
        </p:txBody>
      </p:sp>
    </p:spTree>
    <p:extLst>
      <p:ext uri="{BB962C8B-B14F-4D97-AF65-F5344CB8AC3E}">
        <p14:creationId xmlns:p14="http://schemas.microsoft.com/office/powerpoint/2010/main" val="7516082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人类活动。发送的特定报文，也有我们根据接收的应答报文或其他时间采取的动作。一人礼貌，一人不礼貌，不明白问题概念，或不知道。协议不能互动。要求两个实体运行相同的协议。 提问与问题协议的核心。</a:t>
            </a:r>
          </a:p>
          <a:p>
            <a:r>
              <a:rPr lang="zh-CN" altLang="en-US" dirty="0"/>
              <a:t>定义了两个或多个网络实体之间交换的报文格式和顺序，以及报文发送或接收一条报文或其他事件采取的动作。</a:t>
            </a:r>
          </a:p>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24</a:t>
            </a:fld>
            <a:endParaRPr lang="en-US" altLang="zh-CN"/>
          </a:p>
        </p:txBody>
      </p:sp>
    </p:spTree>
    <p:extLst>
      <p:ext uri="{BB962C8B-B14F-4D97-AF65-F5344CB8AC3E}">
        <p14:creationId xmlns:p14="http://schemas.microsoft.com/office/powerpoint/2010/main" val="11029204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淘宝</a:t>
            </a:r>
          </a:p>
          <a:p>
            <a:r>
              <a:rPr lang="zh-CN" altLang="en-US" dirty="0"/>
              <a:t>向</a:t>
            </a:r>
            <a:r>
              <a:rPr lang="en-US" altLang="zh-CN" dirty="0"/>
              <a:t>Web</a:t>
            </a:r>
            <a:r>
              <a:rPr lang="zh-CN" altLang="en-US" dirty="0"/>
              <a:t>服务器发出请求，</a:t>
            </a:r>
            <a:r>
              <a:rPr lang="en-US" altLang="zh-CN" dirty="0"/>
              <a:t>URL.</a:t>
            </a:r>
          </a:p>
          <a:p>
            <a:r>
              <a:rPr lang="zh-CN" altLang="en-US" dirty="0"/>
              <a:t>报文交换以及发送和接收报文采取的动作是定义协议的关键</a:t>
            </a:r>
          </a:p>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25</a:t>
            </a:fld>
            <a:endParaRPr lang="en-US" altLang="zh-CN"/>
          </a:p>
        </p:txBody>
      </p:sp>
    </p:spTree>
    <p:extLst>
      <p:ext uri="{BB962C8B-B14F-4D97-AF65-F5344CB8AC3E}">
        <p14:creationId xmlns:p14="http://schemas.microsoft.com/office/powerpoint/2010/main" val="37782067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幻灯片图像占位符 1"/>
          <p:cNvSpPr>
            <a:spLocks noGrp="1" noRot="1" noChangeAspect="1" noTextEdit="1"/>
          </p:cNvSpPr>
          <p:nvPr>
            <p:ph type="sldImg"/>
          </p:nvPr>
        </p:nvSpPr>
        <p:spPr>
          <a:ln/>
        </p:spPr>
      </p:sp>
      <p:sp>
        <p:nvSpPr>
          <p:cNvPr id="1689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4" name="灯片编号占位符 3"/>
          <p:cNvSpPr>
            <a:spLocks noGrp="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C70079C3-F1EA-4A42-9697-88B64DD0D216}" type="slidenum">
              <a:rPr lang="zh-CN" altLang="en-US" sz="1300"/>
              <a:pPr/>
              <a:t>26</a:t>
            </a:fld>
            <a:endParaRPr lang="en-US" altLang="zh-CN" sz="13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幻灯片图像占位符 1"/>
          <p:cNvSpPr>
            <a:spLocks noGrp="1" noRot="1" noChangeAspect="1" noTextEdit="1"/>
          </p:cNvSpPr>
          <p:nvPr>
            <p:ph type="sldImg"/>
          </p:nvPr>
        </p:nvSpPr>
        <p:spPr>
          <a:ln/>
        </p:spPr>
      </p:sp>
      <p:sp>
        <p:nvSpPr>
          <p:cNvPr id="1699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4" name="灯片编号占位符 3"/>
          <p:cNvSpPr>
            <a:spLocks noGrp="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6EA6CABA-ADB7-4B93-B78F-C9BDAFEC7145}" type="slidenum">
              <a:rPr lang="zh-CN" altLang="en-US" sz="1300"/>
              <a:pPr/>
              <a:t>27</a:t>
            </a:fld>
            <a:endParaRPr lang="en-US" altLang="zh-CN" sz="13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28</a:t>
            </a:fld>
            <a:endParaRPr lang="en-US" altLang="zh-CN"/>
          </a:p>
        </p:txBody>
      </p:sp>
    </p:spTree>
    <p:extLst>
      <p:ext uri="{BB962C8B-B14F-4D97-AF65-F5344CB8AC3E}">
        <p14:creationId xmlns:p14="http://schemas.microsoft.com/office/powerpoint/2010/main" val="31904862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幻灯片图像占位符 1"/>
          <p:cNvSpPr>
            <a:spLocks noGrp="1" noRot="1" noChangeAspect="1" noTextEdit="1"/>
          </p:cNvSpPr>
          <p:nvPr>
            <p:ph type="sldImg"/>
          </p:nvPr>
        </p:nvSpPr>
        <p:spPr>
          <a:ln/>
        </p:spPr>
      </p:sp>
      <p:sp>
        <p:nvSpPr>
          <p:cNvPr id="1710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4" name="灯片编号占位符 3"/>
          <p:cNvSpPr>
            <a:spLocks noGrp="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5DDC0ECE-CB29-4103-A1C8-9F8FF66D736F}" type="slidenum">
              <a:rPr lang="zh-CN" altLang="en-US" sz="1300"/>
              <a:pPr/>
              <a:t>29</a:t>
            </a:fld>
            <a:endParaRPr lang="en-US" altLang="zh-CN" sz="13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itchFamily="34" charset="0"/>
                <a:ea typeface="ＭＳ Ｐゴシック" pitchFamily="34" charset="-128"/>
              </a:defRPr>
            </a:lvl1pPr>
            <a:lvl2pPr marL="742950" indent="-285750" defTabSz="966788">
              <a:defRPr sz="2400">
                <a:solidFill>
                  <a:schemeClr val="tx1"/>
                </a:solidFill>
                <a:latin typeface="Arial" pitchFamily="34" charset="0"/>
                <a:ea typeface="ＭＳ Ｐゴシック" pitchFamily="34" charset="-128"/>
              </a:defRPr>
            </a:lvl2pPr>
            <a:lvl3pPr marL="1143000" indent="-228600" defTabSz="966788">
              <a:defRPr sz="2400">
                <a:solidFill>
                  <a:schemeClr val="tx1"/>
                </a:solidFill>
                <a:latin typeface="Arial" pitchFamily="34" charset="0"/>
                <a:ea typeface="ＭＳ Ｐゴシック" pitchFamily="34" charset="-128"/>
              </a:defRPr>
            </a:lvl3pPr>
            <a:lvl4pPr marL="1600200" indent="-228600" defTabSz="966788">
              <a:defRPr sz="2400">
                <a:solidFill>
                  <a:schemeClr val="tx1"/>
                </a:solidFill>
                <a:latin typeface="Arial" pitchFamily="34" charset="0"/>
                <a:ea typeface="ＭＳ Ｐゴシック" pitchFamily="34" charset="-128"/>
              </a:defRPr>
            </a:lvl4pPr>
            <a:lvl5pPr marL="2057400" indent="-228600" defTabSz="966788">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54A96B9-F532-483A-B925-0ED0AAA615C7}" type="slidenum">
              <a:rPr lang="en-US" altLang="zh-CN" sz="1300">
                <a:latin typeface="Times New Roman" pitchFamily="18" charset="0"/>
              </a:rPr>
              <a:pPr/>
              <a:t>30</a:t>
            </a:fld>
            <a:endParaRPr lang="en-US" altLang="zh-CN" sz="1300">
              <a:latin typeface="Times New Roman" pitchFamily="18" charset="0"/>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ea typeface="ＭＳ Ｐゴシック" pitchFamily="34"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32</a:t>
            </a:fld>
            <a:endParaRPr lang="en-US" altLang="zh-CN"/>
          </a:p>
        </p:txBody>
      </p:sp>
    </p:spTree>
    <p:extLst>
      <p:ext uri="{BB962C8B-B14F-4D97-AF65-F5344CB8AC3E}">
        <p14:creationId xmlns:p14="http://schemas.microsoft.com/office/powerpoint/2010/main" val="3275287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3</a:t>
            </a:fld>
            <a:endParaRPr lang="en-US" altLang="zh-CN"/>
          </a:p>
        </p:txBody>
      </p:sp>
    </p:spTree>
    <p:extLst>
      <p:ext uri="{BB962C8B-B14F-4D97-AF65-F5344CB8AC3E}">
        <p14:creationId xmlns:p14="http://schemas.microsoft.com/office/powerpoint/2010/main" val="11041004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35</a:t>
            </a:fld>
            <a:endParaRPr lang="en-US" altLang="zh-CN"/>
          </a:p>
        </p:txBody>
      </p:sp>
    </p:spTree>
    <p:extLst>
      <p:ext uri="{BB962C8B-B14F-4D97-AF65-F5344CB8AC3E}">
        <p14:creationId xmlns:p14="http://schemas.microsoft.com/office/powerpoint/2010/main" val="27672693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36</a:t>
            </a:fld>
            <a:endParaRPr lang="en-US" altLang="zh-CN"/>
          </a:p>
        </p:txBody>
      </p:sp>
    </p:spTree>
    <p:extLst>
      <p:ext uri="{BB962C8B-B14F-4D97-AF65-F5344CB8AC3E}">
        <p14:creationId xmlns:p14="http://schemas.microsoft.com/office/powerpoint/2010/main" val="41978887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幻灯片图像占位符 1"/>
          <p:cNvSpPr>
            <a:spLocks noGrp="1" noRot="1" noChangeAspect="1" noTextEdit="1"/>
          </p:cNvSpPr>
          <p:nvPr>
            <p:ph type="sldImg"/>
          </p:nvPr>
        </p:nvSpPr>
        <p:spPr>
          <a:ln/>
        </p:spPr>
      </p:sp>
      <p:sp>
        <p:nvSpPr>
          <p:cNvPr id="1720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4" name="灯片编号占位符 3"/>
          <p:cNvSpPr>
            <a:spLocks noGrp="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C33F5D2F-0D88-41C5-BD89-2303ED76AEF4}" type="slidenum">
              <a:rPr lang="zh-CN" altLang="en-US" sz="1300"/>
              <a:pPr/>
              <a:t>37</a:t>
            </a:fld>
            <a:endParaRPr lang="en-US" altLang="zh-CN" sz="13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38</a:t>
            </a:fld>
            <a:endParaRPr lang="en-US" altLang="zh-CN"/>
          </a:p>
        </p:txBody>
      </p:sp>
    </p:spTree>
    <p:extLst>
      <p:ext uri="{BB962C8B-B14F-4D97-AF65-F5344CB8AC3E}">
        <p14:creationId xmlns:p14="http://schemas.microsoft.com/office/powerpoint/2010/main" val="40221995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a:ln/>
        </p:spPr>
      </p:sp>
      <p:sp>
        <p:nvSpPr>
          <p:cNvPr id="1730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4" name="灯片编号占位符 3"/>
          <p:cNvSpPr>
            <a:spLocks noGrp="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6ABD9CB5-5A85-4BD1-B3A3-EAECAC612833}" type="slidenum">
              <a:rPr lang="zh-CN" altLang="en-US" sz="1300"/>
              <a:pPr/>
              <a:t>39</a:t>
            </a:fld>
            <a:endParaRPr lang="en-US" altLang="zh-CN" sz="13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41</a:t>
            </a:fld>
            <a:endParaRPr lang="en-US" altLang="zh-CN"/>
          </a:p>
        </p:txBody>
      </p:sp>
    </p:spTree>
    <p:extLst>
      <p:ext uri="{BB962C8B-B14F-4D97-AF65-F5344CB8AC3E}">
        <p14:creationId xmlns:p14="http://schemas.microsoft.com/office/powerpoint/2010/main" val="34025823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42</a:t>
            </a:fld>
            <a:endParaRPr lang="en-US" altLang="zh-CN"/>
          </a:p>
        </p:txBody>
      </p:sp>
    </p:spTree>
    <p:extLst>
      <p:ext uri="{BB962C8B-B14F-4D97-AF65-F5344CB8AC3E}">
        <p14:creationId xmlns:p14="http://schemas.microsoft.com/office/powerpoint/2010/main" val="37474419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itchFamily="34" charset="0"/>
                <a:ea typeface="ＭＳ Ｐゴシック" pitchFamily="34" charset="-128"/>
              </a:defRPr>
            </a:lvl1pPr>
            <a:lvl2pPr marL="742950" indent="-285750" defTabSz="966788">
              <a:defRPr sz="2400">
                <a:solidFill>
                  <a:schemeClr val="tx1"/>
                </a:solidFill>
                <a:latin typeface="Arial" pitchFamily="34" charset="0"/>
                <a:ea typeface="ＭＳ Ｐゴシック" pitchFamily="34" charset="-128"/>
              </a:defRPr>
            </a:lvl2pPr>
            <a:lvl3pPr marL="1143000" indent="-228600" defTabSz="966788">
              <a:defRPr sz="2400">
                <a:solidFill>
                  <a:schemeClr val="tx1"/>
                </a:solidFill>
                <a:latin typeface="Arial" pitchFamily="34" charset="0"/>
                <a:ea typeface="ＭＳ Ｐゴシック" pitchFamily="34" charset="-128"/>
              </a:defRPr>
            </a:lvl3pPr>
            <a:lvl4pPr marL="1600200" indent="-228600" defTabSz="966788">
              <a:defRPr sz="2400">
                <a:solidFill>
                  <a:schemeClr val="tx1"/>
                </a:solidFill>
                <a:latin typeface="Arial" pitchFamily="34" charset="0"/>
                <a:ea typeface="ＭＳ Ｐゴシック" pitchFamily="34" charset="-128"/>
              </a:defRPr>
            </a:lvl4pPr>
            <a:lvl5pPr marL="2057400" indent="-228600" defTabSz="966788">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C6FAC83A-51DF-4D79-9CD9-607EF0F1BA74}" type="slidenum">
              <a:rPr lang="en-US" altLang="zh-CN" sz="1300">
                <a:latin typeface="Times New Roman" pitchFamily="18" charset="0"/>
              </a:rPr>
              <a:pPr/>
              <a:t>43</a:t>
            </a:fld>
            <a:endParaRPr lang="en-US" altLang="zh-CN" sz="1300">
              <a:latin typeface="Times New Roman" pitchFamily="18" charset="0"/>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ea typeface="ＭＳ Ｐゴシック" pitchFamily="34"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44</a:t>
            </a:fld>
            <a:endParaRPr lang="en-US" altLang="zh-CN"/>
          </a:p>
        </p:txBody>
      </p:sp>
    </p:spTree>
    <p:extLst>
      <p:ext uri="{BB962C8B-B14F-4D97-AF65-F5344CB8AC3E}">
        <p14:creationId xmlns:p14="http://schemas.microsoft.com/office/powerpoint/2010/main" val="37556888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在电路交换网络中，资源分成片，每一片分给不同的调用。这样导致如果当前资源空闲。</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45</a:t>
            </a:fld>
            <a:endParaRPr lang="en-US" altLang="zh-CN"/>
          </a:p>
        </p:txBody>
      </p:sp>
    </p:spTree>
    <p:extLst>
      <p:ext uri="{BB962C8B-B14F-4D97-AF65-F5344CB8AC3E}">
        <p14:creationId xmlns:p14="http://schemas.microsoft.com/office/powerpoint/2010/main" val="2317158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幻灯片图像占位符 1"/>
          <p:cNvSpPr>
            <a:spLocks noGrp="1" noRot="1" noChangeAspect="1" noTextEdit="1"/>
          </p:cNvSpPr>
          <p:nvPr>
            <p:ph type="sldImg"/>
          </p:nvPr>
        </p:nvSpPr>
        <p:spPr>
          <a:ln/>
        </p:spPr>
      </p:sp>
      <p:sp>
        <p:nvSpPr>
          <p:cNvPr id="160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4" name="灯片编号占位符 3"/>
          <p:cNvSpPr>
            <a:spLocks noGrp="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DD7847EE-13AC-4AE8-8A29-AB2CAD65863A}" type="slidenum">
              <a:rPr lang="zh-CN" altLang="en-US" sz="1300"/>
              <a:pPr/>
              <a:t>5</a:t>
            </a:fld>
            <a:endParaRPr lang="en-US" altLang="zh-CN" sz="13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46</a:t>
            </a:fld>
            <a:endParaRPr lang="en-US" altLang="zh-CN"/>
          </a:p>
        </p:txBody>
      </p:sp>
    </p:spTree>
    <p:extLst>
      <p:ext uri="{BB962C8B-B14F-4D97-AF65-F5344CB8AC3E}">
        <p14:creationId xmlns:p14="http://schemas.microsoft.com/office/powerpoint/2010/main" val="14296286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DFACF04F-A9CC-47BF-B66C-42FDA23BF040}" type="slidenum">
              <a:rPr lang="zh-CN" altLang="en-US" sz="1300"/>
              <a:pPr/>
              <a:t>47</a:t>
            </a:fld>
            <a:endParaRPr lang="en-US" altLang="zh-CN" sz="1300"/>
          </a:p>
        </p:txBody>
      </p:sp>
      <p:sp>
        <p:nvSpPr>
          <p:cNvPr id="174083" name="Rectangle 2"/>
          <p:cNvSpPr>
            <a:spLocks noGrp="1" noRot="1" noChangeAspect="1" noChangeArrowheads="1" noTextEdit="1"/>
          </p:cNvSpPr>
          <p:nvPr>
            <p:ph type="sldImg"/>
          </p:nvPr>
        </p:nvSpPr>
        <p:spPr>
          <a:ln/>
        </p:spPr>
      </p:sp>
      <p:sp>
        <p:nvSpPr>
          <p:cNvPr id="174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48</a:t>
            </a:fld>
            <a:endParaRPr lang="en-US" altLang="zh-CN"/>
          </a:p>
        </p:txBody>
      </p:sp>
    </p:spTree>
    <p:extLst>
      <p:ext uri="{BB962C8B-B14F-4D97-AF65-F5344CB8AC3E}">
        <p14:creationId xmlns:p14="http://schemas.microsoft.com/office/powerpoint/2010/main" val="31560337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52</a:t>
            </a:fld>
            <a:endParaRPr lang="en-US" altLang="zh-CN"/>
          </a:p>
        </p:txBody>
      </p:sp>
    </p:spTree>
    <p:extLst>
      <p:ext uri="{BB962C8B-B14F-4D97-AF65-F5344CB8AC3E}">
        <p14:creationId xmlns:p14="http://schemas.microsoft.com/office/powerpoint/2010/main" val="25038135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传输速度</a:t>
            </a:r>
            <a:endParaRPr lang="en-US" altLang="zh-CN" dirty="0"/>
          </a:p>
          <a:p>
            <a:r>
              <a:rPr lang="zh-CN" altLang="en-US" dirty="0"/>
              <a:t>传输时间</a:t>
            </a:r>
            <a:endParaRPr lang="en-US" altLang="zh-CN" dirty="0"/>
          </a:p>
          <a:p>
            <a:r>
              <a:rPr lang="zh-CN" altLang="en-US" dirty="0"/>
              <a:t>创建时间</a:t>
            </a:r>
            <a:endParaRPr lang="en-US" altLang="zh-CN" dirty="0"/>
          </a:p>
          <a:p>
            <a:r>
              <a:rPr lang="zh-CN" altLang="en-US" dirty="0"/>
              <a:t>发送文件时间</a:t>
            </a:r>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54</a:t>
            </a:fld>
            <a:endParaRPr lang="en-US" altLang="zh-CN"/>
          </a:p>
        </p:txBody>
      </p:sp>
    </p:spTree>
    <p:extLst>
      <p:ext uri="{BB962C8B-B14F-4D97-AF65-F5344CB8AC3E}">
        <p14:creationId xmlns:p14="http://schemas.microsoft.com/office/powerpoint/2010/main" val="7082172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幻灯片图像占位符 1"/>
          <p:cNvSpPr>
            <a:spLocks noGrp="1" noRot="1" noChangeAspect="1" noTextEdit="1"/>
          </p:cNvSpPr>
          <p:nvPr>
            <p:ph type="sldImg"/>
          </p:nvPr>
        </p:nvSpPr>
        <p:spPr>
          <a:ln/>
        </p:spPr>
      </p:sp>
      <p:sp>
        <p:nvSpPr>
          <p:cNvPr id="1751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4" name="灯片编号占位符 3"/>
          <p:cNvSpPr>
            <a:spLocks noGrp="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44F44F07-9D28-4578-A9D5-73F8212793D9}" type="slidenum">
              <a:rPr lang="zh-CN" altLang="en-US" sz="1300"/>
              <a:pPr/>
              <a:t>56</a:t>
            </a:fld>
            <a:endParaRPr lang="en-US" altLang="zh-CN" sz="130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统计复用</a:t>
            </a:r>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58</a:t>
            </a:fld>
            <a:endParaRPr lang="en-US" altLang="zh-CN"/>
          </a:p>
        </p:txBody>
      </p:sp>
    </p:spTree>
    <p:extLst>
      <p:ext uri="{BB962C8B-B14F-4D97-AF65-F5344CB8AC3E}">
        <p14:creationId xmlns:p14="http://schemas.microsoft.com/office/powerpoint/2010/main" val="4769313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为了提高</a:t>
            </a:r>
            <a:r>
              <a:rPr lang="en-US" altLang="zh-CN" dirty="0"/>
              <a:t>TDM</a:t>
            </a:r>
            <a:r>
              <a:rPr lang="zh-CN" altLang="en-US" dirty="0"/>
              <a:t>系统的利用率</a:t>
            </a:r>
            <a:r>
              <a:rPr lang="en-US" altLang="zh-CN" dirty="0"/>
              <a:t>,</a:t>
            </a:r>
            <a:r>
              <a:rPr lang="zh-CN" altLang="en-US" dirty="0"/>
              <a:t>可以使用按需分配的技术</a:t>
            </a:r>
            <a:r>
              <a:rPr lang="en-US" altLang="zh-CN" dirty="0"/>
              <a:t>,</a:t>
            </a:r>
            <a:r>
              <a:rPr lang="zh-CN" altLang="en-US" dirty="0"/>
              <a:t>即根据用户需求动态分配时隙</a:t>
            </a:r>
            <a:r>
              <a:rPr lang="en-US" altLang="zh-CN" dirty="0"/>
              <a:t>,</a:t>
            </a:r>
            <a:r>
              <a:rPr lang="zh-CN" altLang="en-US" dirty="0"/>
              <a:t>以避免每帧中出现空闲的时隙</a:t>
            </a:r>
            <a:r>
              <a:rPr lang="en-US" altLang="zh-CN" dirty="0"/>
              <a:t>.</a:t>
            </a:r>
            <a:r>
              <a:rPr lang="zh-CN" altLang="en-US" dirty="0"/>
              <a:t>此时复用器传输的数据只来自正在工作的设备</a:t>
            </a:r>
            <a:r>
              <a:rPr lang="en-US" altLang="zh-CN" dirty="0"/>
              <a:t>,</a:t>
            </a:r>
            <a:r>
              <a:rPr lang="zh-CN" altLang="en-US" dirty="0"/>
              <a:t>这种动态分配时隙的工作方式称为</a:t>
            </a:r>
            <a:r>
              <a:rPr lang="zh-CN" altLang="en-US" dirty="0">
                <a:hlinkClick r:id="rId3"/>
              </a:rPr>
              <a:t>统计时分复用</a:t>
            </a:r>
            <a:r>
              <a:rPr lang="en-US" altLang="zh-CN" dirty="0"/>
              <a:t>(Statistical Time Division </a:t>
            </a:r>
            <a:r>
              <a:rPr lang="en-US" altLang="zh-CN" dirty="0" err="1"/>
              <a:t>Multiplexing,STDM</a:t>
            </a:r>
            <a:r>
              <a:rPr lang="en-US" altLang="zh-CN" dirty="0"/>
              <a:t>).</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59</a:t>
            </a:fld>
            <a:endParaRPr lang="en-US" altLang="zh-CN"/>
          </a:p>
        </p:txBody>
      </p:sp>
    </p:spTree>
    <p:extLst>
      <p:ext uri="{BB962C8B-B14F-4D97-AF65-F5344CB8AC3E}">
        <p14:creationId xmlns:p14="http://schemas.microsoft.com/office/powerpoint/2010/main" val="39852569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FF0000"/>
                </a:solidFill>
                <a:latin typeface="Comic Sans MS" pitchFamily="66" charset="0"/>
              </a:rPr>
              <a:t>slam dunk winner </a:t>
            </a:r>
            <a:r>
              <a:rPr lang="zh-CN" altLang="en-US" dirty="0">
                <a:solidFill>
                  <a:srgbClr val="FF0000"/>
                </a:solidFill>
                <a:latin typeface="Comic Sans MS" pitchFamily="66" charset="0"/>
              </a:rPr>
              <a:t>大满贯</a:t>
            </a:r>
            <a:endParaRPr lang="en-US" altLang="zh-CN" dirty="0">
              <a:solidFill>
                <a:srgbClr val="FF0000"/>
              </a:solidFill>
              <a:latin typeface="Comic Sans MS" pitchFamily="66" charset="0"/>
            </a:endParaRPr>
          </a:p>
          <a:p>
            <a:r>
              <a:rPr lang="zh-CN" altLang="en-US" dirty="0"/>
              <a:t>若要连续传送大量数据，且传送时间远大于建立连接时间，则电路交换的传输速率较快。分组交换不需要预先分配传输带宽，在传送突发数据时可提高整个网络的信道利用率。</a:t>
            </a:r>
            <a:endParaRPr lang="en-US" altLang="zh-CN" dirty="0"/>
          </a:p>
          <a:p>
            <a:r>
              <a:rPr lang="zh-CN" altLang="en-US" dirty="0"/>
              <a:t>分组交换存在问题：分组在各路由器存储转发时需要排队，造成一定的时延。无法确保通信时端到端的带宽。</a:t>
            </a:r>
            <a:endParaRPr lang="en-US" altLang="zh-CN" dirty="0"/>
          </a:p>
          <a:p>
            <a:r>
              <a:rPr lang="zh-CN" altLang="en-US" dirty="0"/>
              <a:t>各分组携带控制信息造成一定的开销。需要专门的管理和控制机制。</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61</a:t>
            </a:fld>
            <a:endParaRPr lang="en-US" altLang="zh-CN"/>
          </a:p>
        </p:txBody>
      </p:sp>
    </p:spTree>
    <p:extLst>
      <p:ext uri="{BB962C8B-B14F-4D97-AF65-F5344CB8AC3E}">
        <p14:creationId xmlns:p14="http://schemas.microsoft.com/office/powerpoint/2010/main" val="28119090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64</a:t>
            </a:fld>
            <a:endParaRPr lang="en-US" altLang="zh-CN"/>
          </a:p>
        </p:txBody>
      </p:sp>
    </p:spTree>
    <p:extLst>
      <p:ext uri="{BB962C8B-B14F-4D97-AF65-F5344CB8AC3E}">
        <p14:creationId xmlns:p14="http://schemas.microsoft.com/office/powerpoint/2010/main" val="3483162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TCP: Transmission Control Protocol</a:t>
            </a:r>
          </a:p>
          <a:p>
            <a:r>
              <a:rPr lang="en-US" altLang="zh-CN" dirty="0"/>
              <a:t>UDP: User Datagram Protocol</a:t>
            </a:r>
          </a:p>
          <a:p>
            <a:r>
              <a:rPr lang="en-US" altLang="zh-CN" dirty="0"/>
              <a:t>ISP: Internet Service Provider</a:t>
            </a:r>
          </a:p>
          <a:p>
            <a:r>
              <a:rPr lang="en-US" altLang="zh-CN" dirty="0"/>
              <a:t>LAN: Local Area Network</a:t>
            </a:r>
          </a:p>
          <a:p>
            <a:r>
              <a:rPr lang="en-US" altLang="zh-CN" dirty="0"/>
              <a:t>WAN: Wide Area Network</a:t>
            </a:r>
          </a:p>
          <a:p>
            <a:r>
              <a:rPr lang="en-US" altLang="zh-CN" dirty="0"/>
              <a:t>FDM: Frequency Division Multiplexing</a:t>
            </a:r>
          </a:p>
          <a:p>
            <a:r>
              <a:rPr lang="en-US" altLang="zh-CN" dirty="0"/>
              <a:t>TDM: Time Division Multiplexing</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6</a:t>
            </a:fld>
            <a:endParaRPr lang="en-US" altLang="zh-CN"/>
          </a:p>
        </p:txBody>
      </p:sp>
    </p:spTree>
    <p:extLst>
      <p:ext uri="{BB962C8B-B14F-4D97-AF65-F5344CB8AC3E}">
        <p14:creationId xmlns:p14="http://schemas.microsoft.com/office/powerpoint/2010/main" val="41515186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幻灯片图像占位符 1"/>
          <p:cNvSpPr>
            <a:spLocks noGrp="1" noRot="1" noChangeAspect="1" noTextEdit="1"/>
          </p:cNvSpPr>
          <p:nvPr>
            <p:ph type="sldImg"/>
          </p:nvPr>
        </p:nvSpPr>
        <p:spPr>
          <a:ln/>
        </p:spPr>
      </p:sp>
      <p:sp>
        <p:nvSpPr>
          <p:cNvPr id="1761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分类</a:t>
            </a:r>
          </a:p>
        </p:txBody>
      </p:sp>
      <p:sp>
        <p:nvSpPr>
          <p:cNvPr id="4" name="灯片编号占位符 3"/>
          <p:cNvSpPr>
            <a:spLocks noGrp="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EB2337B8-EB5B-4083-9081-33AD9839858F}" type="slidenum">
              <a:rPr lang="zh-CN" altLang="en-US" sz="1300"/>
              <a:pPr/>
              <a:t>65</a:t>
            </a:fld>
            <a:endParaRPr lang="en-US" altLang="zh-CN" sz="130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66</a:t>
            </a:fld>
            <a:endParaRPr lang="en-US" altLang="zh-CN"/>
          </a:p>
        </p:txBody>
      </p:sp>
    </p:spTree>
    <p:extLst>
      <p:ext uri="{BB962C8B-B14F-4D97-AF65-F5344CB8AC3E}">
        <p14:creationId xmlns:p14="http://schemas.microsoft.com/office/powerpoint/2010/main" val="11397700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幻灯片图像占位符 1"/>
          <p:cNvSpPr>
            <a:spLocks noGrp="1" noRot="1" noChangeAspect="1" noTextEdit="1"/>
          </p:cNvSpPr>
          <p:nvPr>
            <p:ph type="sldImg"/>
          </p:nvPr>
        </p:nvSpPr>
        <p:spPr>
          <a:ln/>
        </p:spPr>
      </p:sp>
      <p:sp>
        <p:nvSpPr>
          <p:cNvPr id="177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4" name="灯片编号占位符 3"/>
          <p:cNvSpPr>
            <a:spLocks noGrp="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5723025C-9348-4504-A8C8-E2EF31E7F367}" type="slidenum">
              <a:rPr lang="zh-CN" altLang="en-US" sz="1300"/>
              <a:pPr/>
              <a:t>67</a:t>
            </a:fld>
            <a:endParaRPr lang="en-US" altLang="zh-CN" sz="130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68</a:t>
            </a:fld>
            <a:endParaRPr lang="en-US" altLang="zh-CN"/>
          </a:p>
        </p:txBody>
      </p:sp>
    </p:spTree>
    <p:extLst>
      <p:ext uri="{BB962C8B-B14F-4D97-AF65-F5344CB8AC3E}">
        <p14:creationId xmlns:p14="http://schemas.microsoft.com/office/powerpoint/2010/main" val="6546661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幻灯片图像占位符 1"/>
          <p:cNvSpPr>
            <a:spLocks noGrp="1" noRot="1" noChangeAspect="1" noTextEdit="1"/>
          </p:cNvSpPr>
          <p:nvPr>
            <p:ph type="sldImg"/>
          </p:nvPr>
        </p:nvSpPr>
        <p:spPr>
          <a:ln/>
        </p:spPr>
      </p:sp>
      <p:sp>
        <p:nvSpPr>
          <p:cNvPr id="1781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4" name="灯片编号占位符 3"/>
          <p:cNvSpPr>
            <a:spLocks noGrp="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C9F16F56-EA22-41BC-9837-628C3EE58AFD}" type="slidenum">
              <a:rPr lang="zh-CN" altLang="en-US" sz="1300"/>
              <a:pPr/>
              <a:t>69</a:t>
            </a:fld>
            <a:endParaRPr lang="en-US" altLang="zh-CN" sz="130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幻灯片图像占位符 1"/>
          <p:cNvSpPr>
            <a:spLocks noGrp="1" noRot="1" noChangeAspect="1" noTextEdit="1"/>
          </p:cNvSpPr>
          <p:nvPr>
            <p:ph type="sldImg"/>
          </p:nvPr>
        </p:nvSpPr>
        <p:spPr>
          <a:ln/>
        </p:spPr>
      </p:sp>
      <p:sp>
        <p:nvSpPr>
          <p:cNvPr id="1792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4" name="灯片编号占位符 3"/>
          <p:cNvSpPr>
            <a:spLocks noGrp="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6D2D1B67-342C-4D1A-9527-FE0AB8371C4D}" type="slidenum">
              <a:rPr lang="zh-CN" altLang="en-US" sz="1300"/>
              <a:pPr/>
              <a:t>70</a:t>
            </a:fld>
            <a:endParaRPr lang="en-US" altLang="zh-CN" sz="130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71</a:t>
            </a:fld>
            <a:endParaRPr lang="en-US" altLang="zh-CN"/>
          </a:p>
        </p:txBody>
      </p:sp>
    </p:spTree>
    <p:extLst>
      <p:ext uri="{BB962C8B-B14F-4D97-AF65-F5344CB8AC3E}">
        <p14:creationId xmlns:p14="http://schemas.microsoft.com/office/powerpoint/2010/main" val="24200438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72</a:t>
            </a:fld>
            <a:endParaRPr lang="en-US" altLang="zh-CN"/>
          </a:p>
        </p:txBody>
      </p:sp>
    </p:spTree>
    <p:extLst>
      <p:ext uri="{BB962C8B-B14F-4D97-AF65-F5344CB8AC3E}">
        <p14:creationId xmlns:p14="http://schemas.microsoft.com/office/powerpoint/2010/main" val="36549826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73</a:t>
            </a:fld>
            <a:endParaRPr lang="en-US" altLang="zh-CN"/>
          </a:p>
        </p:txBody>
      </p:sp>
    </p:spTree>
    <p:extLst>
      <p:ext uri="{BB962C8B-B14F-4D97-AF65-F5344CB8AC3E}">
        <p14:creationId xmlns:p14="http://schemas.microsoft.com/office/powerpoint/2010/main" val="29532802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74</a:t>
            </a:fld>
            <a:endParaRPr lang="en-US" altLang="zh-CN"/>
          </a:p>
        </p:txBody>
      </p:sp>
    </p:spTree>
    <p:extLst>
      <p:ext uri="{BB962C8B-B14F-4D97-AF65-F5344CB8AC3E}">
        <p14:creationId xmlns:p14="http://schemas.microsoft.com/office/powerpoint/2010/main" val="2314658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幻灯片图像占位符 1"/>
          <p:cNvSpPr>
            <a:spLocks noGrp="1" noRot="1" noChangeAspect="1" noTextEdit="1"/>
          </p:cNvSpPr>
          <p:nvPr>
            <p:ph type="sldImg"/>
          </p:nvPr>
        </p:nvSpPr>
        <p:spPr>
          <a:ln/>
        </p:spPr>
      </p:sp>
      <p:sp>
        <p:nvSpPr>
          <p:cNvPr id="1617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连通性和共享性，是基本功能</a:t>
            </a:r>
            <a:endParaRPr lang="en-US" altLang="zh-CN" dirty="0"/>
          </a:p>
          <a:p>
            <a:pPr eaLnBrk="1" hangingPunct="1">
              <a:spcBef>
                <a:spcPct val="20000"/>
              </a:spcBef>
              <a:buClr>
                <a:schemeClr val="folHlink"/>
              </a:buClr>
              <a:buSzPct val="60000"/>
              <a:buFont typeface="Wingdings" panose="05000000000000000000" pitchFamily="2" charset="2"/>
              <a:buChar char="n"/>
            </a:pPr>
            <a:r>
              <a:rPr lang="zh-CN" altLang="en-US" sz="2800" b="1" dirty="0">
                <a:solidFill>
                  <a:srgbClr val="FF3300"/>
                </a:solidFill>
                <a:latin typeface="Tahoma" panose="020B0604030504040204" pitchFamily="34" charset="0"/>
              </a:rPr>
              <a:t>计算机网络</a:t>
            </a:r>
          </a:p>
          <a:p>
            <a:pPr lvl="1" eaLnBrk="1" hangingPunct="1">
              <a:spcBef>
                <a:spcPct val="20000"/>
              </a:spcBef>
              <a:buClr>
                <a:schemeClr val="hlink"/>
              </a:buClr>
              <a:buSzPct val="55000"/>
              <a:buFont typeface="Wingdings" panose="05000000000000000000" pitchFamily="2" charset="2"/>
              <a:buChar char="n"/>
            </a:pPr>
            <a:r>
              <a:rPr lang="zh-CN" altLang="en-US" b="1" dirty="0">
                <a:solidFill>
                  <a:srgbClr val="0000FF"/>
                </a:solidFill>
                <a:latin typeface="Tahoma" panose="020B0604030504040204" pitchFamily="34" charset="0"/>
              </a:rPr>
              <a:t>一般地说，将分散的多台计算机、终端和外部设备用通信线路</a:t>
            </a:r>
            <a:r>
              <a:rPr lang="zh-CN" altLang="en-US" b="1" dirty="0">
                <a:solidFill>
                  <a:srgbClr val="FF0000"/>
                </a:solidFill>
                <a:latin typeface="Tahoma" panose="020B0604030504040204" pitchFamily="34" charset="0"/>
              </a:rPr>
              <a:t>互联</a:t>
            </a:r>
            <a:r>
              <a:rPr lang="zh-CN" altLang="en-US" b="1" dirty="0">
                <a:solidFill>
                  <a:srgbClr val="0000FF"/>
                </a:solidFill>
                <a:latin typeface="Tahoma" panose="020B0604030504040204" pitchFamily="34" charset="0"/>
              </a:rPr>
              <a:t>起来，彼此间实现互相通信，并且计算机的硬件、软件和数据资源大家都可以共同使用，实现</a:t>
            </a:r>
            <a:r>
              <a:rPr lang="zh-CN" altLang="en-US" b="1" dirty="0">
                <a:solidFill>
                  <a:srgbClr val="FF0000"/>
                </a:solidFill>
                <a:latin typeface="Tahoma" panose="020B0604030504040204" pitchFamily="34" charset="0"/>
              </a:rPr>
              <a:t>资源共享</a:t>
            </a:r>
            <a:r>
              <a:rPr lang="zh-CN" altLang="en-US" b="1" dirty="0">
                <a:solidFill>
                  <a:srgbClr val="0000FF"/>
                </a:solidFill>
                <a:latin typeface="Tahoma" panose="020B0604030504040204" pitchFamily="34" charset="0"/>
              </a:rPr>
              <a:t>的整个系统就叫做计算机网络。</a:t>
            </a:r>
          </a:p>
          <a:p>
            <a:r>
              <a:rPr lang="en-US" altLang="zh-CN" dirty="0"/>
              <a:t>Telecommunication</a:t>
            </a:r>
            <a:r>
              <a:rPr lang="zh-CN" altLang="en-US" dirty="0"/>
              <a:t>：电信</a:t>
            </a:r>
          </a:p>
        </p:txBody>
      </p:sp>
      <p:sp>
        <p:nvSpPr>
          <p:cNvPr id="4" name="灯片编号占位符 3"/>
          <p:cNvSpPr>
            <a:spLocks noGrp="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E4CE6811-4974-4DC8-AC27-D5607A95BC6A}" type="slidenum">
              <a:rPr lang="zh-CN" altLang="en-US" sz="1300"/>
              <a:pPr/>
              <a:t>8</a:t>
            </a:fld>
            <a:endParaRPr lang="en-US" altLang="zh-CN" sz="130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75</a:t>
            </a:fld>
            <a:endParaRPr lang="en-US" altLang="zh-CN"/>
          </a:p>
        </p:txBody>
      </p:sp>
    </p:spTree>
    <p:extLst>
      <p:ext uri="{BB962C8B-B14F-4D97-AF65-F5344CB8AC3E}">
        <p14:creationId xmlns:p14="http://schemas.microsoft.com/office/powerpoint/2010/main" val="35358479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幻灯片图像占位符 1"/>
          <p:cNvSpPr>
            <a:spLocks noGrp="1" noRot="1" noChangeAspect="1" noTextEdit="1"/>
          </p:cNvSpPr>
          <p:nvPr>
            <p:ph type="sldImg"/>
          </p:nvPr>
        </p:nvSpPr>
        <p:spPr>
          <a:ln/>
        </p:spPr>
      </p:sp>
      <p:sp>
        <p:nvSpPr>
          <p:cNvPr id="2396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2396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E021D923-5622-4241-A191-DD1B54E846CF}" type="slidenum">
              <a:rPr lang="zh-CN" altLang="en-US" sz="1300" smtClean="0"/>
              <a:pPr/>
              <a:t>76</a:t>
            </a:fld>
            <a:endParaRPr lang="en-US" altLang="zh-CN" sz="130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77</a:t>
            </a:fld>
            <a:endParaRPr lang="en-US" altLang="zh-CN"/>
          </a:p>
        </p:txBody>
      </p:sp>
    </p:spTree>
    <p:extLst>
      <p:ext uri="{BB962C8B-B14F-4D97-AF65-F5344CB8AC3E}">
        <p14:creationId xmlns:p14="http://schemas.microsoft.com/office/powerpoint/2010/main" val="36449751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78</a:t>
            </a:fld>
            <a:endParaRPr lang="en-US" altLang="zh-CN"/>
          </a:p>
        </p:txBody>
      </p:sp>
    </p:spTree>
    <p:extLst>
      <p:ext uri="{BB962C8B-B14F-4D97-AF65-F5344CB8AC3E}">
        <p14:creationId xmlns:p14="http://schemas.microsoft.com/office/powerpoint/2010/main" val="373000817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itchFamily="34" charset="0"/>
                <a:ea typeface="ＭＳ Ｐゴシック" pitchFamily="34" charset="-128"/>
              </a:defRPr>
            </a:lvl1pPr>
            <a:lvl2pPr marL="742950" indent="-285750" defTabSz="966788">
              <a:defRPr sz="2400">
                <a:solidFill>
                  <a:schemeClr val="tx1"/>
                </a:solidFill>
                <a:latin typeface="Arial" pitchFamily="34" charset="0"/>
                <a:ea typeface="ＭＳ Ｐゴシック" pitchFamily="34" charset="-128"/>
              </a:defRPr>
            </a:lvl2pPr>
            <a:lvl3pPr marL="1143000" indent="-228600" defTabSz="966788">
              <a:defRPr sz="2400">
                <a:solidFill>
                  <a:schemeClr val="tx1"/>
                </a:solidFill>
                <a:latin typeface="Arial" pitchFamily="34" charset="0"/>
                <a:ea typeface="ＭＳ Ｐゴシック" pitchFamily="34" charset="-128"/>
              </a:defRPr>
            </a:lvl3pPr>
            <a:lvl4pPr marL="1600200" indent="-228600" defTabSz="966788">
              <a:defRPr sz="2400">
                <a:solidFill>
                  <a:schemeClr val="tx1"/>
                </a:solidFill>
                <a:latin typeface="Arial" pitchFamily="34" charset="0"/>
                <a:ea typeface="ＭＳ Ｐゴシック" pitchFamily="34" charset="-128"/>
              </a:defRPr>
            </a:lvl4pPr>
            <a:lvl5pPr marL="2057400" indent="-228600" defTabSz="966788">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6532EB7A-FD30-4D22-95D1-7FF0F1E6906B}" type="slidenum">
              <a:rPr lang="en-US" altLang="zh-CN" sz="1300">
                <a:latin typeface="Times New Roman" pitchFamily="18" charset="0"/>
              </a:rPr>
              <a:pPr/>
              <a:t>79</a:t>
            </a:fld>
            <a:endParaRPr lang="en-US" altLang="zh-CN" sz="1300">
              <a:latin typeface="Times New Roman" pitchFamily="18" charset="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ea typeface="ＭＳ Ｐゴシック" pitchFamily="34" charset="-128"/>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80</a:t>
            </a:fld>
            <a:endParaRPr lang="en-US" altLang="zh-CN"/>
          </a:p>
        </p:txBody>
      </p:sp>
    </p:spTree>
    <p:extLst>
      <p:ext uri="{BB962C8B-B14F-4D97-AF65-F5344CB8AC3E}">
        <p14:creationId xmlns:p14="http://schemas.microsoft.com/office/powerpoint/2010/main" val="27899462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81</a:t>
            </a:fld>
            <a:endParaRPr lang="en-US" altLang="zh-CN"/>
          </a:p>
        </p:txBody>
      </p:sp>
    </p:spTree>
    <p:extLst>
      <p:ext uri="{BB962C8B-B14F-4D97-AF65-F5344CB8AC3E}">
        <p14:creationId xmlns:p14="http://schemas.microsoft.com/office/powerpoint/2010/main" val="22273732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83</a:t>
            </a:fld>
            <a:endParaRPr lang="en-US" altLang="zh-CN"/>
          </a:p>
        </p:txBody>
      </p:sp>
    </p:spTree>
    <p:extLst>
      <p:ext uri="{BB962C8B-B14F-4D97-AF65-F5344CB8AC3E}">
        <p14:creationId xmlns:p14="http://schemas.microsoft.com/office/powerpoint/2010/main" val="4633843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91</a:t>
            </a:fld>
            <a:endParaRPr lang="en-US" altLang="zh-CN"/>
          </a:p>
        </p:txBody>
      </p:sp>
    </p:spTree>
    <p:extLst>
      <p:ext uri="{BB962C8B-B14F-4D97-AF65-F5344CB8AC3E}">
        <p14:creationId xmlns:p14="http://schemas.microsoft.com/office/powerpoint/2010/main" val="333269232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92</a:t>
            </a:fld>
            <a:endParaRPr lang="en-US" altLang="zh-CN"/>
          </a:p>
        </p:txBody>
      </p:sp>
    </p:spTree>
    <p:extLst>
      <p:ext uri="{BB962C8B-B14F-4D97-AF65-F5344CB8AC3E}">
        <p14:creationId xmlns:p14="http://schemas.microsoft.com/office/powerpoint/2010/main" val="1695159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a:t>computer is composed of software and hardware, can independently implement various functions.</a:t>
            </a:r>
          </a:p>
          <a:p>
            <a:r>
              <a:rPr lang="en-US" altLang="zh-CN" baseline="0" dirty="0"/>
              <a:t>Interconnected with communication models and interfaces.</a:t>
            </a:r>
          </a:p>
          <a:p>
            <a:r>
              <a:rPr lang="en-US" altLang="zh-CN" baseline="0" dirty="0"/>
              <a:t>Computer networks connected together to compose larger networks.</a:t>
            </a:r>
          </a:p>
          <a:p>
            <a:r>
              <a:rPr lang="en-US" altLang="zh-CN" baseline="0" dirty="0"/>
              <a:t>Internet : the most well-known example of a network of networks.</a:t>
            </a:r>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9</a:t>
            </a:fld>
            <a:endParaRPr lang="en-US" altLang="zh-CN"/>
          </a:p>
        </p:txBody>
      </p:sp>
    </p:spTree>
    <p:extLst>
      <p:ext uri="{BB962C8B-B14F-4D97-AF65-F5344CB8AC3E}">
        <p14:creationId xmlns:p14="http://schemas.microsoft.com/office/powerpoint/2010/main" val="160718126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幻灯片图像占位符 1"/>
          <p:cNvSpPr>
            <a:spLocks noGrp="1" noRot="1" noChangeAspect="1" noTextEdit="1"/>
          </p:cNvSpPr>
          <p:nvPr>
            <p:ph type="sldImg"/>
          </p:nvPr>
        </p:nvSpPr>
        <p:spPr>
          <a:ln/>
        </p:spPr>
      </p:sp>
      <p:sp>
        <p:nvSpPr>
          <p:cNvPr id="1812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灯片编号占位符 3"/>
          <p:cNvSpPr>
            <a:spLocks noGrp="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E6FE294B-C37E-4CFE-9D2E-1625BF759455}" type="slidenum">
              <a:rPr lang="zh-CN" altLang="en-US" sz="1300"/>
              <a:pPr/>
              <a:t>93</a:t>
            </a:fld>
            <a:endParaRPr lang="en-US" altLang="zh-CN" sz="130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幻灯片图像占位符 1"/>
          <p:cNvSpPr>
            <a:spLocks noGrp="1" noRot="1" noChangeAspect="1" noTextEdit="1"/>
          </p:cNvSpPr>
          <p:nvPr>
            <p:ph type="sldImg"/>
          </p:nvPr>
        </p:nvSpPr>
        <p:spPr>
          <a:ln/>
        </p:spPr>
      </p:sp>
      <p:sp>
        <p:nvSpPr>
          <p:cNvPr id="1822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4" name="灯片编号占位符 3"/>
          <p:cNvSpPr>
            <a:spLocks noGrp="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8D6E48D5-81BD-473E-85CA-6465FD9222A8}" type="slidenum">
              <a:rPr lang="zh-CN" altLang="en-US" sz="1300"/>
              <a:pPr/>
              <a:t>94</a:t>
            </a:fld>
            <a:endParaRPr lang="en-US" altLang="zh-CN" sz="130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itchFamily="34" charset="0"/>
                <a:ea typeface="ＭＳ Ｐゴシック" pitchFamily="34" charset="-128"/>
              </a:defRPr>
            </a:lvl1pPr>
            <a:lvl2pPr marL="742950" indent="-285750" defTabSz="966788">
              <a:defRPr sz="2400">
                <a:solidFill>
                  <a:schemeClr val="tx1"/>
                </a:solidFill>
                <a:latin typeface="Arial" pitchFamily="34" charset="0"/>
                <a:ea typeface="ＭＳ Ｐゴシック" pitchFamily="34" charset="-128"/>
              </a:defRPr>
            </a:lvl2pPr>
            <a:lvl3pPr marL="1143000" indent="-228600" defTabSz="966788">
              <a:defRPr sz="2400">
                <a:solidFill>
                  <a:schemeClr val="tx1"/>
                </a:solidFill>
                <a:latin typeface="Arial" pitchFamily="34" charset="0"/>
                <a:ea typeface="ＭＳ Ｐゴシック" pitchFamily="34" charset="-128"/>
              </a:defRPr>
            </a:lvl3pPr>
            <a:lvl4pPr marL="1600200" indent="-228600" defTabSz="966788">
              <a:defRPr sz="2400">
                <a:solidFill>
                  <a:schemeClr val="tx1"/>
                </a:solidFill>
                <a:latin typeface="Arial" pitchFamily="34" charset="0"/>
                <a:ea typeface="ＭＳ Ｐゴシック" pitchFamily="34" charset="-128"/>
              </a:defRPr>
            </a:lvl4pPr>
            <a:lvl5pPr marL="2057400" indent="-228600" defTabSz="966788">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E3A03DA5-DAD7-45D4-8781-E2826C241AD8}" type="slidenum">
              <a:rPr lang="en-US" altLang="zh-CN" sz="1300">
                <a:latin typeface="Times New Roman" pitchFamily="18" charset="0"/>
              </a:rPr>
              <a:pPr/>
              <a:t>95</a:t>
            </a:fld>
            <a:endParaRPr lang="en-US" altLang="zh-CN" sz="1300">
              <a:latin typeface="Times New Roman" pitchFamily="18" charset="0"/>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ea typeface="ＭＳ Ｐゴシック" pitchFamily="34" charset="-128"/>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itchFamily="34" charset="0"/>
                <a:ea typeface="ＭＳ Ｐゴシック" pitchFamily="34" charset="-128"/>
              </a:defRPr>
            </a:lvl1pPr>
            <a:lvl2pPr marL="742950" indent="-285750" defTabSz="966788">
              <a:defRPr sz="2400">
                <a:solidFill>
                  <a:schemeClr val="tx1"/>
                </a:solidFill>
                <a:latin typeface="Arial" pitchFamily="34" charset="0"/>
                <a:ea typeface="ＭＳ Ｐゴシック" pitchFamily="34" charset="-128"/>
              </a:defRPr>
            </a:lvl2pPr>
            <a:lvl3pPr marL="1143000" indent="-228600" defTabSz="966788">
              <a:defRPr sz="2400">
                <a:solidFill>
                  <a:schemeClr val="tx1"/>
                </a:solidFill>
                <a:latin typeface="Arial" pitchFamily="34" charset="0"/>
                <a:ea typeface="ＭＳ Ｐゴシック" pitchFamily="34" charset="-128"/>
              </a:defRPr>
            </a:lvl3pPr>
            <a:lvl4pPr marL="1600200" indent="-228600" defTabSz="966788">
              <a:defRPr sz="2400">
                <a:solidFill>
                  <a:schemeClr val="tx1"/>
                </a:solidFill>
                <a:latin typeface="Arial" pitchFamily="34" charset="0"/>
                <a:ea typeface="ＭＳ Ｐゴシック" pitchFamily="34" charset="-128"/>
              </a:defRPr>
            </a:lvl4pPr>
            <a:lvl5pPr marL="2057400" indent="-228600" defTabSz="966788">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CD4527B4-6334-4C03-B084-A867B2BAD268}" type="slidenum">
              <a:rPr lang="en-US" altLang="zh-CN" sz="1300">
                <a:latin typeface="Times New Roman" pitchFamily="18" charset="0"/>
              </a:rPr>
              <a:pPr/>
              <a:t>96</a:t>
            </a:fld>
            <a:endParaRPr lang="en-US" altLang="zh-CN" sz="1300">
              <a:latin typeface="Times New Roman" pitchFamily="18"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ea typeface="ＭＳ Ｐゴシック" pitchFamily="34" charset="-128"/>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itchFamily="34" charset="0"/>
                <a:ea typeface="ＭＳ Ｐゴシック" pitchFamily="34" charset="-128"/>
              </a:defRPr>
            </a:lvl1pPr>
            <a:lvl2pPr marL="742950" indent="-285750" defTabSz="966788">
              <a:defRPr sz="2400">
                <a:solidFill>
                  <a:schemeClr val="tx1"/>
                </a:solidFill>
                <a:latin typeface="Arial" pitchFamily="34" charset="0"/>
                <a:ea typeface="ＭＳ Ｐゴシック" pitchFamily="34" charset="-128"/>
              </a:defRPr>
            </a:lvl2pPr>
            <a:lvl3pPr marL="1143000" indent="-228600" defTabSz="966788">
              <a:defRPr sz="2400">
                <a:solidFill>
                  <a:schemeClr val="tx1"/>
                </a:solidFill>
                <a:latin typeface="Arial" pitchFamily="34" charset="0"/>
                <a:ea typeface="ＭＳ Ｐゴシック" pitchFamily="34" charset="-128"/>
              </a:defRPr>
            </a:lvl3pPr>
            <a:lvl4pPr marL="1600200" indent="-228600" defTabSz="966788">
              <a:defRPr sz="2400">
                <a:solidFill>
                  <a:schemeClr val="tx1"/>
                </a:solidFill>
                <a:latin typeface="Arial" pitchFamily="34" charset="0"/>
                <a:ea typeface="ＭＳ Ｐゴシック" pitchFamily="34" charset="-128"/>
              </a:defRPr>
            </a:lvl4pPr>
            <a:lvl5pPr marL="2057400" indent="-228600" defTabSz="966788">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7A3D9627-C808-457C-B28E-99CBEB076F8E}" type="slidenum">
              <a:rPr lang="en-US" altLang="zh-CN" sz="1300">
                <a:latin typeface="Times New Roman" pitchFamily="18" charset="0"/>
              </a:rPr>
              <a:pPr/>
              <a:t>97</a:t>
            </a:fld>
            <a:endParaRPr lang="en-US" altLang="zh-CN" sz="1300">
              <a:latin typeface="Times New Roman" pitchFamily="18" charset="0"/>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ea typeface="ＭＳ Ｐゴシック" pitchFamily="34" charset="-128"/>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itchFamily="34" charset="0"/>
                <a:ea typeface="ＭＳ Ｐゴシック" pitchFamily="34" charset="-128"/>
              </a:defRPr>
            </a:lvl1pPr>
            <a:lvl2pPr marL="742950" indent="-285750" defTabSz="966788">
              <a:defRPr sz="2400">
                <a:solidFill>
                  <a:schemeClr val="tx1"/>
                </a:solidFill>
                <a:latin typeface="Arial" pitchFamily="34" charset="0"/>
                <a:ea typeface="ＭＳ Ｐゴシック" pitchFamily="34" charset="-128"/>
              </a:defRPr>
            </a:lvl2pPr>
            <a:lvl3pPr marL="1143000" indent="-228600" defTabSz="966788">
              <a:defRPr sz="2400">
                <a:solidFill>
                  <a:schemeClr val="tx1"/>
                </a:solidFill>
                <a:latin typeface="Arial" pitchFamily="34" charset="0"/>
                <a:ea typeface="ＭＳ Ｐゴシック" pitchFamily="34" charset="-128"/>
              </a:defRPr>
            </a:lvl3pPr>
            <a:lvl4pPr marL="1600200" indent="-228600" defTabSz="966788">
              <a:defRPr sz="2400">
                <a:solidFill>
                  <a:schemeClr val="tx1"/>
                </a:solidFill>
                <a:latin typeface="Arial" pitchFamily="34" charset="0"/>
                <a:ea typeface="ＭＳ Ｐゴシック" pitchFamily="34" charset="-128"/>
              </a:defRPr>
            </a:lvl4pPr>
            <a:lvl5pPr marL="2057400" indent="-228600" defTabSz="966788">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9A0D44F9-3E36-4E79-8F63-2976ED19D970}" type="slidenum">
              <a:rPr lang="en-US" altLang="zh-CN" sz="1300">
                <a:latin typeface="Times New Roman" pitchFamily="18" charset="0"/>
              </a:rPr>
              <a:pPr/>
              <a:t>98</a:t>
            </a:fld>
            <a:endParaRPr lang="en-US" altLang="zh-CN" sz="1300">
              <a:latin typeface="Times New Roman" pitchFamily="18" charset="0"/>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ea typeface="ＭＳ Ｐゴシック" pitchFamily="34" charset="-128"/>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itchFamily="34" charset="0"/>
                <a:ea typeface="ＭＳ Ｐゴシック" pitchFamily="34" charset="-128"/>
              </a:defRPr>
            </a:lvl1pPr>
            <a:lvl2pPr marL="742950" indent="-285750" defTabSz="966788">
              <a:defRPr sz="2400">
                <a:solidFill>
                  <a:schemeClr val="tx1"/>
                </a:solidFill>
                <a:latin typeface="Arial" pitchFamily="34" charset="0"/>
                <a:ea typeface="ＭＳ Ｐゴシック" pitchFamily="34" charset="-128"/>
              </a:defRPr>
            </a:lvl2pPr>
            <a:lvl3pPr marL="1143000" indent="-228600" defTabSz="966788">
              <a:defRPr sz="2400">
                <a:solidFill>
                  <a:schemeClr val="tx1"/>
                </a:solidFill>
                <a:latin typeface="Arial" pitchFamily="34" charset="0"/>
                <a:ea typeface="ＭＳ Ｐゴシック" pitchFamily="34" charset="-128"/>
              </a:defRPr>
            </a:lvl3pPr>
            <a:lvl4pPr marL="1600200" indent="-228600" defTabSz="966788">
              <a:defRPr sz="2400">
                <a:solidFill>
                  <a:schemeClr val="tx1"/>
                </a:solidFill>
                <a:latin typeface="Arial" pitchFamily="34" charset="0"/>
                <a:ea typeface="ＭＳ Ｐゴシック" pitchFamily="34" charset="-128"/>
              </a:defRPr>
            </a:lvl4pPr>
            <a:lvl5pPr marL="2057400" indent="-228600" defTabSz="966788">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95D76425-7C5B-4956-A48A-2B0F1B70C286}" type="slidenum">
              <a:rPr lang="en-US" altLang="zh-CN" sz="1300">
                <a:latin typeface="Times New Roman" pitchFamily="18" charset="0"/>
              </a:rPr>
              <a:pPr/>
              <a:t>99</a:t>
            </a:fld>
            <a:endParaRPr lang="en-US" altLang="zh-CN" sz="1300">
              <a:latin typeface="Times New Roman" pitchFamily="18" charset="0"/>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err="1">
                <a:ea typeface="ＭＳ Ｐゴシック" pitchFamily="34" charset="-128"/>
              </a:rPr>
              <a:t>PoP</a:t>
            </a:r>
            <a:r>
              <a:rPr lang="zh-CN" altLang="en-US" dirty="0">
                <a:ea typeface="ＭＳ Ｐゴシック" pitchFamily="34" charset="-128"/>
              </a:rPr>
              <a:t>简单的有一个或多个路由器组成的组，使得客户</a:t>
            </a:r>
            <a:r>
              <a:rPr lang="en-US" altLang="zh-CN" dirty="0">
                <a:ea typeface="ＭＳ Ｐゴシック" pitchFamily="34" charset="-128"/>
              </a:rPr>
              <a:t>ISP</a:t>
            </a:r>
            <a:r>
              <a:rPr lang="zh-CN" altLang="en-US" dirty="0">
                <a:ea typeface="ＭＳ Ｐゴシック" pitchFamily="34" charset="-128"/>
              </a:rPr>
              <a:t>可以接入提供者</a:t>
            </a:r>
            <a:r>
              <a:rPr lang="en-US" altLang="zh-CN" dirty="0">
                <a:ea typeface="ＭＳ Ｐゴシック" pitchFamily="34" charset="-128"/>
              </a:rPr>
              <a:t>ISP</a:t>
            </a:r>
            <a:r>
              <a:rPr lang="zh-CN" altLang="en-US" dirty="0">
                <a:ea typeface="ＭＳ Ｐゴシック" pitchFamily="34" charset="-128"/>
              </a:rPr>
              <a:t>。</a:t>
            </a:r>
            <a:endParaRPr lang="en-US" altLang="zh-CN" dirty="0">
              <a:ea typeface="ＭＳ Ｐゴシック" pitchFamily="34" charset="-128"/>
            </a:endParaRPr>
          </a:p>
          <a:p>
            <a:r>
              <a:rPr lang="en-US" altLang="zh-CN" dirty="0">
                <a:ea typeface="ＭＳ Ｐゴシック" pitchFamily="34" charset="-128"/>
              </a:rPr>
              <a:t>Multi-home: </a:t>
            </a:r>
            <a:r>
              <a:rPr lang="zh-CN" altLang="en-US" dirty="0">
                <a:ea typeface="ＭＳ Ｐゴシック" pitchFamily="34" charset="-128"/>
              </a:rPr>
              <a:t>连接</a:t>
            </a:r>
            <a:r>
              <a:rPr lang="en-US" altLang="zh-CN" dirty="0">
                <a:ea typeface="ＭＳ Ｐゴシック" pitchFamily="34" charset="-128"/>
              </a:rPr>
              <a:t>2</a:t>
            </a:r>
            <a:r>
              <a:rPr lang="zh-CN" altLang="en-US" dirty="0">
                <a:ea typeface="ＭＳ Ｐゴシック" pitchFamily="34" charset="-128"/>
              </a:rPr>
              <a:t>个或多个提供者</a:t>
            </a:r>
            <a:r>
              <a:rPr lang="en-US" altLang="zh-CN" dirty="0">
                <a:ea typeface="ＭＳ Ｐゴシック" pitchFamily="34" charset="-128"/>
              </a:rPr>
              <a:t>ISP</a:t>
            </a:r>
            <a:r>
              <a:rPr lang="zh-CN" altLang="en-US" dirty="0">
                <a:ea typeface="ＭＳ Ｐゴシック" pitchFamily="34" charset="-128"/>
              </a:rPr>
              <a:t>。</a:t>
            </a:r>
            <a:endParaRPr lang="en-US" altLang="zh-CN" dirty="0">
              <a:ea typeface="ＭＳ Ｐゴシック" pitchFamily="34" charset="-128"/>
            </a:endParaRPr>
          </a:p>
          <a:p>
            <a:r>
              <a:rPr lang="en-US" altLang="zh-CN" dirty="0">
                <a:ea typeface="ＭＳ Ｐゴシック" pitchFamily="34" charset="-128"/>
              </a:rPr>
              <a:t>IXP</a:t>
            </a:r>
            <a:r>
              <a:rPr lang="zh-CN" altLang="en-US" dirty="0">
                <a:ea typeface="ＭＳ Ｐゴシック" pitchFamily="34" charset="-128"/>
              </a:rPr>
              <a:t>：因特网交换点。多个</a:t>
            </a:r>
            <a:r>
              <a:rPr lang="en-US" altLang="zh-CN" dirty="0">
                <a:ea typeface="ＭＳ Ｐゴシック" pitchFamily="34" charset="-128"/>
              </a:rPr>
              <a:t>ISP</a:t>
            </a:r>
            <a:r>
              <a:rPr lang="zh-CN" altLang="en-US" dirty="0">
                <a:ea typeface="ＭＳ Ｐゴシック" pitchFamily="34" charset="-128"/>
              </a:rPr>
              <a:t>能够一同对等连接。</a:t>
            </a:r>
            <a:endParaRPr lang="en-US" altLang="zh-CN" dirty="0">
              <a:ea typeface="ＭＳ Ｐゴシック" pitchFamily="34" charset="-128"/>
            </a:endParaRPr>
          </a:p>
          <a:p>
            <a:endParaRPr lang="en-US" altLang="zh-CN" dirty="0">
              <a:ea typeface="ＭＳ Ｐゴシック" pitchFamily="34" charset="-128"/>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itchFamily="34" charset="0"/>
                <a:ea typeface="ＭＳ Ｐゴシック" pitchFamily="34" charset="-128"/>
              </a:defRPr>
            </a:lvl1pPr>
            <a:lvl2pPr marL="742950" indent="-285750" defTabSz="966788">
              <a:defRPr sz="2400">
                <a:solidFill>
                  <a:schemeClr val="tx1"/>
                </a:solidFill>
                <a:latin typeface="Arial" pitchFamily="34" charset="0"/>
                <a:ea typeface="ＭＳ Ｐゴシック" pitchFamily="34" charset="-128"/>
              </a:defRPr>
            </a:lvl2pPr>
            <a:lvl3pPr marL="1143000" indent="-228600" defTabSz="966788">
              <a:defRPr sz="2400">
                <a:solidFill>
                  <a:schemeClr val="tx1"/>
                </a:solidFill>
                <a:latin typeface="Arial" pitchFamily="34" charset="0"/>
                <a:ea typeface="ＭＳ Ｐゴシック" pitchFamily="34" charset="-128"/>
              </a:defRPr>
            </a:lvl3pPr>
            <a:lvl4pPr marL="1600200" indent="-228600" defTabSz="966788">
              <a:defRPr sz="2400">
                <a:solidFill>
                  <a:schemeClr val="tx1"/>
                </a:solidFill>
                <a:latin typeface="Arial" pitchFamily="34" charset="0"/>
                <a:ea typeface="ＭＳ Ｐゴシック" pitchFamily="34" charset="-128"/>
              </a:defRPr>
            </a:lvl4pPr>
            <a:lvl5pPr marL="2057400" indent="-228600" defTabSz="966788">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02876F9D-2FBC-4AFB-912A-708FEAA0A223}" type="slidenum">
              <a:rPr lang="en-US" altLang="zh-CN" sz="1300">
                <a:latin typeface="Times New Roman" pitchFamily="18" charset="0"/>
              </a:rPr>
              <a:pPr/>
              <a:t>100</a:t>
            </a:fld>
            <a:endParaRPr lang="en-US" altLang="zh-CN" sz="1300">
              <a:latin typeface="Times New Roman" pitchFamily="18"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ea typeface="ＭＳ Ｐゴシック" pitchFamily="34" charset="-128"/>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itchFamily="34" charset="0"/>
                <a:ea typeface="ＭＳ Ｐゴシック" pitchFamily="34" charset="-128"/>
              </a:defRPr>
            </a:lvl1pPr>
            <a:lvl2pPr marL="742950" indent="-285750" defTabSz="966788">
              <a:defRPr sz="2400">
                <a:solidFill>
                  <a:schemeClr val="tx1"/>
                </a:solidFill>
                <a:latin typeface="Arial" pitchFamily="34" charset="0"/>
                <a:ea typeface="ＭＳ Ｐゴシック" pitchFamily="34" charset="-128"/>
              </a:defRPr>
            </a:lvl2pPr>
            <a:lvl3pPr marL="1143000" indent="-228600" defTabSz="966788">
              <a:defRPr sz="2400">
                <a:solidFill>
                  <a:schemeClr val="tx1"/>
                </a:solidFill>
                <a:latin typeface="Arial" pitchFamily="34" charset="0"/>
                <a:ea typeface="ＭＳ Ｐゴシック" pitchFamily="34" charset="-128"/>
              </a:defRPr>
            </a:lvl3pPr>
            <a:lvl4pPr marL="1600200" indent="-228600" defTabSz="966788">
              <a:defRPr sz="2400">
                <a:solidFill>
                  <a:schemeClr val="tx1"/>
                </a:solidFill>
                <a:latin typeface="Arial" pitchFamily="34" charset="0"/>
                <a:ea typeface="ＭＳ Ｐゴシック" pitchFamily="34" charset="-128"/>
              </a:defRPr>
            </a:lvl4pPr>
            <a:lvl5pPr marL="2057400" indent="-228600" defTabSz="966788">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941BB859-7247-4FF6-BDA4-AEF53C4B544C}" type="slidenum">
              <a:rPr lang="en-US" altLang="zh-CN" sz="1300">
                <a:latin typeface="Times New Roman" pitchFamily="18" charset="0"/>
              </a:rPr>
              <a:pPr/>
              <a:t>101</a:t>
            </a:fld>
            <a:endParaRPr lang="en-US" altLang="zh-CN" sz="1300">
              <a:latin typeface="Times New Roman" pitchFamily="18" charset="0"/>
            </a:endParaRPr>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ea typeface="ＭＳ Ｐゴシック" pitchFamily="34" charset="-128"/>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itchFamily="34" charset="0"/>
                <a:ea typeface="ＭＳ Ｐゴシック" pitchFamily="34" charset="-128"/>
              </a:defRPr>
            </a:lvl1pPr>
            <a:lvl2pPr marL="742950" indent="-285750" defTabSz="966788">
              <a:defRPr sz="2400">
                <a:solidFill>
                  <a:schemeClr val="tx1"/>
                </a:solidFill>
                <a:latin typeface="Arial" pitchFamily="34" charset="0"/>
                <a:ea typeface="ＭＳ Ｐゴシック" pitchFamily="34" charset="-128"/>
              </a:defRPr>
            </a:lvl2pPr>
            <a:lvl3pPr marL="1143000" indent="-228600" defTabSz="966788">
              <a:defRPr sz="2400">
                <a:solidFill>
                  <a:schemeClr val="tx1"/>
                </a:solidFill>
                <a:latin typeface="Arial" pitchFamily="34" charset="0"/>
                <a:ea typeface="ＭＳ Ｐゴシック" pitchFamily="34" charset="-128"/>
              </a:defRPr>
            </a:lvl3pPr>
            <a:lvl4pPr marL="1600200" indent="-228600" defTabSz="966788">
              <a:defRPr sz="2400">
                <a:solidFill>
                  <a:schemeClr val="tx1"/>
                </a:solidFill>
                <a:latin typeface="Arial" pitchFamily="34" charset="0"/>
                <a:ea typeface="ＭＳ Ｐゴシック" pitchFamily="34" charset="-128"/>
              </a:defRPr>
            </a:lvl4pPr>
            <a:lvl5pPr marL="2057400" indent="-228600" defTabSz="966788">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C7F9FFE-1B5E-4DFD-80D4-0740FE14331A}" type="slidenum">
              <a:rPr lang="en-US" altLang="zh-CN" sz="1300">
                <a:latin typeface="Times New Roman" pitchFamily="18" charset="0"/>
              </a:rPr>
              <a:pPr/>
              <a:t>102</a:t>
            </a:fld>
            <a:endParaRPr lang="en-US" altLang="zh-CN" sz="1300">
              <a:latin typeface="Times New Roman" pitchFamily="18" charset="0"/>
            </a:endParaRP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ea typeface="ＭＳ Ｐゴシック" pitchFamily="34" charset="-128"/>
              </a:rPr>
              <a:t>谷歌是当前内容提供商网络的一个突出例子。预计</a:t>
            </a:r>
            <a:r>
              <a:rPr lang="en-US" altLang="zh-CN" dirty="0">
                <a:ea typeface="ＭＳ Ｐゴシック" pitchFamily="34" charset="-128"/>
              </a:rPr>
              <a:t>30~50</a:t>
            </a:r>
            <a:r>
              <a:rPr lang="zh-CN" altLang="en-US" dirty="0">
                <a:ea typeface="ＭＳ Ｐゴシック" pitchFamily="34" charset="-128"/>
              </a:rPr>
              <a:t>个数据中心部署在北美、欧洲、亚洲、南非和澳大利亚。采用专用</a:t>
            </a:r>
            <a:r>
              <a:rPr lang="en-US" altLang="zh-CN" dirty="0">
                <a:ea typeface="ＭＳ Ｐゴシック" pitchFamily="34" charset="-128"/>
              </a:rPr>
              <a:t>TCP/IP</a:t>
            </a:r>
            <a:r>
              <a:rPr lang="zh-CN" altLang="en-US" dirty="0">
                <a:ea typeface="ＭＳ Ｐゴシック" pitchFamily="34" charset="-128"/>
              </a:rPr>
              <a:t>古莲，跨越全球，独立于公共因特网。仅承载出入谷歌服务器的流量。谷歌通过与较低层</a:t>
            </a:r>
            <a:r>
              <a:rPr lang="en-US" altLang="zh-CN" dirty="0">
                <a:ea typeface="ＭＳ Ｐゴシック" pitchFamily="34" charset="-128"/>
              </a:rPr>
              <a:t>ISP</a:t>
            </a:r>
            <a:r>
              <a:rPr lang="zh-CN" altLang="en-US" dirty="0">
                <a:ea typeface="ＭＳ Ｐゴシック" pitchFamily="34" charset="-128"/>
              </a:rPr>
              <a:t>对等连接绕过高层</a:t>
            </a:r>
            <a:r>
              <a:rPr lang="en-US" altLang="zh-CN" dirty="0">
                <a:ea typeface="ＭＳ Ｐゴシック" pitchFamily="34" charset="-128"/>
              </a:rPr>
              <a:t>ISP</a:t>
            </a:r>
            <a:r>
              <a:rPr lang="zh-CN" altLang="en-US" dirty="0">
                <a:ea typeface="ＭＳ Ｐゴシック" pitchFamily="34" charset="-128"/>
              </a:rPr>
              <a:t>，直接相连或者在</a:t>
            </a:r>
            <a:r>
              <a:rPr lang="en-US" altLang="zh-CN" dirty="0">
                <a:ea typeface="ＭＳ Ｐゴシック" pitchFamily="34" charset="-128"/>
              </a:rPr>
              <a:t>IXP</a:t>
            </a:r>
            <a:r>
              <a:rPr lang="zh-CN" altLang="en-US" dirty="0">
                <a:ea typeface="ＭＳ Ｐゴシック" pitchFamily="34" charset="-128"/>
              </a:rPr>
              <a:t>与其相连。许多接入</a:t>
            </a:r>
            <a:r>
              <a:rPr lang="en-US" altLang="zh-CN" dirty="0">
                <a:ea typeface="ＭＳ Ｐゴシック" pitchFamily="34" charset="-128"/>
              </a:rPr>
              <a:t>ISP</a:t>
            </a:r>
            <a:r>
              <a:rPr lang="zh-CN" altLang="en-US" dirty="0">
                <a:ea typeface="ＭＳ Ｐゴシック" pitchFamily="34" charset="-128"/>
              </a:rPr>
              <a:t>通过第一层</a:t>
            </a:r>
            <a:r>
              <a:rPr lang="en-US" altLang="zh-CN" dirty="0">
                <a:ea typeface="ＭＳ Ｐゴシック" pitchFamily="34" charset="-128"/>
              </a:rPr>
              <a:t>ISP</a:t>
            </a:r>
            <a:r>
              <a:rPr lang="zh-CN" altLang="en-US" dirty="0">
                <a:ea typeface="ＭＳ Ｐゴシック" pitchFamily="34" charset="-128"/>
              </a:rPr>
              <a:t>网络的承载仍能到达，所以谷歌也能与第一层</a:t>
            </a:r>
            <a:r>
              <a:rPr lang="en-US" altLang="zh-CN" dirty="0">
                <a:ea typeface="ＭＳ Ｐゴシック" pitchFamily="34" charset="-128"/>
              </a:rPr>
              <a:t>ISP</a:t>
            </a:r>
            <a:r>
              <a:rPr lang="zh-CN" altLang="en-US" dirty="0">
                <a:ea typeface="ＭＳ Ｐゴシック" pitchFamily="34" charset="-128"/>
              </a:rPr>
              <a:t>连接，并交换流量。创建自己的网络自己的网络，减少向顶层</a:t>
            </a:r>
            <a:r>
              <a:rPr lang="en-US" altLang="zh-CN" dirty="0">
                <a:ea typeface="ＭＳ Ｐゴシック" pitchFamily="34" charset="-128"/>
              </a:rPr>
              <a:t>ISP</a:t>
            </a:r>
            <a:r>
              <a:rPr lang="zh-CN" altLang="en-US" dirty="0">
                <a:ea typeface="ＭＳ Ｐゴシック" pitchFamily="34" charset="-128"/>
              </a:rPr>
              <a:t>支付费用，而且对服务最终如何交付给端用户有更多控制。</a:t>
            </a:r>
          </a:p>
          <a:p>
            <a:r>
              <a:rPr lang="zh-CN" altLang="en-US" dirty="0">
                <a:ea typeface="ＭＳ Ｐゴシック" pitchFamily="34" charset="-128"/>
              </a:rPr>
              <a:t>综上，因特网是一个网络的网络。由十多个第一层</a:t>
            </a:r>
            <a:r>
              <a:rPr lang="en-US" altLang="zh-CN" dirty="0">
                <a:ea typeface="ＭＳ Ｐゴシック" pitchFamily="34" charset="-128"/>
              </a:rPr>
              <a:t>ISP</a:t>
            </a:r>
            <a:r>
              <a:rPr lang="zh-CN" altLang="en-US" dirty="0">
                <a:ea typeface="ＭＳ Ｐゴシック" pitchFamily="34" charset="-128"/>
              </a:rPr>
              <a:t>和数十万个较低层</a:t>
            </a:r>
            <a:r>
              <a:rPr lang="en-US" altLang="zh-CN" dirty="0">
                <a:ea typeface="ＭＳ Ｐゴシック" pitchFamily="34" charset="-128"/>
              </a:rPr>
              <a:t>ISP</a:t>
            </a:r>
            <a:r>
              <a:rPr lang="zh-CN" altLang="en-US" dirty="0">
                <a:ea typeface="ＭＳ Ｐゴシック" pitchFamily="34" charset="-128"/>
              </a:rPr>
              <a:t>组成。</a:t>
            </a:r>
            <a:r>
              <a:rPr lang="en-US" altLang="zh-CN" dirty="0">
                <a:ea typeface="ＭＳ Ｐゴシック" pitchFamily="34" charset="-128"/>
              </a:rPr>
              <a:t>ISP</a:t>
            </a:r>
            <a:r>
              <a:rPr lang="zh-CN" altLang="en-US" dirty="0">
                <a:ea typeface="ＭＳ Ｐゴシック" pitchFamily="34" charset="-128"/>
              </a:rPr>
              <a:t>覆盖范围不同，很跨多个大洲大洋，小的地理区域。较低层</a:t>
            </a:r>
            <a:r>
              <a:rPr lang="en-US" altLang="zh-CN" dirty="0">
                <a:ea typeface="ＭＳ Ｐゴシック" pitchFamily="34" charset="-128"/>
              </a:rPr>
              <a:t>ISP</a:t>
            </a:r>
            <a:r>
              <a:rPr lang="zh-CN" altLang="en-US" dirty="0">
                <a:ea typeface="ＭＳ Ｐゴシック" pitchFamily="34" charset="-128"/>
              </a:rPr>
              <a:t>连接较高层</a:t>
            </a:r>
            <a:r>
              <a:rPr lang="en-US" altLang="zh-CN" dirty="0">
                <a:ea typeface="ＭＳ Ｐゴシック" pitchFamily="34" charset="-128"/>
              </a:rPr>
              <a:t>ISP</a:t>
            </a:r>
            <a:r>
              <a:rPr lang="zh-CN" altLang="en-US" dirty="0">
                <a:ea typeface="ＭＳ Ｐゴシック" pitchFamily="34" charset="-128"/>
              </a:rPr>
              <a:t>，高层</a:t>
            </a:r>
            <a:r>
              <a:rPr lang="en-US" altLang="zh-CN" dirty="0">
                <a:ea typeface="ＭＳ Ｐゴシック" pitchFamily="34" charset="-128"/>
              </a:rPr>
              <a:t>ISP</a:t>
            </a:r>
            <a:r>
              <a:rPr lang="zh-CN" altLang="en-US" dirty="0">
                <a:ea typeface="ＭＳ Ｐゴシック" pitchFamily="34" charset="-128"/>
              </a:rPr>
              <a:t>互联。用户和内容提供商是较低层</a:t>
            </a:r>
            <a:r>
              <a:rPr lang="en-US" altLang="zh-CN" dirty="0">
                <a:ea typeface="ＭＳ Ｐゴシック" pitchFamily="34" charset="-128"/>
              </a:rPr>
              <a:t>ISP</a:t>
            </a:r>
            <a:r>
              <a:rPr lang="zh-CN" altLang="en-US" dirty="0">
                <a:ea typeface="ＭＳ Ｐゴシック" pitchFamily="34" charset="-128"/>
              </a:rPr>
              <a:t>用户，较低层</a:t>
            </a:r>
            <a:r>
              <a:rPr lang="en-US" altLang="zh-CN" dirty="0">
                <a:ea typeface="ＭＳ Ｐゴシック" pitchFamily="34" charset="-128"/>
              </a:rPr>
              <a:t>ISP</a:t>
            </a:r>
            <a:r>
              <a:rPr lang="zh-CN" altLang="en-US" dirty="0">
                <a:ea typeface="ＭＳ Ｐゴシック" pitchFamily="34" charset="-128"/>
              </a:rPr>
              <a:t>是叫高层</a:t>
            </a:r>
            <a:r>
              <a:rPr lang="en-US" altLang="zh-CN" dirty="0">
                <a:ea typeface="ＭＳ Ｐゴシック" pitchFamily="34" charset="-128"/>
              </a:rPr>
              <a:t>ISP</a:t>
            </a:r>
            <a:r>
              <a:rPr lang="zh-CN" altLang="en-US" dirty="0">
                <a:ea typeface="ＭＳ Ｐゴシック" pitchFamily="34" charset="-128"/>
              </a:rPr>
              <a:t>的用户。</a:t>
            </a:r>
          </a:p>
          <a:p>
            <a:endParaRPr lang="zh-CN" altLang="zh-CN" dirty="0">
              <a:ea typeface="ＭＳ Ｐゴシック"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10</a:t>
            </a:fld>
            <a:endParaRPr lang="en-US" altLang="zh-CN"/>
          </a:p>
        </p:txBody>
      </p:sp>
    </p:spTree>
    <p:extLst>
      <p:ext uri="{BB962C8B-B14F-4D97-AF65-F5344CB8AC3E}">
        <p14:creationId xmlns:p14="http://schemas.microsoft.com/office/powerpoint/2010/main" val="300390050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103</a:t>
            </a:fld>
            <a:endParaRPr lang="en-US" altLang="zh-CN"/>
          </a:p>
        </p:txBody>
      </p:sp>
    </p:spTree>
    <p:extLst>
      <p:ext uri="{BB962C8B-B14F-4D97-AF65-F5344CB8AC3E}">
        <p14:creationId xmlns:p14="http://schemas.microsoft.com/office/powerpoint/2010/main" val="381722430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104</a:t>
            </a:fld>
            <a:endParaRPr lang="en-US" altLang="zh-CN"/>
          </a:p>
        </p:txBody>
      </p:sp>
    </p:spTree>
    <p:extLst>
      <p:ext uri="{BB962C8B-B14F-4D97-AF65-F5344CB8AC3E}">
        <p14:creationId xmlns:p14="http://schemas.microsoft.com/office/powerpoint/2010/main" val="388050165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多宿：任何</a:t>
            </a:r>
            <a:r>
              <a:rPr lang="en-US" altLang="zh-CN" dirty="0"/>
              <a:t>ISP</a:t>
            </a:r>
            <a:r>
              <a:rPr lang="zh-CN" altLang="en-US" dirty="0"/>
              <a:t>可以与两个或更多提供商</a:t>
            </a:r>
            <a:r>
              <a:rPr lang="en-US" altLang="zh-CN" dirty="0"/>
              <a:t>ISP</a:t>
            </a:r>
            <a:r>
              <a:rPr lang="zh-CN" altLang="en-US" dirty="0"/>
              <a:t>连接。每个第二层</a:t>
            </a:r>
            <a:r>
              <a:rPr lang="en-US" altLang="zh-CN" dirty="0"/>
              <a:t>ISP</a:t>
            </a:r>
            <a:r>
              <a:rPr lang="zh-CN" altLang="en-US" dirty="0"/>
              <a:t>向它相连的第一层</a:t>
            </a:r>
            <a:r>
              <a:rPr lang="en-US" altLang="zh-CN" dirty="0"/>
              <a:t>ISP</a:t>
            </a:r>
            <a:r>
              <a:rPr lang="zh-CN" altLang="en-US" dirty="0"/>
              <a:t>付费得到因特网连接。因此存在客户</a:t>
            </a:r>
            <a:r>
              <a:rPr lang="en-US" altLang="zh-CN" dirty="0"/>
              <a:t>-</a:t>
            </a:r>
            <a:r>
              <a:rPr lang="zh-CN" altLang="en-US" dirty="0"/>
              <a:t>提供商关系。客户</a:t>
            </a:r>
            <a:r>
              <a:rPr lang="en-US" altLang="zh-CN" dirty="0"/>
              <a:t>ISP</a:t>
            </a:r>
            <a:r>
              <a:rPr lang="zh-CN" altLang="en-US" dirty="0"/>
              <a:t>向提供商</a:t>
            </a:r>
            <a:r>
              <a:rPr lang="en-US" altLang="zh-CN" dirty="0"/>
              <a:t>ISP</a:t>
            </a:r>
            <a:r>
              <a:rPr lang="zh-CN" altLang="en-US" dirty="0"/>
              <a:t>支付的数额反映了它通过提供商交换的流量。减少该费用，同层</a:t>
            </a:r>
            <a:r>
              <a:rPr lang="en-US" altLang="zh-CN" dirty="0"/>
              <a:t>ISP</a:t>
            </a:r>
            <a:r>
              <a:rPr lang="zh-CN" altLang="en-US" dirty="0"/>
              <a:t>可以对等连接，即直接相连不通过上层的</a:t>
            </a:r>
            <a:r>
              <a:rPr lang="en-US" altLang="zh-CN" dirty="0"/>
              <a:t>ISP</a:t>
            </a:r>
            <a:r>
              <a:rPr lang="zh-CN" altLang="en-US" dirty="0"/>
              <a:t>。对等，不结算，任何</a:t>
            </a:r>
            <a:r>
              <a:rPr lang="en-US" altLang="zh-CN" dirty="0"/>
              <a:t>ISP</a:t>
            </a:r>
            <a:r>
              <a:rPr lang="zh-CN" altLang="en-US" dirty="0"/>
              <a:t>不向其对等</a:t>
            </a:r>
            <a:r>
              <a:rPr lang="en-US" altLang="zh-CN" dirty="0"/>
              <a:t>ISP</a:t>
            </a:r>
            <a:r>
              <a:rPr lang="zh-CN" altLang="en-US" dirty="0"/>
              <a:t>付费。如果多个同层网络发生对等关系，第三方公司创建了一个英特网交换点（</a:t>
            </a:r>
            <a:r>
              <a:rPr lang="en-US" altLang="zh-CN" dirty="0"/>
              <a:t>IXP</a:t>
            </a:r>
            <a:r>
              <a:rPr lang="zh-CN" altLang="en-US" dirty="0"/>
              <a:t>）。</a:t>
            </a:r>
            <a:r>
              <a:rPr lang="en-US" altLang="zh-CN" dirty="0"/>
              <a:t>300</a:t>
            </a:r>
            <a:r>
              <a:rPr lang="zh-CN" altLang="en-US" dirty="0"/>
              <a:t>个</a:t>
            </a:r>
            <a:r>
              <a:rPr lang="en-US" altLang="zh-CN" dirty="0"/>
              <a:t>IXP</a:t>
            </a:r>
            <a:r>
              <a:rPr lang="zh-CN" altLang="en-US" dirty="0"/>
              <a:t>。</a:t>
            </a:r>
            <a:r>
              <a:rPr lang="en-US" altLang="zh-CN" dirty="0"/>
              <a:t>IXP</a:t>
            </a:r>
            <a:r>
              <a:rPr lang="zh-CN" altLang="en-US" dirty="0"/>
              <a:t>（因特网交换点） 在某些国家</a:t>
            </a:r>
            <a:r>
              <a:rPr lang="en-US" altLang="zh-CN" dirty="0"/>
              <a:t>/</a:t>
            </a:r>
            <a:r>
              <a:rPr lang="zh-CN" altLang="en-US" dirty="0"/>
              <a:t>地区也称为 </a:t>
            </a:r>
            <a:r>
              <a:rPr lang="en-US" altLang="zh-CN" dirty="0"/>
              <a:t>NAP</a:t>
            </a:r>
            <a:r>
              <a:rPr lang="zh-CN" altLang="en-US" dirty="0"/>
              <a:t>（网络接入点）</a:t>
            </a:r>
          </a:p>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105</a:t>
            </a:fld>
            <a:endParaRPr lang="en-US" altLang="zh-CN"/>
          </a:p>
        </p:txBody>
      </p:sp>
    </p:spTree>
    <p:extLst>
      <p:ext uri="{BB962C8B-B14F-4D97-AF65-F5344CB8AC3E}">
        <p14:creationId xmlns:p14="http://schemas.microsoft.com/office/powerpoint/2010/main" val="336476497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106</a:t>
            </a:fld>
            <a:endParaRPr lang="en-US" altLang="zh-CN"/>
          </a:p>
        </p:txBody>
      </p:sp>
    </p:spTree>
    <p:extLst>
      <p:ext uri="{BB962C8B-B14F-4D97-AF65-F5344CB8AC3E}">
        <p14:creationId xmlns:p14="http://schemas.microsoft.com/office/powerpoint/2010/main" val="347787302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幻灯片图像占位符 1"/>
          <p:cNvSpPr>
            <a:spLocks noGrp="1" noRot="1" noChangeAspect="1" noTextEdit="1"/>
          </p:cNvSpPr>
          <p:nvPr>
            <p:ph type="sldImg"/>
          </p:nvPr>
        </p:nvSpPr>
        <p:spPr>
          <a:ln/>
        </p:spPr>
      </p:sp>
      <p:sp>
        <p:nvSpPr>
          <p:cNvPr id="1843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err="1"/>
              <a:t>Umass</a:t>
            </a:r>
            <a:r>
              <a:rPr lang="en-US" altLang="zh-CN" dirty="0"/>
              <a:t> </a:t>
            </a:r>
            <a:r>
              <a:rPr lang="zh-CN" altLang="en-US" dirty="0"/>
              <a:t>马萨诸塞大学校园网络拓扑图</a:t>
            </a:r>
          </a:p>
        </p:txBody>
      </p:sp>
      <p:sp>
        <p:nvSpPr>
          <p:cNvPr id="4" name="灯片编号占位符 3"/>
          <p:cNvSpPr>
            <a:spLocks noGrp="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4B8EF702-0A63-4FB0-A36D-DB6530C21C47}" type="slidenum">
              <a:rPr lang="zh-CN" altLang="en-US" sz="1300"/>
              <a:pPr/>
              <a:t>107</a:t>
            </a:fld>
            <a:endParaRPr lang="en-US" altLang="zh-CN" sz="130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108</a:t>
            </a:fld>
            <a:endParaRPr lang="en-US" altLang="zh-CN"/>
          </a:p>
        </p:txBody>
      </p:sp>
    </p:spTree>
    <p:extLst>
      <p:ext uri="{BB962C8B-B14F-4D97-AF65-F5344CB8AC3E}">
        <p14:creationId xmlns:p14="http://schemas.microsoft.com/office/powerpoint/2010/main" val="337263555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109</a:t>
            </a:fld>
            <a:endParaRPr lang="en-US" altLang="zh-CN"/>
          </a:p>
        </p:txBody>
      </p:sp>
    </p:spTree>
    <p:extLst>
      <p:ext uri="{BB962C8B-B14F-4D97-AF65-F5344CB8AC3E}">
        <p14:creationId xmlns:p14="http://schemas.microsoft.com/office/powerpoint/2010/main" val="120155472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幻灯片图像占位符 1"/>
          <p:cNvSpPr>
            <a:spLocks noGrp="1" noRot="1" noChangeAspect="1" noTextEdit="1"/>
          </p:cNvSpPr>
          <p:nvPr>
            <p:ph type="sldImg"/>
          </p:nvPr>
        </p:nvSpPr>
        <p:spPr>
          <a:ln/>
        </p:spPr>
      </p:sp>
      <p:sp>
        <p:nvSpPr>
          <p:cNvPr id="1853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
        <p:nvSpPr>
          <p:cNvPr id="4" name="灯片编号占位符 3"/>
          <p:cNvSpPr>
            <a:spLocks noGrp="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BF4CB737-9C8A-44A9-850E-545F8B7CF10C}" type="slidenum">
              <a:rPr lang="zh-CN" altLang="en-US" sz="1300"/>
              <a:pPr/>
              <a:t>110</a:t>
            </a:fld>
            <a:endParaRPr lang="en-US" altLang="zh-CN" sz="130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111</a:t>
            </a:fld>
            <a:endParaRPr lang="en-US" altLang="zh-CN"/>
          </a:p>
        </p:txBody>
      </p:sp>
    </p:spTree>
    <p:extLst>
      <p:ext uri="{BB962C8B-B14F-4D97-AF65-F5344CB8AC3E}">
        <p14:creationId xmlns:p14="http://schemas.microsoft.com/office/powerpoint/2010/main" val="280873391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幻灯片图像占位符 1"/>
          <p:cNvSpPr>
            <a:spLocks noGrp="1" noRot="1" noChangeAspect="1" noTextEdit="1"/>
          </p:cNvSpPr>
          <p:nvPr>
            <p:ph type="sldImg"/>
          </p:nvPr>
        </p:nvSpPr>
        <p:spPr>
          <a:ln/>
        </p:spPr>
      </p:sp>
      <p:sp>
        <p:nvSpPr>
          <p:cNvPr id="2754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2754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944F0AB4-3CD0-47D4-8A29-77A0A08A1486}" type="slidenum">
              <a:rPr lang="zh-CN" altLang="en-US" sz="1300" smtClean="0"/>
              <a:pPr/>
              <a:t>112</a:t>
            </a:fld>
            <a:endParaRPr lang="en-US" altLang="zh-CN"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Tx/>
              <a:buAutoNum type="arabicPeriod"/>
              <a:defRPr/>
            </a:pPr>
            <a:endParaRPr lang="en-US" altLang="zh-CN"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11</a:t>
            </a:fld>
            <a:endParaRPr lang="en-US" altLang="zh-CN"/>
          </a:p>
        </p:txBody>
      </p:sp>
    </p:spTree>
    <p:extLst>
      <p:ext uri="{BB962C8B-B14F-4D97-AF65-F5344CB8AC3E}">
        <p14:creationId xmlns:p14="http://schemas.microsoft.com/office/powerpoint/2010/main" val="186006007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幻灯片图像占位符 1"/>
          <p:cNvSpPr>
            <a:spLocks noGrp="1" noRot="1" noChangeAspect="1" noTextEdit="1"/>
          </p:cNvSpPr>
          <p:nvPr>
            <p:ph type="sldImg"/>
          </p:nvPr>
        </p:nvSpPr>
        <p:spPr>
          <a:ln/>
        </p:spPr>
      </p:sp>
      <p:sp>
        <p:nvSpPr>
          <p:cNvPr id="2764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764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8DAF65D1-D53C-4BFC-9BC7-9BE5F9FDB30F}" type="slidenum">
              <a:rPr lang="zh-CN" altLang="en-US" sz="1300" smtClean="0"/>
              <a:pPr/>
              <a:t>113</a:t>
            </a:fld>
            <a:endParaRPr lang="en-US" altLang="zh-CN" sz="130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幻灯片图像占位符 1"/>
          <p:cNvSpPr>
            <a:spLocks noGrp="1" noRot="1" noChangeAspect="1" noTextEdit="1"/>
          </p:cNvSpPr>
          <p:nvPr>
            <p:ph type="sldImg"/>
          </p:nvPr>
        </p:nvSpPr>
        <p:spPr>
          <a:ln/>
        </p:spPr>
      </p:sp>
      <p:sp>
        <p:nvSpPr>
          <p:cNvPr id="2775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775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B1DFC248-C310-44CD-B6CE-4161AFBF7E41}" type="slidenum">
              <a:rPr lang="zh-CN" altLang="en-US" sz="1300" smtClean="0"/>
              <a:pPr/>
              <a:t>114</a:t>
            </a:fld>
            <a:endParaRPr lang="en-US" altLang="zh-CN" sz="130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幻灯片图像占位符 1"/>
          <p:cNvSpPr>
            <a:spLocks noGrp="1" noRot="1" noChangeAspect="1" noTextEdit="1"/>
          </p:cNvSpPr>
          <p:nvPr>
            <p:ph type="sldImg"/>
          </p:nvPr>
        </p:nvSpPr>
        <p:spPr>
          <a:ln/>
        </p:spPr>
      </p:sp>
      <p:sp>
        <p:nvSpPr>
          <p:cNvPr id="2785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785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05B8746F-C4F0-47A3-987B-DC7206C54255}" type="slidenum">
              <a:rPr lang="zh-CN" altLang="en-US" sz="1300" smtClean="0"/>
              <a:pPr/>
              <a:t>115</a:t>
            </a:fld>
            <a:endParaRPr lang="en-US" altLang="zh-CN" sz="130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116</a:t>
            </a:fld>
            <a:endParaRPr lang="en-US" altLang="zh-CN"/>
          </a:p>
        </p:txBody>
      </p:sp>
    </p:spTree>
    <p:extLst>
      <p:ext uri="{BB962C8B-B14F-4D97-AF65-F5344CB8AC3E}">
        <p14:creationId xmlns:p14="http://schemas.microsoft.com/office/powerpoint/2010/main" val="253665829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117</a:t>
            </a:fld>
            <a:endParaRPr lang="en-US" altLang="zh-CN"/>
          </a:p>
        </p:txBody>
      </p:sp>
    </p:spTree>
    <p:extLst>
      <p:ext uri="{BB962C8B-B14F-4D97-AF65-F5344CB8AC3E}">
        <p14:creationId xmlns:p14="http://schemas.microsoft.com/office/powerpoint/2010/main" val="199334469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118</a:t>
            </a:fld>
            <a:endParaRPr lang="en-US" altLang="zh-CN"/>
          </a:p>
        </p:txBody>
      </p:sp>
    </p:spTree>
    <p:extLst>
      <p:ext uri="{BB962C8B-B14F-4D97-AF65-F5344CB8AC3E}">
        <p14:creationId xmlns:p14="http://schemas.microsoft.com/office/powerpoint/2010/main" val="402426314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幻灯片图像占位符 1"/>
          <p:cNvSpPr>
            <a:spLocks noGrp="1" noRot="1" noChangeAspect="1" noTextEdit="1"/>
          </p:cNvSpPr>
          <p:nvPr>
            <p:ph type="sldImg"/>
          </p:nvPr>
        </p:nvSpPr>
        <p:spPr>
          <a:ln/>
        </p:spPr>
      </p:sp>
      <p:sp>
        <p:nvSpPr>
          <p:cNvPr id="1863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4" name="灯片编号占位符 3"/>
          <p:cNvSpPr>
            <a:spLocks noGrp="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6022D040-C228-4782-B983-FDDC3270BF74}" type="slidenum">
              <a:rPr lang="zh-CN" altLang="en-US" sz="1300"/>
              <a:pPr/>
              <a:t>119</a:t>
            </a:fld>
            <a:endParaRPr lang="en-US" altLang="zh-CN" sz="130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120</a:t>
            </a:fld>
            <a:endParaRPr lang="en-US" altLang="zh-CN"/>
          </a:p>
        </p:txBody>
      </p:sp>
    </p:spTree>
    <p:extLst>
      <p:ext uri="{BB962C8B-B14F-4D97-AF65-F5344CB8AC3E}">
        <p14:creationId xmlns:p14="http://schemas.microsoft.com/office/powerpoint/2010/main" val="246798467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121</a:t>
            </a:fld>
            <a:endParaRPr lang="en-US" altLang="zh-CN"/>
          </a:p>
        </p:txBody>
      </p:sp>
    </p:spTree>
    <p:extLst>
      <p:ext uri="{BB962C8B-B14F-4D97-AF65-F5344CB8AC3E}">
        <p14:creationId xmlns:p14="http://schemas.microsoft.com/office/powerpoint/2010/main" val="284387281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itchFamily="34" charset="0"/>
                <a:ea typeface="ＭＳ Ｐゴシック" pitchFamily="34" charset="-128"/>
              </a:defRPr>
            </a:lvl1pPr>
            <a:lvl2pPr marL="742950" indent="-285750" defTabSz="966788">
              <a:defRPr sz="2400">
                <a:solidFill>
                  <a:schemeClr val="tx1"/>
                </a:solidFill>
                <a:latin typeface="Arial" pitchFamily="34" charset="0"/>
                <a:ea typeface="ＭＳ Ｐゴシック" pitchFamily="34" charset="-128"/>
              </a:defRPr>
            </a:lvl2pPr>
            <a:lvl3pPr marL="1143000" indent="-228600" defTabSz="966788">
              <a:defRPr sz="2400">
                <a:solidFill>
                  <a:schemeClr val="tx1"/>
                </a:solidFill>
                <a:latin typeface="Arial" pitchFamily="34" charset="0"/>
                <a:ea typeface="ＭＳ Ｐゴシック" pitchFamily="34" charset="-128"/>
              </a:defRPr>
            </a:lvl3pPr>
            <a:lvl4pPr marL="1600200" indent="-228600" defTabSz="966788">
              <a:defRPr sz="2400">
                <a:solidFill>
                  <a:schemeClr val="tx1"/>
                </a:solidFill>
                <a:latin typeface="Arial" pitchFamily="34" charset="0"/>
                <a:ea typeface="ＭＳ Ｐゴシック" pitchFamily="34" charset="-128"/>
              </a:defRPr>
            </a:lvl4pPr>
            <a:lvl5pPr marL="2057400" indent="-228600" defTabSz="966788">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297AD523-2C3F-4047-AE01-77FEC634B723}" type="slidenum">
              <a:rPr lang="en-US" altLang="zh-CN" sz="1300">
                <a:latin typeface="Times New Roman" pitchFamily="18" charset="0"/>
              </a:rPr>
              <a:pPr/>
              <a:t>122</a:t>
            </a:fld>
            <a:endParaRPr lang="en-US" altLang="zh-CN" sz="1300">
              <a:latin typeface="Times New Roman" pitchFamily="18" charset="0"/>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ea typeface="ＭＳ Ｐゴシック"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1"/>
          <p:cNvSpPr>
            <a:spLocks noGrp="1" noChangeArrowheads="1"/>
          </p:cNvSpPr>
          <p:nvPr>
            <p:ph type="sldNum" sz="quarter" idx="11"/>
          </p:nvPr>
        </p:nvSpPr>
        <p:spPr>
          <a:ln/>
        </p:spPr>
        <p:txBody>
          <a:bodyPr/>
          <a:lstStyle>
            <a:lvl1pPr>
              <a:defRPr/>
            </a:lvl1pPr>
          </a:lstStyle>
          <a:p>
            <a:fld id="{742696BD-759E-43FA-9DEC-5B40F173E5CB}" type="slidenum">
              <a:rPr lang="zh-CN" altLang="en-US"/>
              <a:pPr/>
              <a:t>‹#›</a:t>
            </a:fld>
            <a:endParaRPr lang="en-US" altLang="zh-CN"/>
          </a:p>
        </p:txBody>
      </p:sp>
    </p:spTree>
    <p:extLst>
      <p:ext uri="{BB962C8B-B14F-4D97-AF65-F5344CB8AC3E}">
        <p14:creationId xmlns:p14="http://schemas.microsoft.com/office/powerpoint/2010/main" val="1578583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1"/>
          <p:cNvSpPr>
            <a:spLocks noGrp="1" noChangeArrowheads="1"/>
          </p:cNvSpPr>
          <p:nvPr>
            <p:ph type="sldNum" sz="quarter" idx="11"/>
          </p:nvPr>
        </p:nvSpPr>
        <p:spPr>
          <a:ln/>
        </p:spPr>
        <p:txBody>
          <a:bodyPr/>
          <a:lstStyle>
            <a:lvl1pPr>
              <a:defRPr/>
            </a:lvl1pPr>
          </a:lstStyle>
          <a:p>
            <a:fld id="{C80D9766-7401-4E1A-AAD4-47924A09C7E8}" type="slidenum">
              <a:rPr lang="zh-CN" altLang="en-US"/>
              <a:pPr/>
              <a:t>‹#›</a:t>
            </a:fld>
            <a:endParaRPr lang="en-US" altLang="zh-CN"/>
          </a:p>
        </p:txBody>
      </p:sp>
    </p:spTree>
    <p:extLst>
      <p:ext uri="{BB962C8B-B14F-4D97-AF65-F5344CB8AC3E}">
        <p14:creationId xmlns:p14="http://schemas.microsoft.com/office/powerpoint/2010/main" val="3810046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1"/>
          <p:cNvSpPr>
            <a:spLocks noGrp="1" noChangeArrowheads="1"/>
          </p:cNvSpPr>
          <p:nvPr>
            <p:ph type="sldNum" sz="quarter" idx="11"/>
          </p:nvPr>
        </p:nvSpPr>
        <p:spPr>
          <a:ln/>
        </p:spPr>
        <p:txBody>
          <a:bodyPr/>
          <a:lstStyle>
            <a:lvl1pPr>
              <a:defRPr/>
            </a:lvl1pPr>
          </a:lstStyle>
          <a:p>
            <a:fld id="{56DB1EEA-E632-45F8-B08F-F89A016480F5}" type="slidenum">
              <a:rPr lang="zh-CN" altLang="en-US"/>
              <a:pPr/>
              <a:t>‹#›</a:t>
            </a:fld>
            <a:endParaRPr lang="en-US" altLang="zh-CN"/>
          </a:p>
        </p:txBody>
      </p:sp>
    </p:spTree>
    <p:extLst>
      <p:ext uri="{BB962C8B-B14F-4D97-AF65-F5344CB8AC3E}">
        <p14:creationId xmlns:p14="http://schemas.microsoft.com/office/powerpoint/2010/main" val="40400331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1"/>
          <p:cNvSpPr>
            <a:spLocks noGrp="1" noChangeArrowheads="1"/>
          </p:cNvSpPr>
          <p:nvPr>
            <p:ph type="sldNum" sz="quarter" idx="11"/>
          </p:nvPr>
        </p:nvSpPr>
        <p:spPr>
          <a:ln/>
        </p:spPr>
        <p:txBody>
          <a:bodyPr/>
          <a:lstStyle>
            <a:lvl1pPr>
              <a:defRPr/>
            </a:lvl1pPr>
          </a:lstStyle>
          <a:p>
            <a:fld id="{A4499D8B-762D-4DB5-8AFD-888FD2E66A86}" type="slidenum">
              <a:rPr lang="zh-CN" altLang="en-US"/>
              <a:pPr/>
              <a:t>‹#›</a:t>
            </a:fld>
            <a:endParaRPr lang="en-US" altLang="zh-CN"/>
          </a:p>
        </p:txBody>
      </p:sp>
    </p:spTree>
    <p:extLst>
      <p:ext uri="{BB962C8B-B14F-4D97-AF65-F5344CB8AC3E}">
        <p14:creationId xmlns:p14="http://schemas.microsoft.com/office/powerpoint/2010/main" val="116923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1"/>
          <p:cNvSpPr>
            <a:spLocks noGrp="1" noChangeArrowheads="1"/>
          </p:cNvSpPr>
          <p:nvPr>
            <p:ph type="sldNum" sz="quarter" idx="11"/>
          </p:nvPr>
        </p:nvSpPr>
        <p:spPr>
          <a:ln/>
        </p:spPr>
        <p:txBody>
          <a:bodyPr/>
          <a:lstStyle>
            <a:lvl1pPr>
              <a:defRPr/>
            </a:lvl1pPr>
          </a:lstStyle>
          <a:p>
            <a:fld id="{5F1CAB9D-2163-45B0-8D3A-3698428F5D93}" type="slidenum">
              <a:rPr lang="zh-CN" altLang="en-US"/>
              <a:pPr/>
              <a:t>‹#›</a:t>
            </a:fld>
            <a:endParaRPr lang="en-US" altLang="zh-CN"/>
          </a:p>
        </p:txBody>
      </p:sp>
    </p:spTree>
    <p:extLst>
      <p:ext uri="{BB962C8B-B14F-4D97-AF65-F5344CB8AC3E}">
        <p14:creationId xmlns:p14="http://schemas.microsoft.com/office/powerpoint/2010/main" val="3256684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1"/>
          <p:cNvSpPr>
            <a:spLocks noGrp="1" noChangeArrowheads="1"/>
          </p:cNvSpPr>
          <p:nvPr>
            <p:ph type="sldNum" sz="quarter" idx="11"/>
          </p:nvPr>
        </p:nvSpPr>
        <p:spPr>
          <a:ln/>
        </p:spPr>
        <p:txBody>
          <a:bodyPr/>
          <a:lstStyle>
            <a:lvl1pPr>
              <a:defRPr/>
            </a:lvl1pPr>
          </a:lstStyle>
          <a:p>
            <a:fld id="{212A8640-F133-489C-9D17-F6A279665B1B}" type="slidenum">
              <a:rPr lang="zh-CN" altLang="en-US"/>
              <a:pPr/>
              <a:t>‹#›</a:t>
            </a:fld>
            <a:endParaRPr lang="en-US" altLang="zh-CN"/>
          </a:p>
        </p:txBody>
      </p:sp>
    </p:spTree>
    <p:extLst>
      <p:ext uri="{BB962C8B-B14F-4D97-AF65-F5344CB8AC3E}">
        <p14:creationId xmlns:p14="http://schemas.microsoft.com/office/powerpoint/2010/main" val="1206137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1"/>
          <p:cNvSpPr>
            <a:spLocks noGrp="1" noChangeArrowheads="1"/>
          </p:cNvSpPr>
          <p:nvPr>
            <p:ph type="sldNum" sz="quarter" idx="11"/>
          </p:nvPr>
        </p:nvSpPr>
        <p:spPr>
          <a:ln/>
        </p:spPr>
        <p:txBody>
          <a:bodyPr/>
          <a:lstStyle>
            <a:lvl1pPr>
              <a:defRPr/>
            </a:lvl1pPr>
          </a:lstStyle>
          <a:p>
            <a:fld id="{FC2268CF-8E7F-445F-B145-E46D82F80A28}" type="slidenum">
              <a:rPr lang="zh-CN" altLang="en-US"/>
              <a:pPr/>
              <a:t>‹#›</a:t>
            </a:fld>
            <a:endParaRPr lang="en-US" altLang="zh-CN"/>
          </a:p>
        </p:txBody>
      </p:sp>
    </p:spTree>
    <p:extLst>
      <p:ext uri="{BB962C8B-B14F-4D97-AF65-F5344CB8AC3E}">
        <p14:creationId xmlns:p14="http://schemas.microsoft.com/office/powerpoint/2010/main" val="28350415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1"/>
          <p:cNvSpPr>
            <a:spLocks noGrp="1" noChangeArrowheads="1"/>
          </p:cNvSpPr>
          <p:nvPr>
            <p:ph type="sldNum" sz="quarter" idx="11"/>
          </p:nvPr>
        </p:nvSpPr>
        <p:spPr>
          <a:ln/>
        </p:spPr>
        <p:txBody>
          <a:bodyPr/>
          <a:lstStyle>
            <a:lvl1pPr>
              <a:defRPr/>
            </a:lvl1pPr>
          </a:lstStyle>
          <a:p>
            <a:fld id="{D6980A52-5CEC-4D1D-86DE-926B2B23296C}" type="slidenum">
              <a:rPr lang="zh-CN" altLang="en-US"/>
              <a:pPr/>
              <a:t>‹#›</a:t>
            </a:fld>
            <a:endParaRPr lang="en-US" altLang="zh-CN"/>
          </a:p>
        </p:txBody>
      </p:sp>
    </p:spTree>
    <p:extLst>
      <p:ext uri="{BB962C8B-B14F-4D97-AF65-F5344CB8AC3E}">
        <p14:creationId xmlns:p14="http://schemas.microsoft.com/office/powerpoint/2010/main" val="177254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1"/>
          <p:cNvSpPr>
            <a:spLocks noGrp="1" noChangeArrowheads="1"/>
          </p:cNvSpPr>
          <p:nvPr>
            <p:ph type="sldNum" sz="quarter" idx="11"/>
          </p:nvPr>
        </p:nvSpPr>
        <p:spPr>
          <a:ln/>
        </p:spPr>
        <p:txBody>
          <a:bodyPr/>
          <a:lstStyle>
            <a:lvl1pPr>
              <a:defRPr/>
            </a:lvl1pPr>
          </a:lstStyle>
          <a:p>
            <a:fld id="{860B102C-561E-4C43-8BE6-A37E038AC9BB}" type="slidenum">
              <a:rPr lang="zh-CN" altLang="en-US"/>
              <a:pPr/>
              <a:t>‹#›</a:t>
            </a:fld>
            <a:endParaRPr lang="en-US" altLang="zh-CN"/>
          </a:p>
        </p:txBody>
      </p:sp>
    </p:spTree>
    <p:extLst>
      <p:ext uri="{BB962C8B-B14F-4D97-AF65-F5344CB8AC3E}">
        <p14:creationId xmlns:p14="http://schemas.microsoft.com/office/powerpoint/2010/main" val="2228070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1"/>
          <p:cNvSpPr>
            <a:spLocks noGrp="1" noChangeArrowheads="1"/>
          </p:cNvSpPr>
          <p:nvPr>
            <p:ph type="sldNum" sz="quarter" idx="11"/>
          </p:nvPr>
        </p:nvSpPr>
        <p:spPr>
          <a:ln/>
        </p:spPr>
        <p:txBody>
          <a:bodyPr/>
          <a:lstStyle>
            <a:lvl1pPr>
              <a:defRPr/>
            </a:lvl1pPr>
          </a:lstStyle>
          <a:p>
            <a:fld id="{545E969E-C05A-482C-947B-F21893388AF3}" type="slidenum">
              <a:rPr lang="zh-CN" altLang="en-US"/>
              <a:pPr/>
              <a:t>‹#›</a:t>
            </a:fld>
            <a:endParaRPr lang="en-US" altLang="zh-CN"/>
          </a:p>
        </p:txBody>
      </p:sp>
    </p:spTree>
    <p:extLst>
      <p:ext uri="{BB962C8B-B14F-4D97-AF65-F5344CB8AC3E}">
        <p14:creationId xmlns:p14="http://schemas.microsoft.com/office/powerpoint/2010/main" val="2519536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1"/>
          <p:cNvSpPr>
            <a:spLocks noGrp="1" noChangeArrowheads="1"/>
          </p:cNvSpPr>
          <p:nvPr>
            <p:ph type="sldNum" sz="quarter" idx="11"/>
          </p:nvPr>
        </p:nvSpPr>
        <p:spPr>
          <a:ln/>
        </p:spPr>
        <p:txBody>
          <a:bodyPr/>
          <a:lstStyle>
            <a:lvl1pPr>
              <a:defRPr/>
            </a:lvl1pPr>
          </a:lstStyle>
          <a:p>
            <a:fld id="{161A8E68-B806-4930-A5CA-0CE7AFB3BB95}" type="slidenum">
              <a:rPr lang="zh-CN" altLang="en-US"/>
              <a:pPr/>
              <a:t>‹#›</a:t>
            </a:fld>
            <a:endParaRPr lang="en-US" altLang="zh-CN"/>
          </a:p>
        </p:txBody>
      </p:sp>
    </p:spTree>
    <p:extLst>
      <p:ext uri="{BB962C8B-B14F-4D97-AF65-F5344CB8AC3E}">
        <p14:creationId xmlns:p14="http://schemas.microsoft.com/office/powerpoint/2010/main" val="3763187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1"/>
          <p:cNvSpPr>
            <a:spLocks noGrp="1" noChangeArrowheads="1"/>
          </p:cNvSpPr>
          <p:nvPr>
            <p:ph type="sldNum" sz="quarter" idx="11"/>
          </p:nvPr>
        </p:nvSpPr>
        <p:spPr>
          <a:ln/>
        </p:spPr>
        <p:txBody>
          <a:bodyPr/>
          <a:lstStyle>
            <a:lvl1pPr>
              <a:defRPr/>
            </a:lvl1pPr>
          </a:lstStyle>
          <a:p>
            <a:fld id="{0362D980-3AF4-4F23-BE5A-D41477A474B7}" type="slidenum">
              <a:rPr lang="zh-CN" altLang="en-US"/>
              <a:pPr/>
              <a:t>‹#›</a:t>
            </a:fld>
            <a:endParaRPr lang="en-US" altLang="zh-CN"/>
          </a:p>
        </p:txBody>
      </p:sp>
    </p:spTree>
    <p:extLst>
      <p:ext uri="{BB962C8B-B14F-4D97-AF65-F5344CB8AC3E}">
        <p14:creationId xmlns:p14="http://schemas.microsoft.com/office/powerpoint/2010/main" val="3847816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4034" name="Picture 3" descr="logo2"/>
          <p:cNvPicPr>
            <a:picLocks noChangeAspect="1" noChangeArrowheads="1"/>
          </p:cNvPicPr>
          <p:nvPr userDrawn="1"/>
        </p:nvPicPr>
        <p:blipFill>
          <a:blip r:embed="rId14">
            <a:lum bright="88000" contrast="-70000"/>
            <a:extLst>
              <a:ext uri="{28A0092B-C50C-407E-A947-70E740481C1C}">
                <a14:useLocalDpi xmlns:a14="http://schemas.microsoft.com/office/drawing/2010/main" val="0"/>
              </a:ext>
            </a:extLst>
          </a:blip>
          <a:srcRect/>
          <a:stretch>
            <a:fillRect/>
          </a:stretch>
        </p:blipFill>
        <p:spPr bwMode="auto">
          <a:xfrm>
            <a:off x="-323850" y="668338"/>
            <a:ext cx="9901238" cy="618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4"/>
          <p:cNvSpPr>
            <a:spLocks noChangeArrowheads="1"/>
          </p:cNvSpPr>
          <p:nvPr/>
        </p:nvSpPr>
        <p:spPr bwMode="ltGray">
          <a:xfrm>
            <a:off x="0" y="0"/>
            <a:ext cx="755650" cy="692150"/>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defRPr/>
            </a:pPr>
            <a:endParaRPr kumimoji="1" lang="zh-CN" altLang="en-US">
              <a:latin typeface="Tahoma" pitchFamily="34" charset="0"/>
            </a:endParaRPr>
          </a:p>
        </p:txBody>
      </p:sp>
      <p:sp>
        <p:nvSpPr>
          <p:cNvPr id="2052" name="Rectangle 5"/>
          <p:cNvSpPr>
            <a:spLocks noChangeArrowheads="1"/>
          </p:cNvSpPr>
          <p:nvPr/>
        </p:nvSpPr>
        <p:spPr bwMode="gray">
          <a:xfrm flipH="1">
            <a:off x="755650" y="0"/>
            <a:ext cx="71438" cy="692150"/>
          </a:xfrm>
          <a:prstGeom prst="rect">
            <a:avLst/>
          </a:prstGeom>
          <a:gradFill rotWithShape="1">
            <a:gsLst>
              <a:gs pos="0">
                <a:srgbClr val="FF0000"/>
              </a:gs>
              <a:gs pos="100000">
                <a:srgbClr val="FFFF00"/>
              </a:gs>
            </a:gsLst>
            <a:lin ang="5400000" scaled="1"/>
          </a:gradFill>
          <a:ln w="9525">
            <a:noFill/>
            <a:miter lim="800000"/>
            <a:headEnd/>
            <a:tailEnd/>
          </a:ln>
        </p:spPr>
        <p:txBody>
          <a:bodyPr wrap="none" anchor="ctr"/>
          <a:lstStyle/>
          <a:p>
            <a:pPr algn="ctr" eaLnBrk="1" hangingPunct="1">
              <a:defRPr/>
            </a:pPr>
            <a:endParaRPr kumimoji="1" lang="zh-CN" altLang="en-US">
              <a:latin typeface="Tahoma" pitchFamily="34" charset="0"/>
            </a:endParaRPr>
          </a:p>
        </p:txBody>
      </p:sp>
      <p:sp>
        <p:nvSpPr>
          <p:cNvPr id="2053" name="Rectangle 6"/>
          <p:cNvSpPr>
            <a:spLocks noChangeArrowheads="1"/>
          </p:cNvSpPr>
          <p:nvPr/>
        </p:nvSpPr>
        <p:spPr bwMode="gray">
          <a:xfrm>
            <a:off x="0" y="692150"/>
            <a:ext cx="9144000" cy="71438"/>
          </a:xfrm>
          <a:prstGeom prst="rect">
            <a:avLst/>
          </a:prstGeom>
          <a:gradFill rotWithShape="0">
            <a:gsLst>
              <a:gs pos="0">
                <a:srgbClr val="FF0000"/>
              </a:gs>
              <a:gs pos="100000">
                <a:srgbClr val="FFFF00"/>
              </a:gs>
            </a:gsLst>
            <a:lin ang="0" scaled="1"/>
          </a:gradFill>
          <a:ln w="9525">
            <a:noFill/>
            <a:miter lim="800000"/>
            <a:headEnd/>
            <a:tailEnd/>
          </a:ln>
        </p:spPr>
        <p:txBody>
          <a:bodyPr wrap="none" anchor="ctr"/>
          <a:lstStyle/>
          <a:p>
            <a:pPr algn="ctr" eaLnBrk="1" hangingPunct="1">
              <a:defRPr/>
            </a:pPr>
            <a:endParaRPr kumimoji="1" lang="zh-CN" altLang="en-US">
              <a:latin typeface="Tahoma" pitchFamily="34" charset="0"/>
            </a:endParaRPr>
          </a:p>
        </p:txBody>
      </p:sp>
      <p:sp>
        <p:nvSpPr>
          <p:cNvPr id="44038" name="Rectangle 7"/>
          <p:cNvSpPr>
            <a:spLocks noGrp="1" noChangeArrowheads="1"/>
          </p:cNvSpPr>
          <p:nvPr>
            <p:ph type="title"/>
          </p:nvPr>
        </p:nvSpPr>
        <p:spPr bwMode="auto">
          <a:xfrm>
            <a:off x="1150938" y="21431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44039" name="Rectangle 8"/>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1737" name="Rectangle 9"/>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a:latin typeface="+mn-lt"/>
                <a:ea typeface="+mn-ea"/>
              </a:defRPr>
            </a:lvl1pPr>
          </a:lstStyle>
          <a:p>
            <a:pPr>
              <a:defRPr/>
            </a:pPr>
            <a:endParaRPr lang="en-US" altLang="zh-CN"/>
          </a:p>
        </p:txBody>
      </p:sp>
      <p:sp>
        <p:nvSpPr>
          <p:cNvPr id="201739" name="Rectangle 11"/>
          <p:cNvSpPr>
            <a:spLocks noGrp="1" noChangeArrowheads="1"/>
          </p:cNvSpPr>
          <p:nvPr>
            <p:ph type="sldNum" sz="quarter" idx="4"/>
          </p:nvPr>
        </p:nvSpPr>
        <p:spPr bwMode="auto">
          <a:xfrm>
            <a:off x="70421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a:latin typeface="Tahoma" panose="020B0604030504040204" pitchFamily="34" charset="0"/>
              </a:defRPr>
            </a:lvl1pPr>
          </a:lstStyle>
          <a:p>
            <a:fld id="{43688524-93D8-41B9-BD83-52F376B50A58}" type="slidenum">
              <a:rPr lang="zh-CN" altLang="en-US"/>
              <a:pPr/>
              <a:t>‹#›</a:t>
            </a:fld>
            <a:endParaRPr lang="en-US" altLang="zh-CN"/>
          </a:p>
        </p:txBody>
      </p:sp>
      <p:pic>
        <p:nvPicPr>
          <p:cNvPr id="44042" name="Picture 12" descr="logo2"/>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0" y="0"/>
            <a:ext cx="75565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4043" name="Group 13"/>
          <p:cNvGrpSpPr>
            <a:grpSpLocks/>
          </p:cNvGrpSpPr>
          <p:nvPr userDrawn="1"/>
        </p:nvGrpSpPr>
        <p:grpSpPr bwMode="auto">
          <a:xfrm>
            <a:off x="823913" y="0"/>
            <a:ext cx="8110537" cy="682625"/>
            <a:chOff x="519" y="0"/>
            <a:chExt cx="5109" cy="430"/>
          </a:xfrm>
        </p:grpSpPr>
        <p:pic>
          <p:nvPicPr>
            <p:cNvPr id="44044" name="Picture 14" descr="NEU"/>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519" y="0"/>
              <a:ext cx="1251" cy="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1" name="Rectangle 15"/>
            <p:cNvSpPr>
              <a:spLocks noChangeArrowheads="1"/>
            </p:cNvSpPr>
            <p:nvPr userDrawn="1"/>
          </p:nvSpPr>
          <p:spPr bwMode="auto">
            <a:xfrm>
              <a:off x="1771" y="185"/>
              <a:ext cx="3857" cy="231"/>
            </a:xfrm>
            <a:prstGeom prst="rect">
              <a:avLst/>
            </a:prstGeom>
            <a:noFill/>
            <a:ln w="9525">
              <a:noFill/>
              <a:miter lim="800000"/>
              <a:headEnd/>
              <a:tailEnd/>
            </a:ln>
          </p:spPr>
          <p:txBody>
            <a:bodyPr anchor="ctr">
              <a:spAutoFit/>
            </a:bodyPr>
            <a:lstStyle/>
            <a:p>
              <a:pPr>
                <a:defRPr/>
              </a:pPr>
              <a:r>
                <a:rPr lang="zh-CN" altLang="en-US" sz="1800" b="1">
                  <a:solidFill>
                    <a:schemeClr val="tx2"/>
                  </a:solidFill>
                  <a:latin typeface="Comic Sans MS" pitchFamily="66" charset="0"/>
                </a:rPr>
                <a:t>国家示范性软件学院</a:t>
              </a:r>
              <a:r>
                <a:rPr lang="zh-CN" altLang="en-US" sz="1800">
                  <a:latin typeface="Comic Sans MS" pitchFamily="66" charset="0"/>
                </a:rPr>
                <a:t>                      </a:t>
              </a:r>
              <a:r>
                <a:rPr lang="en-US" altLang="zh-CN" sz="1800">
                  <a:solidFill>
                    <a:schemeClr val="tx2"/>
                  </a:solidFill>
                  <a:latin typeface="Comic Sans MS" pitchFamily="66" charset="0"/>
                </a:rPr>
                <a:t>http://swc.neu.edu.cn</a:t>
              </a:r>
            </a:p>
          </p:txBody>
        </p:sp>
      </p:gr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81.xml"/><Relationship Id="rId1" Type="http://schemas.openxmlformats.org/officeDocument/2006/relationships/slideLayout" Target="../slideLayouts/slideLayout6.xml"/><Relationship Id="rId4" Type="http://schemas.openxmlformats.org/officeDocument/2006/relationships/image" Target="../media/image130.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notesSlide" Target="../notesSlides/notesSlide83.xml"/><Relationship Id="rId1" Type="http://schemas.openxmlformats.org/officeDocument/2006/relationships/slideLayout" Target="../slideLayouts/slideLayout4.xml"/><Relationship Id="rId4" Type="http://schemas.openxmlformats.org/officeDocument/2006/relationships/image" Target="../media/image132.wmf"/></Relationships>
</file>

<file path=ppt/slides/_rels/slide107.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4.xml"/><Relationship Id="rId1" Type="http://schemas.openxmlformats.org/officeDocument/2006/relationships/vmlDrawing" Target="../drawings/vmlDrawing24.vml"/><Relationship Id="rId6" Type="http://schemas.openxmlformats.org/officeDocument/2006/relationships/oleObject" Target="../embeddings/oleObject158.bin"/><Relationship Id="rId5" Type="http://schemas.openxmlformats.org/officeDocument/2006/relationships/image" Target="../media/image31.wmf"/><Relationship Id="rId4" Type="http://schemas.openxmlformats.org/officeDocument/2006/relationships/oleObject" Target="../embeddings/oleObject157.bin"/></Relationships>
</file>

<file path=ppt/slides/_rels/slide109.xml.rels><?xml version="1.0" encoding="UTF-8" standalone="yes"?>
<Relationships xmlns="http://schemas.openxmlformats.org/package/2006/relationships"><Relationship Id="rId3" Type="http://schemas.openxmlformats.org/officeDocument/2006/relationships/image" Target="../media/image132.wmf"/><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4.xml"/><Relationship Id="rId1" Type="http://schemas.openxmlformats.org/officeDocument/2006/relationships/vmlDrawing" Target="../drawings/vmlDrawing25.vml"/><Relationship Id="rId6" Type="http://schemas.openxmlformats.org/officeDocument/2006/relationships/oleObject" Target="../embeddings/oleObject160.bin"/><Relationship Id="rId5" Type="http://schemas.openxmlformats.org/officeDocument/2006/relationships/image" Target="../media/image31.wmf"/><Relationship Id="rId4" Type="http://schemas.openxmlformats.org/officeDocument/2006/relationships/oleObject" Target="../embeddings/oleObject159.bin"/></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4.xml"/><Relationship Id="rId1" Type="http://schemas.openxmlformats.org/officeDocument/2006/relationships/vmlDrawing" Target="../drawings/vmlDrawing26.vml"/><Relationship Id="rId6" Type="http://schemas.openxmlformats.org/officeDocument/2006/relationships/oleObject" Target="../embeddings/oleObject162.bin"/><Relationship Id="rId5" Type="http://schemas.openxmlformats.org/officeDocument/2006/relationships/image" Target="../media/image31.wmf"/><Relationship Id="rId4" Type="http://schemas.openxmlformats.org/officeDocument/2006/relationships/oleObject" Target="../embeddings/oleObject161.bin"/></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4.xml"/><Relationship Id="rId1" Type="http://schemas.openxmlformats.org/officeDocument/2006/relationships/vmlDrawing" Target="../drawings/vmlDrawing27.vml"/><Relationship Id="rId6" Type="http://schemas.openxmlformats.org/officeDocument/2006/relationships/oleObject" Target="../embeddings/oleObject164.bin"/><Relationship Id="rId5" Type="http://schemas.openxmlformats.org/officeDocument/2006/relationships/image" Target="../media/image31.wmf"/><Relationship Id="rId4" Type="http://schemas.openxmlformats.org/officeDocument/2006/relationships/oleObject" Target="../embeddings/oleObject163.bin"/></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4.xml"/><Relationship Id="rId1" Type="http://schemas.openxmlformats.org/officeDocument/2006/relationships/vmlDrawing" Target="../drawings/vmlDrawing28.vml"/><Relationship Id="rId6" Type="http://schemas.openxmlformats.org/officeDocument/2006/relationships/oleObject" Target="../embeddings/oleObject166.bin"/><Relationship Id="rId5" Type="http://schemas.openxmlformats.org/officeDocument/2006/relationships/image" Target="../media/image31.wmf"/><Relationship Id="rId4" Type="http://schemas.openxmlformats.org/officeDocument/2006/relationships/oleObject" Target="../embeddings/oleObject165.bin"/></Relationships>
</file>

<file path=ppt/slides/_rels/slide118.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2.xml"/><Relationship Id="rId1" Type="http://schemas.openxmlformats.org/officeDocument/2006/relationships/vmlDrawing" Target="../drawings/vmlDrawing29.vml"/><Relationship Id="rId5" Type="http://schemas.openxmlformats.org/officeDocument/2006/relationships/image" Target="../media/image134.wmf"/><Relationship Id="rId4" Type="http://schemas.openxmlformats.org/officeDocument/2006/relationships/oleObject" Target="../embeddings/oleObject167.bin"/></Relationships>
</file>

<file path=ppt/slides/_rels/slide122.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99.xml"/><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136.jpeg"/></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oleObject" Target="../embeddings/oleObject169.bin"/><Relationship Id="rId5" Type="http://schemas.openxmlformats.org/officeDocument/2006/relationships/image" Target="../media/image31.wmf"/><Relationship Id="rId4" Type="http://schemas.openxmlformats.org/officeDocument/2006/relationships/oleObject" Target="../embeddings/oleObject168.bin"/></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2.xml"/><Relationship Id="rId1" Type="http://schemas.openxmlformats.org/officeDocument/2006/relationships/vmlDrawing" Target="../drawings/vmlDrawing31.vml"/><Relationship Id="rId5" Type="http://schemas.openxmlformats.org/officeDocument/2006/relationships/image" Target="../media/image31.wmf"/><Relationship Id="rId4" Type="http://schemas.openxmlformats.org/officeDocument/2006/relationships/oleObject" Target="../embeddings/oleObject170.bin"/></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oleObject" Target="../embeddings/oleObject172.bin"/><Relationship Id="rId5" Type="http://schemas.openxmlformats.org/officeDocument/2006/relationships/image" Target="../media/image31.wmf"/><Relationship Id="rId4" Type="http://schemas.openxmlformats.org/officeDocument/2006/relationships/oleObject" Target="../embeddings/oleObject171.bin"/></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05.xml"/><Relationship Id="rId7" Type="http://schemas.openxmlformats.org/officeDocument/2006/relationships/oleObject" Target="../embeddings/oleObject175.bin"/><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oleObject" Target="../embeddings/oleObject174.bin"/><Relationship Id="rId5" Type="http://schemas.openxmlformats.org/officeDocument/2006/relationships/image" Target="../media/image31.wmf"/><Relationship Id="rId4" Type="http://schemas.openxmlformats.org/officeDocument/2006/relationships/oleObject" Target="../embeddings/oleObject173.bin"/></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11.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5.jpeg"/><Relationship Id="rId11" Type="http://schemas.openxmlformats.org/officeDocument/2006/relationships/image" Target="../media/image18.png"/><Relationship Id="rId5" Type="http://schemas.openxmlformats.org/officeDocument/2006/relationships/image" Target="../media/image14.jpeg"/><Relationship Id="rId10" Type="http://schemas.openxmlformats.org/officeDocument/2006/relationships/image" Target="../media/image17.png"/><Relationship Id="rId4" Type="http://schemas.openxmlformats.org/officeDocument/2006/relationships/image" Target="../media/image13.png"/><Relationship Id="rId9" Type="http://schemas.openxmlformats.org/officeDocument/2006/relationships/image" Target="../media/image16.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12.xml"/><Relationship Id="rId1" Type="http://schemas.openxmlformats.org/officeDocument/2006/relationships/vmlDrawing" Target="../drawings/vmlDrawing34.vml"/><Relationship Id="rId5" Type="http://schemas.openxmlformats.org/officeDocument/2006/relationships/image" Target="../media/image138.emf"/><Relationship Id="rId4" Type="http://schemas.openxmlformats.org/officeDocument/2006/relationships/oleObject" Target="../embeddings/oleObject176.bin"/></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39.wmf"/><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40.emf"/><Relationship Id="rId3" Type="http://schemas.openxmlformats.org/officeDocument/2006/relationships/notesSlide" Target="../notesSlides/notesSlide112.xml"/><Relationship Id="rId7" Type="http://schemas.openxmlformats.org/officeDocument/2006/relationships/image" Target="../media/image144.png"/><Relationship Id="rId12" Type="http://schemas.openxmlformats.org/officeDocument/2006/relationships/oleObject" Target="../embeddings/oleObject177.bin"/><Relationship Id="rId17" Type="http://schemas.openxmlformats.org/officeDocument/2006/relationships/image" Target="../media/image150.png"/><Relationship Id="rId2" Type="http://schemas.openxmlformats.org/officeDocument/2006/relationships/slideLayout" Target="../slideLayouts/slideLayout2.xml"/><Relationship Id="rId16" Type="http://schemas.openxmlformats.org/officeDocument/2006/relationships/image" Target="../media/image149.png"/><Relationship Id="rId1" Type="http://schemas.openxmlformats.org/officeDocument/2006/relationships/vmlDrawing" Target="../drawings/vmlDrawing35.vml"/><Relationship Id="rId6" Type="http://schemas.openxmlformats.org/officeDocument/2006/relationships/image" Target="../media/image143.png"/><Relationship Id="rId11" Type="http://schemas.openxmlformats.org/officeDocument/2006/relationships/image" Target="../media/image147.png"/><Relationship Id="rId5" Type="http://schemas.openxmlformats.org/officeDocument/2006/relationships/image" Target="../media/image142.jpeg"/><Relationship Id="rId15" Type="http://schemas.openxmlformats.org/officeDocument/2006/relationships/image" Target="../media/image148.png"/><Relationship Id="rId10" Type="http://schemas.openxmlformats.org/officeDocument/2006/relationships/image" Target="../media/image146.jpeg"/><Relationship Id="rId4" Type="http://schemas.openxmlformats.org/officeDocument/2006/relationships/image" Target="../media/image141.png"/><Relationship Id="rId9" Type="http://schemas.openxmlformats.org/officeDocument/2006/relationships/image" Target="../media/image139.wmf"/><Relationship Id="rId14" Type="http://schemas.openxmlformats.org/officeDocument/2006/relationships/oleObject" Target="../embeddings/oleObject178.bin"/></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2.xml"/><Relationship Id="rId1" Type="http://schemas.openxmlformats.org/officeDocument/2006/relationships/vmlDrawing" Target="../drawings/vmlDrawing36.vml"/><Relationship Id="rId5" Type="http://schemas.openxmlformats.org/officeDocument/2006/relationships/image" Target="../media/image151.wmf"/><Relationship Id="rId4" Type="http://schemas.openxmlformats.org/officeDocument/2006/relationships/oleObject" Target="../embeddings/oleObject179.bin"/></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132.wmf"/></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6.xml"/><Relationship Id="rId1" Type="http://schemas.openxmlformats.org/officeDocument/2006/relationships/vmlDrawing" Target="../drawings/vmlDrawing37.vml"/><Relationship Id="rId6" Type="http://schemas.openxmlformats.org/officeDocument/2006/relationships/oleObject" Target="../embeddings/oleObject181.bin"/><Relationship Id="rId5" Type="http://schemas.openxmlformats.org/officeDocument/2006/relationships/image" Target="../media/image31.wmf"/><Relationship Id="rId4" Type="http://schemas.openxmlformats.org/officeDocument/2006/relationships/oleObject" Target="../embeddings/oleObject180.bin"/></Relationships>
</file>

<file path=ppt/slides/_rels/slide14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33.xml"/><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8" Type="http://schemas.openxmlformats.org/officeDocument/2006/relationships/oleObject" Target="../embeddings/oleObject185.bin"/><Relationship Id="rId13" Type="http://schemas.openxmlformats.org/officeDocument/2006/relationships/oleObject" Target="../embeddings/oleObject190.bin"/><Relationship Id="rId18" Type="http://schemas.openxmlformats.org/officeDocument/2006/relationships/image" Target="../media/image154.wmf"/><Relationship Id="rId3" Type="http://schemas.openxmlformats.org/officeDocument/2006/relationships/notesSlide" Target="../notesSlides/notesSlide134.xml"/><Relationship Id="rId7" Type="http://schemas.openxmlformats.org/officeDocument/2006/relationships/oleObject" Target="../embeddings/oleObject184.bin"/><Relationship Id="rId12" Type="http://schemas.openxmlformats.org/officeDocument/2006/relationships/oleObject" Target="../embeddings/oleObject189.bin"/><Relationship Id="rId17" Type="http://schemas.openxmlformats.org/officeDocument/2006/relationships/oleObject" Target="../embeddings/oleObject194.bin"/><Relationship Id="rId2" Type="http://schemas.openxmlformats.org/officeDocument/2006/relationships/slideLayout" Target="../slideLayouts/slideLayout2.xml"/><Relationship Id="rId16" Type="http://schemas.openxmlformats.org/officeDocument/2006/relationships/oleObject" Target="../embeddings/oleObject193.bin"/><Relationship Id="rId1" Type="http://schemas.openxmlformats.org/officeDocument/2006/relationships/vmlDrawing" Target="../drawings/vmlDrawing38.vml"/><Relationship Id="rId6" Type="http://schemas.openxmlformats.org/officeDocument/2006/relationships/oleObject" Target="../embeddings/oleObject183.bin"/><Relationship Id="rId11" Type="http://schemas.openxmlformats.org/officeDocument/2006/relationships/oleObject" Target="../embeddings/oleObject188.bin"/><Relationship Id="rId5" Type="http://schemas.openxmlformats.org/officeDocument/2006/relationships/image" Target="../media/image31.wmf"/><Relationship Id="rId15" Type="http://schemas.openxmlformats.org/officeDocument/2006/relationships/oleObject" Target="../embeddings/oleObject192.bin"/><Relationship Id="rId10" Type="http://schemas.openxmlformats.org/officeDocument/2006/relationships/oleObject" Target="../embeddings/oleObject187.bin"/><Relationship Id="rId4" Type="http://schemas.openxmlformats.org/officeDocument/2006/relationships/oleObject" Target="../embeddings/oleObject182.bin"/><Relationship Id="rId9" Type="http://schemas.openxmlformats.org/officeDocument/2006/relationships/oleObject" Target="../embeddings/oleObject186.bin"/><Relationship Id="rId14" Type="http://schemas.openxmlformats.org/officeDocument/2006/relationships/oleObject" Target="../embeddings/oleObject191.bin"/></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135.xml"/><Relationship Id="rId7" Type="http://schemas.openxmlformats.org/officeDocument/2006/relationships/image" Target="../media/image154.wmf"/><Relationship Id="rId2" Type="http://schemas.openxmlformats.org/officeDocument/2006/relationships/slideLayout" Target="../slideLayouts/slideLayout2.xml"/><Relationship Id="rId1" Type="http://schemas.openxmlformats.org/officeDocument/2006/relationships/vmlDrawing" Target="../drawings/vmlDrawing39.vml"/><Relationship Id="rId6" Type="http://schemas.openxmlformats.org/officeDocument/2006/relationships/oleObject" Target="../embeddings/oleObject196.bin"/><Relationship Id="rId5" Type="http://schemas.openxmlformats.org/officeDocument/2006/relationships/image" Target="../media/image31.wmf"/><Relationship Id="rId4" Type="http://schemas.openxmlformats.org/officeDocument/2006/relationships/oleObject" Target="../embeddings/oleObject195.bin"/></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36.xml"/><Relationship Id="rId7" Type="http://schemas.openxmlformats.org/officeDocument/2006/relationships/image" Target="../media/image154.wmf"/><Relationship Id="rId2" Type="http://schemas.openxmlformats.org/officeDocument/2006/relationships/slideLayout" Target="../slideLayouts/slideLayout2.xml"/><Relationship Id="rId1" Type="http://schemas.openxmlformats.org/officeDocument/2006/relationships/vmlDrawing" Target="../drawings/vmlDrawing40.vml"/><Relationship Id="rId6" Type="http://schemas.openxmlformats.org/officeDocument/2006/relationships/oleObject" Target="../embeddings/oleObject198.bin"/><Relationship Id="rId5" Type="http://schemas.openxmlformats.org/officeDocument/2006/relationships/image" Target="../media/image31.wmf"/><Relationship Id="rId4" Type="http://schemas.openxmlformats.org/officeDocument/2006/relationships/oleObject" Target="../embeddings/oleObject197.bin"/></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60.xml.rels><?xml version="1.0" encoding="UTF-8" standalone="yes"?>
<Relationships xmlns="http://schemas.openxmlformats.org/package/2006/relationships"><Relationship Id="rId8" Type="http://schemas.openxmlformats.org/officeDocument/2006/relationships/image" Target="../media/image155.wmf"/><Relationship Id="rId3" Type="http://schemas.openxmlformats.org/officeDocument/2006/relationships/notesSlide" Target="../notesSlides/notesSlide137.xml"/><Relationship Id="rId7" Type="http://schemas.openxmlformats.org/officeDocument/2006/relationships/image" Target="../media/image154.wmf"/><Relationship Id="rId2" Type="http://schemas.openxmlformats.org/officeDocument/2006/relationships/slideLayout" Target="../slideLayouts/slideLayout2.xml"/><Relationship Id="rId1" Type="http://schemas.openxmlformats.org/officeDocument/2006/relationships/vmlDrawing" Target="../drawings/vmlDrawing41.vml"/><Relationship Id="rId6" Type="http://schemas.openxmlformats.org/officeDocument/2006/relationships/oleObject" Target="../embeddings/oleObject200.bin"/><Relationship Id="rId5" Type="http://schemas.openxmlformats.org/officeDocument/2006/relationships/image" Target="../media/image31.wmf"/><Relationship Id="rId4" Type="http://schemas.openxmlformats.org/officeDocument/2006/relationships/oleObject" Target="../embeddings/oleObject199.bin"/></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27.jpeg"/><Relationship Id="rId4" Type="http://schemas.openxmlformats.org/officeDocument/2006/relationships/image" Target="../media/image26.jpe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0.wmf"/><Relationship Id="rId13" Type="http://schemas.openxmlformats.org/officeDocument/2006/relationships/oleObject" Target="../embeddings/oleObject8.bin"/><Relationship Id="rId18" Type="http://schemas.openxmlformats.org/officeDocument/2006/relationships/oleObject" Target="../embeddings/oleObject12.bin"/><Relationship Id="rId3" Type="http://schemas.openxmlformats.org/officeDocument/2006/relationships/notesSlide" Target="../notesSlides/notesSlide18.xml"/><Relationship Id="rId21" Type="http://schemas.openxmlformats.org/officeDocument/2006/relationships/oleObject" Target="../embeddings/oleObject15.bin"/><Relationship Id="rId7" Type="http://schemas.openxmlformats.org/officeDocument/2006/relationships/oleObject" Target="../embeddings/oleObject4.bin"/><Relationship Id="rId12" Type="http://schemas.openxmlformats.org/officeDocument/2006/relationships/image" Target="../media/image31.wmf"/><Relationship Id="rId17" Type="http://schemas.openxmlformats.org/officeDocument/2006/relationships/oleObject" Target="../embeddings/oleObject11.bin"/><Relationship Id="rId25" Type="http://schemas.openxmlformats.org/officeDocument/2006/relationships/image" Target="../media/image35.wmf"/><Relationship Id="rId2" Type="http://schemas.openxmlformats.org/officeDocument/2006/relationships/slideLayout" Target="../slideLayouts/slideLayout4.xml"/><Relationship Id="rId16" Type="http://schemas.openxmlformats.org/officeDocument/2006/relationships/oleObject" Target="../embeddings/oleObject10.bin"/><Relationship Id="rId20" Type="http://schemas.openxmlformats.org/officeDocument/2006/relationships/oleObject" Target="../embeddings/oleObject14.bin"/><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oleObject" Target="../embeddings/oleObject7.bin"/><Relationship Id="rId24" Type="http://schemas.openxmlformats.org/officeDocument/2006/relationships/image" Target="../media/image34.wmf"/><Relationship Id="rId5" Type="http://schemas.openxmlformats.org/officeDocument/2006/relationships/image" Target="../media/image29.wmf"/><Relationship Id="rId15" Type="http://schemas.openxmlformats.org/officeDocument/2006/relationships/oleObject" Target="../embeddings/oleObject9.bin"/><Relationship Id="rId23" Type="http://schemas.openxmlformats.org/officeDocument/2006/relationships/oleObject" Target="../embeddings/oleObject16.bin"/><Relationship Id="rId10" Type="http://schemas.openxmlformats.org/officeDocument/2006/relationships/oleObject" Target="../embeddings/oleObject6.bin"/><Relationship Id="rId19" Type="http://schemas.openxmlformats.org/officeDocument/2006/relationships/oleObject" Target="../embeddings/oleObject13.bin"/><Relationship Id="rId4" Type="http://schemas.openxmlformats.org/officeDocument/2006/relationships/oleObject" Target="../embeddings/oleObject2.bin"/><Relationship Id="rId9" Type="http://schemas.openxmlformats.org/officeDocument/2006/relationships/oleObject" Target="../embeddings/oleObject5.bin"/><Relationship Id="rId14" Type="http://schemas.openxmlformats.org/officeDocument/2006/relationships/image" Target="../media/image32.wmf"/><Relationship Id="rId22" Type="http://schemas.openxmlformats.org/officeDocument/2006/relationships/image" Target="../media/image33.wmf"/></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oleObject" Target="../embeddings/oleObject24.bin"/><Relationship Id="rId18" Type="http://schemas.openxmlformats.org/officeDocument/2006/relationships/image" Target="../media/image30.wmf"/><Relationship Id="rId3" Type="http://schemas.openxmlformats.org/officeDocument/2006/relationships/notesSlide" Target="../notesSlides/notesSlide19.xml"/><Relationship Id="rId21" Type="http://schemas.openxmlformats.org/officeDocument/2006/relationships/oleObject" Target="../embeddings/oleObject29.bin"/><Relationship Id="rId7" Type="http://schemas.openxmlformats.org/officeDocument/2006/relationships/image" Target="../media/image32.wmf"/><Relationship Id="rId12" Type="http://schemas.openxmlformats.org/officeDocument/2006/relationships/oleObject" Target="../embeddings/oleObject23.bin"/><Relationship Id="rId17" Type="http://schemas.openxmlformats.org/officeDocument/2006/relationships/oleObject" Target="../embeddings/oleObject27.bin"/><Relationship Id="rId2" Type="http://schemas.openxmlformats.org/officeDocument/2006/relationships/slideLayout" Target="../slideLayouts/slideLayout4.xml"/><Relationship Id="rId16" Type="http://schemas.openxmlformats.org/officeDocument/2006/relationships/oleObject" Target="../embeddings/oleObject26.bin"/><Relationship Id="rId20" Type="http://schemas.openxmlformats.org/officeDocument/2006/relationships/image" Target="../media/image33.wmf"/><Relationship Id="rId1" Type="http://schemas.openxmlformats.org/officeDocument/2006/relationships/vmlDrawing" Target="../drawings/vmlDrawing3.vml"/><Relationship Id="rId6" Type="http://schemas.openxmlformats.org/officeDocument/2006/relationships/oleObject" Target="../embeddings/oleObject18.bin"/><Relationship Id="rId11" Type="http://schemas.openxmlformats.org/officeDocument/2006/relationships/oleObject" Target="../embeddings/oleObject22.bin"/><Relationship Id="rId5" Type="http://schemas.openxmlformats.org/officeDocument/2006/relationships/image" Target="../media/image31.wmf"/><Relationship Id="rId15" Type="http://schemas.openxmlformats.org/officeDocument/2006/relationships/image" Target="../media/image29.wmf"/><Relationship Id="rId23" Type="http://schemas.openxmlformats.org/officeDocument/2006/relationships/oleObject" Target="../embeddings/oleObject31.bin"/><Relationship Id="rId10" Type="http://schemas.openxmlformats.org/officeDocument/2006/relationships/oleObject" Target="../embeddings/oleObject21.bin"/><Relationship Id="rId19" Type="http://schemas.openxmlformats.org/officeDocument/2006/relationships/oleObject" Target="../embeddings/oleObject28.bin"/><Relationship Id="rId4" Type="http://schemas.openxmlformats.org/officeDocument/2006/relationships/oleObject" Target="../embeddings/oleObject17.bin"/><Relationship Id="rId9" Type="http://schemas.openxmlformats.org/officeDocument/2006/relationships/oleObject" Target="../embeddings/oleObject20.bin"/><Relationship Id="rId14" Type="http://schemas.openxmlformats.org/officeDocument/2006/relationships/oleObject" Target="../embeddings/oleObject25.bin"/><Relationship Id="rId22" Type="http://schemas.openxmlformats.org/officeDocument/2006/relationships/oleObject" Target="../embeddings/oleObject30.bin"/></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33.bin"/><Relationship Id="rId13" Type="http://schemas.openxmlformats.org/officeDocument/2006/relationships/image" Target="../media/image31.wmf"/><Relationship Id="rId18" Type="http://schemas.openxmlformats.org/officeDocument/2006/relationships/oleObject" Target="../embeddings/oleObject41.bin"/><Relationship Id="rId3" Type="http://schemas.openxmlformats.org/officeDocument/2006/relationships/notesSlide" Target="../notesSlides/notesSlide20.xml"/><Relationship Id="rId21" Type="http://schemas.openxmlformats.org/officeDocument/2006/relationships/oleObject" Target="../embeddings/oleObject44.bin"/><Relationship Id="rId7" Type="http://schemas.openxmlformats.org/officeDocument/2006/relationships/image" Target="../media/image30.wmf"/><Relationship Id="rId12" Type="http://schemas.openxmlformats.org/officeDocument/2006/relationships/oleObject" Target="../embeddings/oleObject36.bin"/><Relationship Id="rId17" Type="http://schemas.openxmlformats.org/officeDocument/2006/relationships/oleObject" Target="../embeddings/oleObject40.bin"/><Relationship Id="rId2" Type="http://schemas.openxmlformats.org/officeDocument/2006/relationships/slideLayout" Target="../slideLayouts/slideLayout4.xml"/><Relationship Id="rId16" Type="http://schemas.openxmlformats.org/officeDocument/2006/relationships/oleObject" Target="../embeddings/oleObject39.bin"/><Relationship Id="rId20" Type="http://schemas.openxmlformats.org/officeDocument/2006/relationships/oleObject" Target="../embeddings/oleObject43.bin"/><Relationship Id="rId1" Type="http://schemas.openxmlformats.org/officeDocument/2006/relationships/vmlDrawing" Target="../drawings/vmlDrawing4.vml"/><Relationship Id="rId6" Type="http://schemas.openxmlformats.org/officeDocument/2006/relationships/oleObject" Target="../embeddings/oleObject32.bin"/><Relationship Id="rId11" Type="http://schemas.openxmlformats.org/officeDocument/2006/relationships/oleObject" Target="../embeddings/oleObject35.bin"/><Relationship Id="rId5" Type="http://schemas.openxmlformats.org/officeDocument/2006/relationships/image" Target="../media/image37.png"/><Relationship Id="rId15" Type="http://schemas.openxmlformats.org/officeDocument/2006/relationships/oleObject" Target="../embeddings/oleObject38.bin"/><Relationship Id="rId10" Type="http://schemas.openxmlformats.org/officeDocument/2006/relationships/oleObject" Target="../embeddings/oleObject34.bin"/><Relationship Id="rId19" Type="http://schemas.openxmlformats.org/officeDocument/2006/relationships/oleObject" Target="../embeddings/oleObject42.bin"/><Relationship Id="rId4" Type="http://schemas.openxmlformats.org/officeDocument/2006/relationships/image" Target="../media/image36.wmf"/><Relationship Id="rId9" Type="http://schemas.openxmlformats.org/officeDocument/2006/relationships/image" Target="../media/image33.wmf"/><Relationship Id="rId14" Type="http://schemas.openxmlformats.org/officeDocument/2006/relationships/oleObject" Target="../embeddings/oleObject37.bin"/><Relationship Id="rId22" Type="http://schemas.openxmlformats.org/officeDocument/2006/relationships/image" Target="../media/image38.png"/></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47.bin"/><Relationship Id="rId13" Type="http://schemas.openxmlformats.org/officeDocument/2006/relationships/oleObject" Target="../embeddings/oleObject52.bin"/><Relationship Id="rId18" Type="http://schemas.openxmlformats.org/officeDocument/2006/relationships/image" Target="../media/image30.wmf"/><Relationship Id="rId3" Type="http://schemas.openxmlformats.org/officeDocument/2006/relationships/notesSlide" Target="../notesSlides/notesSlide21.xml"/><Relationship Id="rId21" Type="http://schemas.openxmlformats.org/officeDocument/2006/relationships/oleObject" Target="../embeddings/oleObject57.bin"/><Relationship Id="rId7" Type="http://schemas.openxmlformats.org/officeDocument/2006/relationships/image" Target="../media/image32.wmf"/><Relationship Id="rId12" Type="http://schemas.openxmlformats.org/officeDocument/2006/relationships/oleObject" Target="../embeddings/oleObject51.bin"/><Relationship Id="rId17" Type="http://schemas.openxmlformats.org/officeDocument/2006/relationships/oleObject" Target="../embeddings/oleObject55.bin"/><Relationship Id="rId2" Type="http://schemas.openxmlformats.org/officeDocument/2006/relationships/slideLayout" Target="../slideLayouts/slideLayout4.xml"/><Relationship Id="rId16" Type="http://schemas.openxmlformats.org/officeDocument/2006/relationships/oleObject" Target="../embeddings/oleObject54.bin"/><Relationship Id="rId20" Type="http://schemas.openxmlformats.org/officeDocument/2006/relationships/image" Target="../media/image33.wmf"/><Relationship Id="rId1" Type="http://schemas.openxmlformats.org/officeDocument/2006/relationships/vmlDrawing" Target="../drawings/vmlDrawing5.vml"/><Relationship Id="rId6" Type="http://schemas.openxmlformats.org/officeDocument/2006/relationships/oleObject" Target="../embeddings/oleObject46.bin"/><Relationship Id="rId11" Type="http://schemas.openxmlformats.org/officeDocument/2006/relationships/oleObject" Target="../embeddings/oleObject50.bin"/><Relationship Id="rId5" Type="http://schemas.openxmlformats.org/officeDocument/2006/relationships/image" Target="../media/image31.wmf"/><Relationship Id="rId15" Type="http://schemas.openxmlformats.org/officeDocument/2006/relationships/image" Target="../media/image29.wmf"/><Relationship Id="rId23" Type="http://schemas.openxmlformats.org/officeDocument/2006/relationships/oleObject" Target="../embeddings/oleObject59.bin"/><Relationship Id="rId10" Type="http://schemas.openxmlformats.org/officeDocument/2006/relationships/oleObject" Target="../embeddings/oleObject49.bin"/><Relationship Id="rId19" Type="http://schemas.openxmlformats.org/officeDocument/2006/relationships/oleObject" Target="../embeddings/oleObject56.bin"/><Relationship Id="rId4" Type="http://schemas.openxmlformats.org/officeDocument/2006/relationships/oleObject" Target="../embeddings/oleObject45.bin"/><Relationship Id="rId9" Type="http://schemas.openxmlformats.org/officeDocument/2006/relationships/oleObject" Target="../embeddings/oleObject48.bin"/><Relationship Id="rId14" Type="http://schemas.openxmlformats.org/officeDocument/2006/relationships/oleObject" Target="../embeddings/oleObject53.bin"/><Relationship Id="rId22" Type="http://schemas.openxmlformats.org/officeDocument/2006/relationships/oleObject" Target="../embeddings/oleObject58.bin"/></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40.png"/><Relationship Id="rId2" Type="http://schemas.openxmlformats.org/officeDocument/2006/relationships/slideLayout" Target="../slideLayouts/slideLayout4.xml"/><Relationship Id="rId1" Type="http://schemas.openxmlformats.org/officeDocument/2006/relationships/vmlDrawing" Target="../drawings/vmlDrawing6.vml"/><Relationship Id="rId6" Type="http://schemas.openxmlformats.org/officeDocument/2006/relationships/image" Target="../media/image39.png"/><Relationship Id="rId5" Type="http://schemas.openxmlformats.org/officeDocument/2006/relationships/image" Target="../media/image31.wmf"/><Relationship Id="rId4" Type="http://schemas.openxmlformats.org/officeDocument/2006/relationships/oleObject" Target="../embeddings/oleObject60.bin"/></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hyperlink" Target="http://www.acm.org/sigcomm/" TargetMode="External"/><Relationship Id="rId3" Type="http://schemas.openxmlformats.org/officeDocument/2006/relationships/hyperlink" Target="http://www.isoc.org/" TargetMode="External"/><Relationship Id="rId7" Type="http://schemas.openxmlformats.org/officeDocument/2006/relationships/hyperlink" Target="http://www.ieee.org/" TargetMode="External"/><Relationship Id="rId12" Type="http://schemas.openxmlformats.org/officeDocument/2006/relationships/hyperlink" Target="http://www.mediahistory.com/" TargetMode="External"/><Relationship Id="rId2" Type="http://schemas.openxmlformats.org/officeDocument/2006/relationships/hyperlink" Target="http://www.ietf.org/" TargetMode="External"/><Relationship Id="rId1" Type="http://schemas.openxmlformats.org/officeDocument/2006/relationships/slideLayout" Target="../slideLayouts/slideLayout2.xml"/><Relationship Id="rId6" Type="http://schemas.openxmlformats.org/officeDocument/2006/relationships/hyperlink" Target="http://www.acm.org/" TargetMode="External"/><Relationship Id="rId11" Type="http://schemas.openxmlformats.org/officeDocument/2006/relationships/hyperlink" Target="http://www.data.com/" TargetMode="External"/><Relationship Id="rId5" Type="http://schemas.openxmlformats.org/officeDocument/2006/relationships/hyperlink" Target="http://www.w3.org/consortium" TargetMode="External"/><Relationship Id="rId10" Type="http://schemas.openxmlformats.org/officeDocument/2006/relationships/hyperlink" Target="http://www.computer.org/" TargetMode="External"/><Relationship Id="rId4" Type="http://schemas.openxmlformats.org/officeDocument/2006/relationships/hyperlink" Target="http://www.isi.edu/iab" TargetMode="External"/><Relationship Id="rId9" Type="http://schemas.openxmlformats.org/officeDocument/2006/relationships/hyperlink" Target="http://www.comsoc.orgc/"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30.wmf"/><Relationship Id="rId13" Type="http://schemas.openxmlformats.org/officeDocument/2006/relationships/oleObject" Target="../embeddings/oleObject66.bin"/><Relationship Id="rId18" Type="http://schemas.openxmlformats.org/officeDocument/2006/relationships/oleObject" Target="../embeddings/oleObject71.bin"/><Relationship Id="rId3" Type="http://schemas.openxmlformats.org/officeDocument/2006/relationships/notesSlide" Target="../notesSlides/notesSlide30.xml"/><Relationship Id="rId21" Type="http://schemas.openxmlformats.org/officeDocument/2006/relationships/image" Target="../media/image33.wmf"/><Relationship Id="rId7" Type="http://schemas.openxmlformats.org/officeDocument/2006/relationships/oleObject" Target="../embeddings/oleObject63.bin"/><Relationship Id="rId12" Type="http://schemas.openxmlformats.org/officeDocument/2006/relationships/image" Target="../media/image32.wmf"/><Relationship Id="rId17" Type="http://schemas.openxmlformats.org/officeDocument/2006/relationships/oleObject" Target="../embeddings/oleObject70.bin"/><Relationship Id="rId2" Type="http://schemas.openxmlformats.org/officeDocument/2006/relationships/slideLayout" Target="../slideLayouts/slideLayout4.xml"/><Relationship Id="rId16" Type="http://schemas.openxmlformats.org/officeDocument/2006/relationships/oleObject" Target="../embeddings/oleObject69.bin"/><Relationship Id="rId20" Type="http://schemas.openxmlformats.org/officeDocument/2006/relationships/oleObject" Target="../embeddings/oleObject73.bin"/><Relationship Id="rId1" Type="http://schemas.openxmlformats.org/officeDocument/2006/relationships/vmlDrawing" Target="../drawings/vmlDrawing7.vml"/><Relationship Id="rId6" Type="http://schemas.openxmlformats.org/officeDocument/2006/relationships/oleObject" Target="../embeddings/oleObject62.bin"/><Relationship Id="rId11" Type="http://schemas.openxmlformats.org/officeDocument/2006/relationships/oleObject" Target="../embeddings/oleObject65.bin"/><Relationship Id="rId5" Type="http://schemas.openxmlformats.org/officeDocument/2006/relationships/image" Target="../media/image29.wmf"/><Relationship Id="rId15" Type="http://schemas.openxmlformats.org/officeDocument/2006/relationships/oleObject" Target="../embeddings/oleObject68.bin"/><Relationship Id="rId23" Type="http://schemas.openxmlformats.org/officeDocument/2006/relationships/oleObject" Target="../embeddings/oleObject75.bin"/><Relationship Id="rId10" Type="http://schemas.openxmlformats.org/officeDocument/2006/relationships/image" Target="../media/image31.wmf"/><Relationship Id="rId19" Type="http://schemas.openxmlformats.org/officeDocument/2006/relationships/oleObject" Target="../embeddings/oleObject72.bin"/><Relationship Id="rId4" Type="http://schemas.openxmlformats.org/officeDocument/2006/relationships/oleObject" Target="../embeddings/oleObject61.bin"/><Relationship Id="rId9" Type="http://schemas.openxmlformats.org/officeDocument/2006/relationships/oleObject" Target="../embeddings/oleObject64.bin"/><Relationship Id="rId14" Type="http://schemas.openxmlformats.org/officeDocument/2006/relationships/oleObject" Target="../embeddings/oleObject67.bin"/><Relationship Id="rId22" Type="http://schemas.openxmlformats.org/officeDocument/2006/relationships/oleObject" Target="../embeddings/oleObject74.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78.bin"/><Relationship Id="rId13" Type="http://schemas.openxmlformats.org/officeDocument/2006/relationships/oleObject" Target="../embeddings/oleObject83.bin"/><Relationship Id="rId18" Type="http://schemas.openxmlformats.org/officeDocument/2006/relationships/image" Target="../media/image30.wmf"/><Relationship Id="rId3" Type="http://schemas.openxmlformats.org/officeDocument/2006/relationships/notesSlide" Target="../notesSlides/notesSlide31.xml"/><Relationship Id="rId21" Type="http://schemas.openxmlformats.org/officeDocument/2006/relationships/oleObject" Target="../embeddings/oleObject88.bin"/><Relationship Id="rId7" Type="http://schemas.openxmlformats.org/officeDocument/2006/relationships/image" Target="../media/image32.wmf"/><Relationship Id="rId12" Type="http://schemas.openxmlformats.org/officeDocument/2006/relationships/oleObject" Target="../embeddings/oleObject82.bin"/><Relationship Id="rId17" Type="http://schemas.openxmlformats.org/officeDocument/2006/relationships/oleObject" Target="../embeddings/oleObject86.bin"/><Relationship Id="rId2" Type="http://schemas.openxmlformats.org/officeDocument/2006/relationships/slideLayout" Target="../slideLayouts/slideLayout4.xml"/><Relationship Id="rId16" Type="http://schemas.openxmlformats.org/officeDocument/2006/relationships/oleObject" Target="../embeddings/oleObject85.bin"/><Relationship Id="rId20" Type="http://schemas.openxmlformats.org/officeDocument/2006/relationships/image" Target="../media/image33.wmf"/><Relationship Id="rId1" Type="http://schemas.openxmlformats.org/officeDocument/2006/relationships/vmlDrawing" Target="../drawings/vmlDrawing8.vml"/><Relationship Id="rId6" Type="http://schemas.openxmlformats.org/officeDocument/2006/relationships/oleObject" Target="../embeddings/oleObject77.bin"/><Relationship Id="rId11" Type="http://schemas.openxmlformats.org/officeDocument/2006/relationships/oleObject" Target="../embeddings/oleObject81.bin"/><Relationship Id="rId24" Type="http://schemas.openxmlformats.org/officeDocument/2006/relationships/image" Target="../media/image44.jpeg"/><Relationship Id="rId5" Type="http://schemas.openxmlformats.org/officeDocument/2006/relationships/image" Target="../media/image31.wmf"/><Relationship Id="rId15" Type="http://schemas.openxmlformats.org/officeDocument/2006/relationships/image" Target="../media/image29.wmf"/><Relationship Id="rId23" Type="http://schemas.openxmlformats.org/officeDocument/2006/relationships/oleObject" Target="../embeddings/oleObject90.bin"/><Relationship Id="rId10" Type="http://schemas.openxmlformats.org/officeDocument/2006/relationships/oleObject" Target="../embeddings/oleObject80.bin"/><Relationship Id="rId19" Type="http://schemas.openxmlformats.org/officeDocument/2006/relationships/oleObject" Target="../embeddings/oleObject87.bin"/><Relationship Id="rId4" Type="http://schemas.openxmlformats.org/officeDocument/2006/relationships/oleObject" Target="../embeddings/oleObject76.bin"/><Relationship Id="rId9" Type="http://schemas.openxmlformats.org/officeDocument/2006/relationships/oleObject" Target="../embeddings/oleObject79.bin"/><Relationship Id="rId14" Type="http://schemas.openxmlformats.org/officeDocument/2006/relationships/oleObject" Target="../embeddings/oleObject84.bin"/><Relationship Id="rId22" Type="http://schemas.openxmlformats.org/officeDocument/2006/relationships/oleObject" Target="../embeddings/oleObject89.bin"/></Relationships>
</file>

<file path=ppt/slides/_rels/slide3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93.bin"/><Relationship Id="rId13" Type="http://schemas.openxmlformats.org/officeDocument/2006/relationships/oleObject" Target="../embeddings/oleObject98.bin"/><Relationship Id="rId18" Type="http://schemas.openxmlformats.org/officeDocument/2006/relationships/image" Target="../media/image30.wmf"/><Relationship Id="rId3" Type="http://schemas.openxmlformats.org/officeDocument/2006/relationships/notesSlide" Target="../notesSlides/notesSlide35.xml"/><Relationship Id="rId21" Type="http://schemas.openxmlformats.org/officeDocument/2006/relationships/oleObject" Target="../embeddings/oleObject103.bin"/><Relationship Id="rId7" Type="http://schemas.openxmlformats.org/officeDocument/2006/relationships/image" Target="../media/image32.wmf"/><Relationship Id="rId12" Type="http://schemas.openxmlformats.org/officeDocument/2006/relationships/oleObject" Target="../embeddings/oleObject97.bin"/><Relationship Id="rId17" Type="http://schemas.openxmlformats.org/officeDocument/2006/relationships/oleObject" Target="../embeddings/oleObject101.bin"/><Relationship Id="rId2" Type="http://schemas.openxmlformats.org/officeDocument/2006/relationships/slideLayout" Target="../slideLayouts/slideLayout4.xml"/><Relationship Id="rId16" Type="http://schemas.openxmlformats.org/officeDocument/2006/relationships/oleObject" Target="../embeddings/oleObject100.bin"/><Relationship Id="rId20" Type="http://schemas.openxmlformats.org/officeDocument/2006/relationships/image" Target="../media/image33.wmf"/><Relationship Id="rId1" Type="http://schemas.openxmlformats.org/officeDocument/2006/relationships/vmlDrawing" Target="../drawings/vmlDrawing9.vml"/><Relationship Id="rId6" Type="http://schemas.openxmlformats.org/officeDocument/2006/relationships/oleObject" Target="../embeddings/oleObject92.bin"/><Relationship Id="rId11" Type="http://schemas.openxmlformats.org/officeDocument/2006/relationships/oleObject" Target="../embeddings/oleObject96.bin"/><Relationship Id="rId5" Type="http://schemas.openxmlformats.org/officeDocument/2006/relationships/image" Target="../media/image31.wmf"/><Relationship Id="rId15" Type="http://schemas.openxmlformats.org/officeDocument/2006/relationships/image" Target="../media/image29.wmf"/><Relationship Id="rId23" Type="http://schemas.openxmlformats.org/officeDocument/2006/relationships/oleObject" Target="../embeddings/oleObject105.bin"/><Relationship Id="rId10" Type="http://schemas.openxmlformats.org/officeDocument/2006/relationships/oleObject" Target="../embeddings/oleObject95.bin"/><Relationship Id="rId19" Type="http://schemas.openxmlformats.org/officeDocument/2006/relationships/oleObject" Target="../embeddings/oleObject102.bin"/><Relationship Id="rId4" Type="http://schemas.openxmlformats.org/officeDocument/2006/relationships/oleObject" Target="../embeddings/oleObject91.bin"/><Relationship Id="rId9" Type="http://schemas.openxmlformats.org/officeDocument/2006/relationships/oleObject" Target="../embeddings/oleObject94.bin"/><Relationship Id="rId14" Type="http://schemas.openxmlformats.org/officeDocument/2006/relationships/oleObject" Target="../embeddings/oleObject99.bin"/><Relationship Id="rId22" Type="http://schemas.openxmlformats.org/officeDocument/2006/relationships/oleObject" Target="../embeddings/oleObject104.bin"/></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108.bin"/><Relationship Id="rId13" Type="http://schemas.openxmlformats.org/officeDocument/2006/relationships/oleObject" Target="../embeddings/oleObject113.bin"/><Relationship Id="rId18" Type="http://schemas.openxmlformats.org/officeDocument/2006/relationships/image" Target="../media/image30.wmf"/><Relationship Id="rId3" Type="http://schemas.openxmlformats.org/officeDocument/2006/relationships/notesSlide" Target="../notesSlides/notesSlide36.xml"/><Relationship Id="rId21" Type="http://schemas.openxmlformats.org/officeDocument/2006/relationships/oleObject" Target="../embeddings/oleObject118.bin"/><Relationship Id="rId7" Type="http://schemas.openxmlformats.org/officeDocument/2006/relationships/image" Target="../media/image32.wmf"/><Relationship Id="rId12" Type="http://schemas.openxmlformats.org/officeDocument/2006/relationships/oleObject" Target="../embeddings/oleObject112.bin"/><Relationship Id="rId17" Type="http://schemas.openxmlformats.org/officeDocument/2006/relationships/oleObject" Target="../embeddings/oleObject116.bin"/><Relationship Id="rId2" Type="http://schemas.openxmlformats.org/officeDocument/2006/relationships/slideLayout" Target="../slideLayouts/slideLayout4.xml"/><Relationship Id="rId16" Type="http://schemas.openxmlformats.org/officeDocument/2006/relationships/oleObject" Target="../embeddings/oleObject115.bin"/><Relationship Id="rId20" Type="http://schemas.openxmlformats.org/officeDocument/2006/relationships/image" Target="../media/image33.wmf"/><Relationship Id="rId1" Type="http://schemas.openxmlformats.org/officeDocument/2006/relationships/vmlDrawing" Target="../drawings/vmlDrawing10.vml"/><Relationship Id="rId6" Type="http://schemas.openxmlformats.org/officeDocument/2006/relationships/oleObject" Target="../embeddings/oleObject107.bin"/><Relationship Id="rId11" Type="http://schemas.openxmlformats.org/officeDocument/2006/relationships/oleObject" Target="../embeddings/oleObject111.bin"/><Relationship Id="rId5" Type="http://schemas.openxmlformats.org/officeDocument/2006/relationships/image" Target="../media/image31.wmf"/><Relationship Id="rId15" Type="http://schemas.openxmlformats.org/officeDocument/2006/relationships/image" Target="../media/image29.wmf"/><Relationship Id="rId23" Type="http://schemas.openxmlformats.org/officeDocument/2006/relationships/oleObject" Target="../embeddings/oleObject120.bin"/><Relationship Id="rId10" Type="http://schemas.openxmlformats.org/officeDocument/2006/relationships/oleObject" Target="../embeddings/oleObject110.bin"/><Relationship Id="rId19" Type="http://schemas.openxmlformats.org/officeDocument/2006/relationships/oleObject" Target="../embeddings/oleObject117.bin"/><Relationship Id="rId4" Type="http://schemas.openxmlformats.org/officeDocument/2006/relationships/oleObject" Target="../embeddings/oleObject106.bin"/><Relationship Id="rId9" Type="http://schemas.openxmlformats.org/officeDocument/2006/relationships/oleObject" Target="../embeddings/oleObject109.bin"/><Relationship Id="rId14" Type="http://schemas.openxmlformats.org/officeDocument/2006/relationships/oleObject" Target="../embeddings/oleObject114.bin"/><Relationship Id="rId22" Type="http://schemas.openxmlformats.org/officeDocument/2006/relationships/oleObject" Target="../embeddings/oleObject119.bin"/></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vmlDrawing" Target="../drawings/vmlDrawing11.vml"/><Relationship Id="rId6" Type="http://schemas.openxmlformats.org/officeDocument/2006/relationships/image" Target="../media/image52.wmf"/><Relationship Id="rId5" Type="http://schemas.openxmlformats.org/officeDocument/2006/relationships/oleObject" Target="../embeddings/oleObject121.bin"/><Relationship Id="rId4" Type="http://schemas.openxmlformats.org/officeDocument/2006/relationships/image" Target="../media/image53.wmf"/></Relationships>
</file>

<file path=ppt/slides/_rels/slide4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4.jpeg"/><Relationship Id="rId7" Type="http://schemas.openxmlformats.org/officeDocument/2006/relationships/image" Target="../media/image58.wmf"/><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7.wmf"/><Relationship Id="rId5" Type="http://schemas.openxmlformats.org/officeDocument/2006/relationships/image" Target="../media/image56.wmf"/><Relationship Id="rId4" Type="http://schemas.openxmlformats.org/officeDocument/2006/relationships/image" Target="../media/image55.wm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customXml" Target="../ink/ink1.xml"/><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9.gi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8" Type="http://schemas.openxmlformats.org/officeDocument/2006/relationships/image" Target="../media/image60.emf"/><Relationship Id="rId13" Type="http://schemas.openxmlformats.org/officeDocument/2006/relationships/oleObject" Target="../embeddings/oleObject125.bin"/><Relationship Id="rId3" Type="http://schemas.openxmlformats.org/officeDocument/2006/relationships/image" Target="../media/image62.jpeg"/><Relationship Id="rId7" Type="http://schemas.openxmlformats.org/officeDocument/2006/relationships/oleObject" Target="../embeddings/oleObject122.bin"/><Relationship Id="rId12" Type="http://schemas.openxmlformats.org/officeDocument/2006/relationships/image" Target="../media/image61.emf"/><Relationship Id="rId2" Type="http://schemas.openxmlformats.org/officeDocument/2006/relationships/slideLayout" Target="../slideLayouts/slideLayout4.xml"/><Relationship Id="rId1" Type="http://schemas.openxmlformats.org/officeDocument/2006/relationships/vmlDrawing" Target="../drawings/vmlDrawing12.vml"/><Relationship Id="rId6" Type="http://schemas.openxmlformats.org/officeDocument/2006/relationships/image" Target="../media/image65.png"/><Relationship Id="rId11" Type="http://schemas.openxmlformats.org/officeDocument/2006/relationships/oleObject" Target="../embeddings/oleObject124.bin"/><Relationship Id="rId5" Type="http://schemas.openxmlformats.org/officeDocument/2006/relationships/image" Target="../media/image64.png"/><Relationship Id="rId10" Type="http://schemas.openxmlformats.org/officeDocument/2006/relationships/image" Target="../media/image66.jpeg"/><Relationship Id="rId4" Type="http://schemas.openxmlformats.org/officeDocument/2006/relationships/image" Target="../media/image63.png"/><Relationship Id="rId9" Type="http://schemas.openxmlformats.org/officeDocument/2006/relationships/oleObject" Target="../embeddings/oleObject123.bin"/></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129.bin"/><Relationship Id="rId3" Type="http://schemas.openxmlformats.org/officeDocument/2006/relationships/notesSlide" Target="../notesSlides/notesSlide46.xml"/><Relationship Id="rId7" Type="http://schemas.openxmlformats.org/officeDocument/2006/relationships/oleObject" Target="../embeddings/oleObject128.bin"/><Relationship Id="rId2" Type="http://schemas.openxmlformats.org/officeDocument/2006/relationships/slideLayout" Target="../slideLayouts/slideLayout4.xml"/><Relationship Id="rId1" Type="http://schemas.openxmlformats.org/officeDocument/2006/relationships/vmlDrawing" Target="../drawings/vmlDrawing13.vml"/><Relationship Id="rId6" Type="http://schemas.openxmlformats.org/officeDocument/2006/relationships/oleObject" Target="../embeddings/oleObject127.bin"/><Relationship Id="rId5" Type="http://schemas.openxmlformats.org/officeDocument/2006/relationships/image" Target="../media/image31.wmf"/><Relationship Id="rId4" Type="http://schemas.openxmlformats.org/officeDocument/2006/relationships/oleObject" Target="../embeddings/oleObject126.bin"/><Relationship Id="rId9" Type="http://schemas.openxmlformats.org/officeDocument/2006/relationships/oleObject" Target="../embeddings/oleObject130.bin"/></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31.bin"/><Relationship Id="rId2" Type="http://schemas.openxmlformats.org/officeDocument/2006/relationships/slideLayout" Target="../slideLayouts/slideLayout4.xml"/><Relationship Id="rId1" Type="http://schemas.openxmlformats.org/officeDocument/2006/relationships/vmlDrawing" Target="../drawings/vmlDrawing14.vml"/><Relationship Id="rId5" Type="http://schemas.openxmlformats.org/officeDocument/2006/relationships/oleObject" Target="../embeddings/oleObject132.bin"/><Relationship Id="rId4" Type="http://schemas.openxmlformats.org/officeDocument/2006/relationships/image" Target="../media/image31.w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133.bin"/><Relationship Id="rId2" Type="http://schemas.openxmlformats.org/officeDocument/2006/relationships/slideLayout" Target="../slideLayouts/slideLayout4.xml"/><Relationship Id="rId1" Type="http://schemas.openxmlformats.org/officeDocument/2006/relationships/vmlDrawing" Target="../drawings/vmlDrawing15.vml"/><Relationship Id="rId5" Type="http://schemas.openxmlformats.org/officeDocument/2006/relationships/oleObject" Target="../embeddings/oleObject134.bin"/><Relationship Id="rId4" Type="http://schemas.openxmlformats.org/officeDocument/2006/relationships/image" Target="../media/image31.wm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137.bin"/><Relationship Id="rId3" Type="http://schemas.openxmlformats.org/officeDocument/2006/relationships/notesSlide" Target="../notesSlides/notesSlide52.xml"/><Relationship Id="rId7" Type="http://schemas.openxmlformats.org/officeDocument/2006/relationships/image" Target="../media/image32.wmf"/><Relationship Id="rId2" Type="http://schemas.openxmlformats.org/officeDocument/2006/relationships/slideLayout" Target="../slideLayouts/slideLayout4.xml"/><Relationship Id="rId1" Type="http://schemas.openxmlformats.org/officeDocument/2006/relationships/vmlDrawing" Target="../drawings/vmlDrawing16.vml"/><Relationship Id="rId6" Type="http://schemas.openxmlformats.org/officeDocument/2006/relationships/oleObject" Target="../embeddings/oleObject136.bin"/><Relationship Id="rId5" Type="http://schemas.openxmlformats.org/officeDocument/2006/relationships/image" Target="../media/image31.wmf"/><Relationship Id="rId4" Type="http://schemas.openxmlformats.org/officeDocument/2006/relationships/oleObject" Target="../embeddings/oleObject135.bin"/><Relationship Id="rId9" Type="http://schemas.openxmlformats.org/officeDocument/2006/relationships/oleObject" Target="../embeddings/oleObject138.bin"/></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51.png"/><Relationship Id="rId5" Type="http://schemas.openxmlformats.org/officeDocument/2006/relationships/image" Target="../media/image32.wmf"/><Relationship Id="rId4" Type="http://schemas.openxmlformats.org/officeDocument/2006/relationships/oleObject" Target="../embeddings/oleObject139.bin"/></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jpeg"/></Relationships>
</file>

<file path=ppt/slides/_rels/slide73.xml.rels><?xml version="1.0" encoding="UTF-8" standalone="yes"?>
<Relationships xmlns="http://schemas.openxmlformats.org/package/2006/relationships"><Relationship Id="rId3" Type="http://schemas.openxmlformats.org/officeDocument/2006/relationships/audio" Target="../media/audio3.wav"/><Relationship Id="rId7" Type="http://schemas.openxmlformats.org/officeDocument/2006/relationships/image" Target="../media/image72.jpeg"/><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jpeg"/></Relationships>
</file>

<file path=ppt/slides/_rels/slide74.xml.rels><?xml version="1.0" encoding="UTF-8" standalone="yes"?>
<Relationships xmlns="http://schemas.openxmlformats.org/package/2006/relationships"><Relationship Id="rId3" Type="http://schemas.openxmlformats.org/officeDocument/2006/relationships/audio" Target="../media/audio3.wav"/><Relationship Id="rId7" Type="http://schemas.openxmlformats.org/officeDocument/2006/relationships/image" Target="../media/image73.jpeg"/><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jpeg"/></Relationships>
</file>

<file path=ppt/slides/_rels/slide75.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notesSlide" Target="../notesSlides/notesSlide60.xml"/><Relationship Id="rId1" Type="http://schemas.openxmlformats.org/officeDocument/2006/relationships/slideLayout" Target="../slideLayouts/slideLayout6.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jpeg"/></Relationships>
</file>

<file path=ppt/slides/_rels/slide7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51.png"/></Relationships>
</file>

<file path=ppt/slides/_rels/slide78.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75.png"/><Relationship Id="rId7" Type="http://schemas.openxmlformats.org/officeDocument/2006/relationships/image" Target="../media/image88.png"/><Relationship Id="rId2" Type="http://schemas.openxmlformats.org/officeDocument/2006/relationships/notesSlide" Target="../notesSlides/notesSlide63.xml"/><Relationship Id="rId1" Type="http://schemas.openxmlformats.org/officeDocument/2006/relationships/slideLayout" Target="../slideLayouts/slideLayout4.xml"/><Relationship Id="rId6" Type="http://schemas.openxmlformats.org/officeDocument/2006/relationships/image" Target="../media/image87.png"/><Relationship Id="rId11" Type="http://schemas.openxmlformats.org/officeDocument/2006/relationships/image" Target="../media/image91.png"/><Relationship Id="rId5" Type="http://schemas.openxmlformats.org/officeDocument/2006/relationships/image" Target="../media/image86.png"/><Relationship Id="rId10" Type="http://schemas.openxmlformats.org/officeDocument/2006/relationships/image" Target="../media/image90.png"/><Relationship Id="rId4" Type="http://schemas.openxmlformats.org/officeDocument/2006/relationships/image" Target="../media/image76.png"/><Relationship Id="rId9" Type="http://schemas.openxmlformats.org/officeDocument/2006/relationships/image" Target="../media/image51.png"/></Relationships>
</file>

<file path=ppt/slides/_rels/slide79.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png"/><Relationship Id="rId3" Type="http://schemas.openxmlformats.org/officeDocument/2006/relationships/image" Target="../media/image75.png"/><Relationship Id="rId7" Type="http://schemas.openxmlformats.org/officeDocument/2006/relationships/image" Target="../media/image94.png"/><Relationship Id="rId12" Type="http://schemas.openxmlformats.org/officeDocument/2006/relationships/image" Target="../media/image99.png"/><Relationship Id="rId2" Type="http://schemas.openxmlformats.org/officeDocument/2006/relationships/notesSlide" Target="../notesSlides/notesSlide64.xml"/><Relationship Id="rId16" Type="http://schemas.openxmlformats.org/officeDocument/2006/relationships/image" Target="../media/image91.png"/><Relationship Id="rId1" Type="http://schemas.openxmlformats.org/officeDocument/2006/relationships/slideLayout" Target="../slideLayouts/slideLayout7.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5" Type="http://schemas.openxmlformats.org/officeDocument/2006/relationships/image" Target="../media/image90.png"/><Relationship Id="rId10" Type="http://schemas.openxmlformats.org/officeDocument/2006/relationships/image" Target="../media/image97.png"/><Relationship Id="rId4" Type="http://schemas.openxmlformats.org/officeDocument/2006/relationships/image" Target="../media/image76.png"/><Relationship Id="rId9" Type="http://schemas.openxmlformats.org/officeDocument/2006/relationships/image" Target="../media/image96.png"/><Relationship Id="rId14" Type="http://schemas.openxmlformats.org/officeDocument/2006/relationships/image" Target="../media/image101.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www.anheng.com/articles/rj45/images/t568a-b2.gif" TargetMode="External"/><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84.xml.rels><?xml version="1.0" encoding="UTF-8" standalone="yes"?>
<Relationships xmlns="http://schemas.openxmlformats.org/package/2006/relationships"><Relationship Id="rId8" Type="http://schemas.openxmlformats.org/officeDocument/2006/relationships/image" Target="../media/image110.jpeg"/><Relationship Id="rId3" Type="http://schemas.openxmlformats.org/officeDocument/2006/relationships/image" Target="../media/image107.jpeg"/><Relationship Id="rId7" Type="http://schemas.openxmlformats.org/officeDocument/2006/relationships/image" Target="../media/image109.png"/><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106.png"/><Relationship Id="rId5" Type="http://schemas.openxmlformats.org/officeDocument/2006/relationships/oleObject" Target="../embeddings/oleObject140.bin"/><Relationship Id="rId4" Type="http://schemas.openxmlformats.org/officeDocument/2006/relationships/image" Target="../media/image108.jpeg"/></Relationships>
</file>

<file path=ppt/slides/_rels/slide85.xml.rels><?xml version="1.0" encoding="UTF-8" standalone="yes"?>
<Relationships xmlns="http://schemas.openxmlformats.org/package/2006/relationships"><Relationship Id="rId8" Type="http://schemas.openxmlformats.org/officeDocument/2006/relationships/image" Target="../media/image113.wmf"/><Relationship Id="rId3" Type="http://schemas.openxmlformats.org/officeDocument/2006/relationships/oleObject" Target="../embeddings/oleObject141.bin"/><Relationship Id="rId7" Type="http://schemas.openxmlformats.org/officeDocument/2006/relationships/oleObject" Target="../embeddings/oleObject143.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112.wmf"/><Relationship Id="rId5" Type="http://schemas.openxmlformats.org/officeDocument/2006/relationships/oleObject" Target="../embeddings/oleObject142.bin"/><Relationship Id="rId10" Type="http://schemas.openxmlformats.org/officeDocument/2006/relationships/image" Target="../media/image114.wmf"/><Relationship Id="rId4" Type="http://schemas.openxmlformats.org/officeDocument/2006/relationships/image" Target="../media/image111.wmf"/><Relationship Id="rId9" Type="http://schemas.openxmlformats.org/officeDocument/2006/relationships/oleObject" Target="../embeddings/oleObject144.bin"/></Relationships>
</file>

<file path=ppt/slides/_rels/slide86.xml.rels><?xml version="1.0" encoding="UTF-8" standalone="yes"?>
<Relationships xmlns="http://schemas.openxmlformats.org/package/2006/relationships"><Relationship Id="rId8" Type="http://schemas.openxmlformats.org/officeDocument/2006/relationships/image" Target="../media/image117.wmf"/><Relationship Id="rId3" Type="http://schemas.openxmlformats.org/officeDocument/2006/relationships/oleObject" Target="../embeddings/oleObject145.bin"/><Relationship Id="rId7" Type="http://schemas.openxmlformats.org/officeDocument/2006/relationships/oleObject" Target="../embeddings/oleObject147.bin"/><Relationship Id="rId12" Type="http://schemas.openxmlformats.org/officeDocument/2006/relationships/image" Target="../media/image119.wmf"/><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116.wmf"/><Relationship Id="rId11" Type="http://schemas.openxmlformats.org/officeDocument/2006/relationships/oleObject" Target="../embeddings/oleObject149.bin"/><Relationship Id="rId5" Type="http://schemas.openxmlformats.org/officeDocument/2006/relationships/oleObject" Target="../embeddings/oleObject146.bin"/><Relationship Id="rId10" Type="http://schemas.openxmlformats.org/officeDocument/2006/relationships/image" Target="../media/image118.wmf"/><Relationship Id="rId4" Type="http://schemas.openxmlformats.org/officeDocument/2006/relationships/image" Target="../media/image115.wmf"/><Relationship Id="rId9" Type="http://schemas.openxmlformats.org/officeDocument/2006/relationships/oleObject" Target="../embeddings/oleObject148.bin"/></Relationships>
</file>

<file path=ppt/slides/_rels/slide87.xml.rels><?xml version="1.0" encoding="UTF-8" standalone="yes"?>
<Relationships xmlns="http://schemas.openxmlformats.org/package/2006/relationships"><Relationship Id="rId8" Type="http://schemas.openxmlformats.org/officeDocument/2006/relationships/image" Target="../media/image122.wmf"/><Relationship Id="rId3" Type="http://schemas.openxmlformats.org/officeDocument/2006/relationships/oleObject" Target="../embeddings/oleObject150.bin"/><Relationship Id="rId7" Type="http://schemas.openxmlformats.org/officeDocument/2006/relationships/oleObject" Target="../embeddings/oleObject152.bin"/><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121.wmf"/><Relationship Id="rId5" Type="http://schemas.openxmlformats.org/officeDocument/2006/relationships/oleObject" Target="../embeddings/oleObject151.bin"/><Relationship Id="rId4" Type="http://schemas.openxmlformats.org/officeDocument/2006/relationships/image" Target="../media/image120.wmf"/></Relationships>
</file>

<file path=ppt/slides/_rels/slide8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153.bin"/><Relationship Id="rId2" Type="http://schemas.openxmlformats.org/officeDocument/2006/relationships/slideLayout" Target="../slideLayouts/slideLayout2.xml"/><Relationship Id="rId1" Type="http://schemas.openxmlformats.org/officeDocument/2006/relationships/vmlDrawing" Target="../drawings/vmlDrawing22.vml"/><Relationship Id="rId5" Type="http://schemas.openxmlformats.org/officeDocument/2006/relationships/oleObject" Target="../embeddings/oleObject154.bin"/><Relationship Id="rId4" Type="http://schemas.openxmlformats.org/officeDocument/2006/relationships/image" Target="../media/image124.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155.bin"/><Relationship Id="rId2" Type="http://schemas.openxmlformats.org/officeDocument/2006/relationships/slideLayout" Target="../slideLayouts/slideLayout2.xml"/><Relationship Id="rId1" Type="http://schemas.openxmlformats.org/officeDocument/2006/relationships/vmlDrawing" Target="../drawings/vmlDrawing23.vml"/><Relationship Id="rId5" Type="http://schemas.openxmlformats.org/officeDocument/2006/relationships/oleObject" Target="../embeddings/oleObject156.bin"/><Relationship Id="rId4" Type="http://schemas.openxmlformats.org/officeDocument/2006/relationships/image" Target="../media/image124.png"/></Relationships>
</file>

<file path=ppt/slides/_rels/slide9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8.xml"/><Relationship Id="rId1" Type="http://schemas.openxmlformats.org/officeDocument/2006/relationships/slideLayout" Target="../slideLayouts/slideLayout4.xml"/><Relationship Id="rId4" Type="http://schemas.openxmlformats.org/officeDocument/2006/relationships/image" Target="../media/image126.jpeg"/></Relationships>
</file>

<file path=ppt/slides/_rels/slide9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2"/>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DD048EDB-06E7-4AE3-AB44-3A771C73B9E6}" type="slidenum">
              <a:rPr lang="zh-CN" altLang="en-US" sz="1400">
                <a:latin typeface="Tahoma" panose="020B0604030504040204" pitchFamily="34" charset="0"/>
              </a:rPr>
              <a:pPr/>
              <a:t>1</a:t>
            </a:fld>
            <a:endParaRPr lang="en-US" altLang="zh-CN" sz="1400">
              <a:latin typeface="Tahoma" panose="020B0604030504040204" pitchFamily="34" charset="0"/>
            </a:endParaRPr>
          </a:p>
        </p:txBody>
      </p:sp>
      <p:sp>
        <p:nvSpPr>
          <p:cNvPr id="45059" name="Rectangle 3"/>
          <p:cNvSpPr>
            <a:spLocks noChangeArrowheads="1"/>
          </p:cNvSpPr>
          <p:nvPr/>
        </p:nvSpPr>
        <p:spPr bwMode="auto">
          <a:xfrm>
            <a:off x="5945188" y="4676775"/>
            <a:ext cx="3014662"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dirty="0">
                <a:solidFill>
                  <a:schemeClr val="tx2"/>
                </a:solidFill>
                <a:cs typeface="Times New Roman" panose="02020603050405020304" pitchFamily="18" charset="0"/>
              </a:rPr>
              <a:t>Computer Networking: A Top Down Approach </a:t>
            </a:r>
          </a:p>
          <a:p>
            <a:pPr eaLnBrk="1" hangingPunct="1"/>
            <a:r>
              <a:rPr lang="en-US" altLang="zh-CN" sz="2000" dirty="0">
                <a:solidFill>
                  <a:schemeClr val="tx2"/>
                </a:solidFill>
                <a:cs typeface="Times New Roman" panose="02020603050405020304" pitchFamily="18" charset="0"/>
              </a:rPr>
              <a:t>7</a:t>
            </a:r>
            <a:r>
              <a:rPr lang="en-US" altLang="zh-CN" sz="2000" baseline="30000" dirty="0">
                <a:solidFill>
                  <a:schemeClr val="tx2"/>
                </a:solidFill>
                <a:cs typeface="Times New Roman" panose="02020603050405020304" pitchFamily="18" charset="0"/>
              </a:rPr>
              <a:t>th </a:t>
            </a:r>
            <a:r>
              <a:rPr lang="en-US" altLang="zh-CN" sz="2000" dirty="0">
                <a:solidFill>
                  <a:schemeClr val="tx2"/>
                </a:solidFill>
                <a:cs typeface="Times New Roman" panose="02020603050405020304" pitchFamily="18" charset="0"/>
              </a:rPr>
              <a:t>Edition, Global Edition </a:t>
            </a:r>
            <a:br>
              <a:rPr lang="en-US" altLang="zh-CN" sz="2000" dirty="0">
                <a:solidFill>
                  <a:schemeClr val="tx2"/>
                </a:solidFill>
                <a:cs typeface="Times New Roman" panose="02020603050405020304" pitchFamily="18" charset="0"/>
              </a:rPr>
            </a:br>
            <a:r>
              <a:rPr lang="en-US" altLang="zh-CN" sz="2000" dirty="0">
                <a:solidFill>
                  <a:schemeClr val="tx2"/>
                </a:solidFill>
                <a:cs typeface="Times New Roman" panose="02020603050405020304" pitchFamily="18" charset="0"/>
              </a:rPr>
              <a:t>Jim Kurose, Keith Ross</a:t>
            </a:r>
            <a:br>
              <a:rPr lang="en-US" altLang="zh-CN" sz="2000" dirty="0">
                <a:solidFill>
                  <a:schemeClr val="tx2"/>
                </a:solidFill>
                <a:cs typeface="Times New Roman" panose="02020603050405020304" pitchFamily="18" charset="0"/>
              </a:rPr>
            </a:br>
            <a:r>
              <a:rPr lang="en-US" altLang="zh-CN" sz="2000" dirty="0">
                <a:solidFill>
                  <a:schemeClr val="tx2"/>
                </a:solidFill>
                <a:cs typeface="Times New Roman" panose="02020603050405020304" pitchFamily="18" charset="0"/>
              </a:rPr>
              <a:t>Pearson</a:t>
            </a:r>
            <a:br>
              <a:rPr lang="en-US" altLang="zh-CN" sz="2000" dirty="0">
                <a:solidFill>
                  <a:schemeClr val="tx2"/>
                </a:solidFill>
                <a:cs typeface="Times New Roman" panose="02020603050405020304" pitchFamily="18" charset="0"/>
              </a:rPr>
            </a:br>
            <a:r>
              <a:rPr lang="en-US" altLang="zh-CN" sz="2000" dirty="0">
                <a:solidFill>
                  <a:schemeClr val="tx2"/>
                </a:solidFill>
                <a:cs typeface="Times New Roman" panose="02020603050405020304" pitchFamily="18" charset="0"/>
              </a:rPr>
              <a:t>April 2016</a:t>
            </a:r>
          </a:p>
        </p:txBody>
      </p:sp>
      <p:sp>
        <p:nvSpPr>
          <p:cNvPr id="45060" name="Rectangle 6"/>
          <p:cNvSpPr>
            <a:spLocks noChangeArrowheads="1"/>
          </p:cNvSpPr>
          <p:nvPr/>
        </p:nvSpPr>
        <p:spPr bwMode="auto">
          <a:xfrm>
            <a:off x="228600" y="1590675"/>
            <a:ext cx="5875338"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4400" b="1" dirty="0">
                <a:solidFill>
                  <a:srgbClr val="FF3300"/>
                </a:solidFill>
                <a:latin typeface="Comic Sans MS" panose="030F0702030302020204" pitchFamily="66" charset="0"/>
              </a:rPr>
              <a:t>Computer Networks</a:t>
            </a:r>
            <a:br>
              <a:rPr lang="en-US" altLang="zh-CN" sz="4400" b="1" dirty="0">
                <a:solidFill>
                  <a:srgbClr val="FF3300"/>
                </a:solidFill>
                <a:latin typeface="Comic Sans MS" panose="030F0702030302020204" pitchFamily="66" charset="0"/>
              </a:rPr>
            </a:br>
            <a:endParaRPr lang="en-US" altLang="zh-CN" sz="4400" b="1" dirty="0">
              <a:solidFill>
                <a:srgbClr val="FF3300"/>
              </a:solidFill>
              <a:latin typeface="Comic Sans MS" panose="030F0702030302020204" pitchFamily="66" charset="0"/>
            </a:endParaRPr>
          </a:p>
        </p:txBody>
      </p:sp>
      <p:sp>
        <p:nvSpPr>
          <p:cNvPr id="45061" name="Rectangle 7"/>
          <p:cNvSpPr>
            <a:spLocks noChangeArrowheads="1"/>
          </p:cNvSpPr>
          <p:nvPr/>
        </p:nvSpPr>
        <p:spPr bwMode="auto">
          <a:xfrm>
            <a:off x="0" y="3005606"/>
            <a:ext cx="5441950" cy="2909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buClr>
                <a:schemeClr val="folHlink"/>
              </a:buClr>
              <a:buSzPct val="60000"/>
              <a:buFont typeface="Wingdings" panose="05000000000000000000" pitchFamily="2" charset="2"/>
              <a:buNone/>
            </a:pPr>
            <a:r>
              <a:rPr lang="en-US" altLang="zh-CN" b="1" dirty="0">
                <a:solidFill>
                  <a:srgbClr val="0000CC"/>
                </a:solidFill>
                <a:latin typeface="Comic Sans MS" panose="030F0702030302020204" pitchFamily="66" charset="0"/>
              </a:rPr>
              <a:t>Lectured by</a:t>
            </a:r>
            <a:r>
              <a:rPr lang="zh-CN" altLang="en-US" b="1" dirty="0">
                <a:solidFill>
                  <a:srgbClr val="0000CC"/>
                </a:solidFill>
                <a:latin typeface="Comic Sans MS" panose="030F0702030302020204" pitchFamily="66" charset="0"/>
              </a:rPr>
              <a:t>：</a:t>
            </a:r>
            <a:r>
              <a:rPr lang="en-US" altLang="zh-CN" b="1" dirty="0" err="1">
                <a:solidFill>
                  <a:srgbClr val="0000CC"/>
                </a:solidFill>
                <a:latin typeface="Comic Sans MS" panose="030F0702030302020204" pitchFamily="66" charset="0"/>
              </a:rPr>
              <a:t>Yuli</a:t>
            </a:r>
            <a:r>
              <a:rPr lang="en-US" altLang="zh-CN" b="1" dirty="0">
                <a:solidFill>
                  <a:srgbClr val="0000CC"/>
                </a:solidFill>
                <a:latin typeface="Comic Sans MS" panose="030F0702030302020204" pitchFamily="66" charset="0"/>
              </a:rPr>
              <a:t> Zhao</a:t>
            </a:r>
          </a:p>
          <a:p>
            <a:pPr algn="ctr" eaLnBrk="1" hangingPunct="1">
              <a:spcBef>
                <a:spcPct val="20000"/>
              </a:spcBef>
              <a:buClr>
                <a:schemeClr val="folHlink"/>
              </a:buClr>
              <a:buSzPct val="60000"/>
              <a:buFont typeface="Wingdings" panose="05000000000000000000" pitchFamily="2" charset="2"/>
              <a:buNone/>
            </a:pPr>
            <a:r>
              <a:rPr lang="en-US" altLang="zh-CN" b="1" dirty="0">
                <a:solidFill>
                  <a:srgbClr val="0000CC"/>
                </a:solidFill>
                <a:latin typeface="Comic Sans MS" panose="030F0702030302020204" pitchFamily="66" charset="0"/>
              </a:rPr>
              <a:t>Software College</a:t>
            </a:r>
          </a:p>
          <a:p>
            <a:pPr algn="ctr" eaLnBrk="1" hangingPunct="1">
              <a:spcBef>
                <a:spcPct val="20000"/>
              </a:spcBef>
              <a:buClr>
                <a:schemeClr val="folHlink"/>
              </a:buClr>
              <a:buSzPct val="60000"/>
              <a:buFont typeface="Wingdings" panose="05000000000000000000" pitchFamily="2" charset="2"/>
              <a:buNone/>
            </a:pPr>
            <a:r>
              <a:rPr lang="en-US" altLang="zh-CN" b="1" dirty="0">
                <a:solidFill>
                  <a:srgbClr val="0000CC"/>
                </a:solidFill>
                <a:latin typeface="Comic Sans MS" panose="030F0702030302020204" pitchFamily="66" charset="0"/>
              </a:rPr>
              <a:t>Northeastern University</a:t>
            </a:r>
          </a:p>
          <a:p>
            <a:pPr algn="ctr" eaLnBrk="1" hangingPunct="1">
              <a:spcBef>
                <a:spcPct val="20000"/>
              </a:spcBef>
              <a:buClr>
                <a:schemeClr val="folHlink"/>
              </a:buClr>
              <a:buSzPct val="60000"/>
              <a:buFont typeface="Wingdings" panose="05000000000000000000" pitchFamily="2" charset="2"/>
              <a:buNone/>
            </a:pPr>
            <a:r>
              <a:rPr lang="en-US" altLang="zh-CN" b="1" dirty="0">
                <a:solidFill>
                  <a:srgbClr val="0000CC"/>
                </a:solidFill>
                <a:latin typeface="Comic Sans MS" panose="030F0702030302020204" pitchFamily="66" charset="0"/>
              </a:rPr>
              <a:t>Email</a:t>
            </a:r>
            <a:r>
              <a:rPr lang="zh-CN" altLang="en-US" b="1" dirty="0">
                <a:solidFill>
                  <a:srgbClr val="0000CC"/>
                </a:solidFill>
                <a:latin typeface="Comic Sans MS" panose="030F0702030302020204" pitchFamily="66" charset="0"/>
              </a:rPr>
              <a:t>：</a:t>
            </a:r>
            <a:r>
              <a:rPr lang="en-US" altLang="zh-CN" b="1" u="sng" dirty="0">
                <a:solidFill>
                  <a:srgbClr val="0000CC"/>
                </a:solidFill>
                <a:latin typeface="Comic Sans MS" panose="030F0702030302020204" pitchFamily="66" charset="0"/>
              </a:rPr>
              <a:t>zhaoyl@swc.neu.edu.cn</a:t>
            </a:r>
          </a:p>
          <a:p>
            <a:pPr algn="ctr" eaLnBrk="1" hangingPunct="1">
              <a:spcBef>
                <a:spcPct val="20000"/>
              </a:spcBef>
              <a:buClr>
                <a:schemeClr val="folHlink"/>
              </a:buClr>
              <a:buSzPct val="60000"/>
              <a:buFont typeface="Wingdings" panose="05000000000000000000" pitchFamily="2" charset="2"/>
              <a:buNone/>
            </a:pPr>
            <a:r>
              <a:rPr lang="en-US" altLang="zh-CN" b="1" dirty="0">
                <a:solidFill>
                  <a:srgbClr val="0000CC"/>
                </a:solidFill>
                <a:latin typeface="Comic Sans MS" panose="030F0702030302020204" pitchFamily="66" charset="0"/>
              </a:rPr>
              <a:t>Phone: +86 13889256897</a:t>
            </a:r>
          </a:p>
          <a:p>
            <a:pPr algn="ctr" eaLnBrk="1" hangingPunct="1">
              <a:spcBef>
                <a:spcPct val="20000"/>
              </a:spcBef>
              <a:buClr>
                <a:schemeClr val="folHlink"/>
              </a:buClr>
              <a:buSzPct val="60000"/>
              <a:buFont typeface="Wingdings" panose="05000000000000000000" pitchFamily="2" charset="2"/>
              <a:buNone/>
            </a:pPr>
            <a:r>
              <a:rPr lang="en-US" altLang="zh-CN" b="1" dirty="0">
                <a:solidFill>
                  <a:srgbClr val="0000CC"/>
                </a:solidFill>
                <a:latin typeface="Comic Sans MS" panose="030F0702030302020204" pitchFamily="66" charset="0"/>
              </a:rPr>
              <a:t>QQ: 2633420271</a:t>
            </a:r>
          </a:p>
        </p:txBody>
      </p:sp>
      <p:pic>
        <p:nvPicPr>
          <p:cNvPr id="7" name="Picture 1" descr="kurose7e_cover_small.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45188" y="700088"/>
            <a:ext cx="2684462" cy="381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500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463CB282-2F47-4AE7-AD5F-C3928CB4822C}" type="slidenum">
              <a:rPr lang="zh-CN" altLang="en-US" sz="1400">
                <a:latin typeface="Tahoma" panose="020B0604030504040204" pitchFamily="34" charset="0"/>
              </a:rPr>
              <a:pPr/>
              <a:t>10</a:t>
            </a:fld>
            <a:endParaRPr lang="en-US" altLang="zh-CN" sz="1400">
              <a:latin typeface="Tahoma" panose="020B0604030504040204" pitchFamily="34" charset="0"/>
            </a:endParaRPr>
          </a:p>
        </p:txBody>
      </p:sp>
      <p:sp>
        <p:nvSpPr>
          <p:cNvPr id="53251" name="矩形 2"/>
          <p:cNvSpPr>
            <a:spLocks noChangeArrowheads="1"/>
          </p:cNvSpPr>
          <p:nvPr/>
        </p:nvSpPr>
        <p:spPr bwMode="auto">
          <a:xfrm>
            <a:off x="649288" y="1152525"/>
            <a:ext cx="75279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3200" b="1">
                <a:solidFill>
                  <a:srgbClr val="0000FF"/>
                </a:solidFill>
                <a:latin typeface="Comic Sans MS" panose="030F0702030302020204" pitchFamily="66" charset="0"/>
              </a:rPr>
              <a:t>Composition of Computer Network</a:t>
            </a:r>
            <a:endParaRPr lang="zh-CN" altLang="en-US" sz="3200" b="1">
              <a:solidFill>
                <a:srgbClr val="0000FF"/>
              </a:solidFill>
              <a:latin typeface="Comic Sans MS" panose="030F0702030302020204" pitchFamily="66" charset="0"/>
            </a:endParaRPr>
          </a:p>
        </p:txBody>
      </p:sp>
      <p:sp>
        <p:nvSpPr>
          <p:cNvPr id="53252" name="TextBox 4"/>
          <p:cNvSpPr txBox="1">
            <a:spLocks noChangeArrowheads="1"/>
          </p:cNvSpPr>
          <p:nvPr/>
        </p:nvSpPr>
        <p:spPr bwMode="auto">
          <a:xfrm>
            <a:off x="596900" y="2093913"/>
            <a:ext cx="777875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Char char="l"/>
            </a:pPr>
            <a:r>
              <a:rPr lang="en-US" altLang="zh-CN" dirty="0"/>
              <a:t>Hardware</a:t>
            </a:r>
          </a:p>
          <a:p>
            <a:pPr lvl="1">
              <a:buFont typeface="Wingdings" panose="05000000000000000000" pitchFamily="2" charset="2"/>
              <a:buChar char="Ø"/>
            </a:pPr>
            <a:r>
              <a:rPr lang="en-US" altLang="zh-CN" dirty="0"/>
              <a:t>End Systems: Host, PC, Mainframe(</a:t>
            </a:r>
            <a:r>
              <a:rPr lang="zh-CN" altLang="en-US" dirty="0"/>
              <a:t>大型机</a:t>
            </a:r>
            <a:r>
              <a:rPr lang="en-US" altLang="zh-CN" dirty="0"/>
              <a:t>), Client, Workstation, Server</a:t>
            </a:r>
          </a:p>
          <a:p>
            <a:pPr lvl="1">
              <a:buFont typeface="Wingdings" panose="05000000000000000000" pitchFamily="2" charset="2"/>
              <a:buChar char="Ø"/>
            </a:pPr>
            <a:r>
              <a:rPr lang="en-US" altLang="zh-CN" dirty="0"/>
              <a:t>Intermediate Systems: Communications: Switch, Router</a:t>
            </a:r>
          </a:p>
          <a:p>
            <a:pPr lvl="1">
              <a:buFont typeface="Wingdings" panose="05000000000000000000" pitchFamily="2" charset="2"/>
              <a:buChar char="Ø"/>
            </a:pPr>
            <a:r>
              <a:rPr lang="en-US" altLang="zh-CN" dirty="0"/>
              <a:t>Interface: Network interface card(NIC), Modem</a:t>
            </a:r>
          </a:p>
          <a:p>
            <a:pPr lvl="1">
              <a:buFont typeface="Wingdings" panose="05000000000000000000" pitchFamily="2" charset="2"/>
              <a:buChar char="Ø"/>
            </a:pPr>
            <a:r>
              <a:rPr lang="en-US" altLang="zh-CN" dirty="0"/>
              <a:t>Medium: Twisted pair, Coaxial cable, Fiber, Wireless </a:t>
            </a:r>
          </a:p>
          <a:p>
            <a:pPr>
              <a:buFont typeface="Wingdings" panose="05000000000000000000" pitchFamily="2" charset="2"/>
              <a:buChar char="l"/>
            </a:pPr>
            <a:r>
              <a:rPr lang="en-US" altLang="zh-CN" dirty="0"/>
              <a:t>Software</a:t>
            </a:r>
          </a:p>
          <a:p>
            <a:pPr lvl="1">
              <a:buFont typeface="Wingdings" panose="05000000000000000000" pitchFamily="2" charset="2"/>
              <a:buChar char="Ø"/>
            </a:pPr>
            <a:r>
              <a:rPr lang="en-US" altLang="zh-CN" dirty="0"/>
              <a:t>Protocol: CSMA/CD, TCP/IP, UDP, PPP, ATM </a:t>
            </a:r>
          </a:p>
          <a:p>
            <a:pPr lvl="1">
              <a:buFont typeface="Wingdings" panose="05000000000000000000" pitchFamily="2" charset="2"/>
              <a:buChar char="Ø"/>
            </a:pPr>
            <a:r>
              <a:rPr lang="en-US" altLang="zh-CN" dirty="0"/>
              <a:t>Applications: HTTP, SMTP, FTP, Telnet</a:t>
            </a:r>
            <a:endParaRPr lang="zh-CN" alt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Oval 3"/>
          <p:cNvSpPr>
            <a:spLocks noChangeArrowheads="1"/>
          </p:cNvSpPr>
          <p:nvPr/>
        </p:nvSpPr>
        <p:spPr bwMode="auto">
          <a:xfrm>
            <a:off x="1520825" y="4203700"/>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cxnSp>
        <p:nvCxnSpPr>
          <p:cNvPr id="46083" name="Straight Connector 10"/>
          <p:cNvCxnSpPr>
            <a:cxnSpLocks noChangeShapeType="1"/>
            <a:stCxn id="507" idx="7"/>
          </p:cNvCxnSpPr>
          <p:nvPr/>
        </p:nvCxnSpPr>
        <p:spPr bwMode="auto">
          <a:xfrm>
            <a:off x="2555875"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084" name="Straight Connector 297"/>
          <p:cNvCxnSpPr>
            <a:cxnSpLocks noChangeShapeType="1"/>
          </p:cNvCxnSpPr>
          <p:nvPr/>
        </p:nvCxnSpPr>
        <p:spPr bwMode="auto">
          <a:xfrm>
            <a:off x="3059113" y="4724400"/>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085" name="Straight Connector 298"/>
          <p:cNvCxnSpPr>
            <a:cxnSpLocks noChangeShapeType="1"/>
          </p:cNvCxnSpPr>
          <p:nvPr/>
        </p:nvCxnSpPr>
        <p:spPr bwMode="auto">
          <a:xfrm flipV="1">
            <a:off x="2876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086" name="Straight Connector 299"/>
          <p:cNvCxnSpPr>
            <a:cxnSpLocks noChangeShapeType="1"/>
          </p:cNvCxnSpPr>
          <p:nvPr/>
        </p:nvCxnSpPr>
        <p:spPr bwMode="auto">
          <a:xfrm flipV="1">
            <a:off x="2603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087" name="Straight Connector 300"/>
          <p:cNvCxnSpPr>
            <a:cxnSpLocks noChangeShapeType="1"/>
            <a:stCxn id="444" idx="6"/>
          </p:cNvCxnSpPr>
          <p:nvPr/>
        </p:nvCxnSpPr>
        <p:spPr bwMode="auto">
          <a:xfrm flipV="1">
            <a:off x="2317750"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088" name="Straight Connector 301"/>
          <p:cNvCxnSpPr>
            <a:cxnSpLocks noChangeShapeType="1"/>
          </p:cNvCxnSpPr>
          <p:nvPr/>
        </p:nvCxnSpPr>
        <p:spPr bwMode="auto">
          <a:xfrm flipV="1">
            <a:off x="3073400" y="4967288"/>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089" name="Straight Connector 302"/>
          <p:cNvCxnSpPr>
            <a:cxnSpLocks noChangeShapeType="1"/>
          </p:cNvCxnSpPr>
          <p:nvPr/>
        </p:nvCxnSpPr>
        <p:spPr bwMode="auto">
          <a:xfrm flipH="1" flipV="1">
            <a:off x="3524250"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090" name="Straight Connector 303"/>
          <p:cNvCxnSpPr>
            <a:cxnSpLocks noChangeShapeType="1"/>
          </p:cNvCxnSpPr>
          <p:nvPr/>
        </p:nvCxnSpPr>
        <p:spPr bwMode="auto">
          <a:xfrm flipV="1">
            <a:off x="3511550" y="4619625"/>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091" name="Straight Connector 304"/>
          <p:cNvCxnSpPr>
            <a:cxnSpLocks noChangeShapeType="1"/>
            <a:endCxn id="505" idx="7"/>
          </p:cNvCxnSpPr>
          <p:nvPr/>
        </p:nvCxnSpPr>
        <p:spPr bwMode="auto">
          <a:xfrm flipH="1" flipV="1">
            <a:off x="2557463" y="4494213"/>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46092" name="TextBox 39958"/>
          <p:cNvSpPr txBox="1">
            <a:spLocks noChangeArrowheads="1"/>
          </p:cNvSpPr>
          <p:nvPr/>
        </p:nvSpPr>
        <p:spPr bwMode="auto">
          <a:xfrm>
            <a:off x="1655763" y="4533900"/>
            <a:ext cx="892175"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i="1"/>
              <a:t>ISP C</a:t>
            </a:r>
          </a:p>
        </p:txBody>
      </p:sp>
      <p:grpSp>
        <p:nvGrpSpPr>
          <p:cNvPr id="46093" name="Group 347"/>
          <p:cNvGrpSpPr>
            <a:grpSpLocks/>
          </p:cNvGrpSpPr>
          <p:nvPr/>
        </p:nvGrpSpPr>
        <p:grpSpPr bwMode="auto">
          <a:xfrm>
            <a:off x="3532188" y="4419600"/>
            <a:ext cx="485775" cy="211138"/>
            <a:chOff x="1871277" y="1576300"/>
            <a:chExt cx="1128371" cy="437860"/>
          </a:xfrm>
        </p:grpSpPr>
        <p:sp>
          <p:nvSpPr>
            <p:cNvPr id="496" name="Oval 495"/>
            <p:cNvSpPr>
              <a:spLocks noChangeArrowheads="1"/>
            </p:cNvSpPr>
            <p:nvPr/>
          </p:nvSpPr>
          <p:spPr bwMode="auto">
            <a:xfrm flipV="1">
              <a:off x="1874963" y="1694818"/>
              <a:ext cx="1124685" cy="319342"/>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98" name="Oval 497"/>
            <p:cNvSpPr>
              <a:spLocks noChangeArrowheads="1"/>
            </p:cNvSpPr>
            <p:nvPr/>
          </p:nvSpPr>
          <p:spPr bwMode="auto">
            <a:xfrm flipV="1">
              <a:off x="1871277" y="1576300"/>
              <a:ext cx="1124682" cy="319342"/>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00" name="Freeform 499"/>
            <p:cNvSpPr>
              <a:spLocks/>
            </p:cNvSpPr>
            <p:nvPr/>
          </p:nvSpPr>
          <p:spPr bwMode="auto">
            <a:xfrm>
              <a:off x="2103588" y="1632268"/>
              <a:ext cx="660061"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01" name="Freeform 500"/>
            <p:cNvSpPr>
              <a:spLocks/>
            </p:cNvSpPr>
            <p:nvPr/>
          </p:nvSpPr>
          <p:spPr bwMode="auto">
            <a:xfrm>
              <a:off x="2538711" y="1727740"/>
              <a:ext cx="243374" cy="95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02" name="Freeform 501"/>
            <p:cNvSpPr>
              <a:spLocks/>
            </p:cNvSpPr>
            <p:nvPr/>
          </p:nvSpPr>
          <p:spPr bwMode="auto">
            <a:xfrm>
              <a:off x="2088838" y="1731033"/>
              <a:ext cx="243374" cy="9547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03" name="Straight Connector 502"/>
            <p:cNvCxnSpPr>
              <a:cxnSpLocks noChangeShapeType="1"/>
              <a:endCxn id="498" idx="2"/>
            </p:cNvCxnSpPr>
            <p:nvPr/>
          </p:nvCxnSpPr>
          <p:spPr bwMode="auto">
            <a:xfrm flipH="1" flipV="1">
              <a:off x="1871277" y="1737617"/>
              <a:ext cx="3686" cy="12180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04" name="Straight Connector 503"/>
            <p:cNvCxnSpPr>
              <a:cxnSpLocks noChangeShapeType="1"/>
            </p:cNvCxnSpPr>
            <p:nvPr/>
          </p:nvCxnSpPr>
          <p:spPr bwMode="auto">
            <a:xfrm flipH="1" flipV="1">
              <a:off x="2995959" y="1734324"/>
              <a:ext cx="3689" cy="12510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6094" name="Group 347"/>
          <p:cNvGrpSpPr>
            <a:grpSpLocks/>
          </p:cNvGrpSpPr>
          <p:nvPr/>
        </p:nvGrpSpPr>
        <p:grpSpPr bwMode="auto">
          <a:xfrm>
            <a:off x="3063875" y="4773613"/>
            <a:ext cx="484188" cy="211137"/>
            <a:chOff x="1871277" y="1576300"/>
            <a:chExt cx="1128371" cy="437860"/>
          </a:xfrm>
        </p:grpSpPr>
        <p:sp>
          <p:nvSpPr>
            <p:cNvPr id="478" name="Oval 477"/>
            <p:cNvSpPr>
              <a:spLocks noChangeArrowheads="1"/>
            </p:cNvSpPr>
            <p:nvPr/>
          </p:nvSpPr>
          <p:spPr bwMode="auto">
            <a:xfrm flipV="1">
              <a:off x="1874978" y="1694819"/>
              <a:ext cx="1124670" cy="319341"/>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80" name="Oval 479"/>
            <p:cNvSpPr>
              <a:spLocks noChangeArrowheads="1"/>
            </p:cNvSpPr>
            <p:nvPr/>
          </p:nvSpPr>
          <p:spPr bwMode="auto">
            <a:xfrm flipV="1">
              <a:off x="1871277" y="1576300"/>
              <a:ext cx="1124670" cy="319341"/>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82" name="Freeform 481"/>
            <p:cNvSpPr>
              <a:spLocks/>
            </p:cNvSpPr>
            <p:nvPr/>
          </p:nvSpPr>
          <p:spPr bwMode="auto">
            <a:xfrm>
              <a:off x="2104351" y="1632266"/>
              <a:ext cx="662222"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83" name="Freeform 482"/>
            <p:cNvSpPr>
              <a:spLocks/>
            </p:cNvSpPr>
            <p:nvPr/>
          </p:nvSpPr>
          <p:spPr bwMode="auto">
            <a:xfrm>
              <a:off x="2537200" y="1727741"/>
              <a:ext cx="244172" cy="9547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84" name="Freeform 483"/>
            <p:cNvSpPr>
              <a:spLocks/>
            </p:cNvSpPr>
            <p:nvPr/>
          </p:nvSpPr>
          <p:spPr bwMode="auto">
            <a:xfrm>
              <a:off x="2089553" y="1731032"/>
              <a:ext cx="240471" cy="9547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85" name="Straight Connector 484"/>
            <p:cNvCxnSpPr>
              <a:cxnSpLocks noChangeShapeType="1"/>
              <a:endCxn id="480" idx="2"/>
            </p:cNvCxnSpPr>
            <p:nvPr/>
          </p:nvCxnSpPr>
          <p:spPr bwMode="auto">
            <a:xfrm flipH="1" flipV="1">
              <a:off x="1871277" y="1737616"/>
              <a:ext cx="3701" cy="12181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86" name="Straight Connector 485"/>
            <p:cNvCxnSpPr>
              <a:cxnSpLocks noChangeShapeType="1"/>
            </p:cNvCxnSpPr>
            <p:nvPr/>
          </p:nvCxnSpPr>
          <p:spPr bwMode="auto">
            <a:xfrm flipH="1" flipV="1">
              <a:off x="2995947" y="1734325"/>
              <a:ext cx="3701" cy="12510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6095" name="Group 347"/>
          <p:cNvGrpSpPr>
            <a:grpSpLocks/>
          </p:cNvGrpSpPr>
          <p:nvPr/>
        </p:nvGrpSpPr>
        <p:grpSpPr bwMode="auto">
          <a:xfrm>
            <a:off x="2624138" y="4560888"/>
            <a:ext cx="484187" cy="211137"/>
            <a:chOff x="1871277" y="1576300"/>
            <a:chExt cx="1128371" cy="437860"/>
          </a:xfrm>
        </p:grpSpPr>
        <p:sp>
          <p:nvSpPr>
            <p:cNvPr id="469" name="Oval 468"/>
            <p:cNvSpPr>
              <a:spLocks noChangeArrowheads="1"/>
            </p:cNvSpPr>
            <p:nvPr/>
          </p:nvSpPr>
          <p:spPr bwMode="auto">
            <a:xfrm flipV="1">
              <a:off x="1874975" y="1694819"/>
              <a:ext cx="1124673" cy="319341"/>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71" name="Oval 470"/>
            <p:cNvSpPr>
              <a:spLocks noChangeArrowheads="1"/>
            </p:cNvSpPr>
            <p:nvPr/>
          </p:nvSpPr>
          <p:spPr bwMode="auto">
            <a:xfrm flipV="1">
              <a:off x="1871277" y="1576300"/>
              <a:ext cx="1124673" cy="319341"/>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73" name="Freeform 472"/>
            <p:cNvSpPr>
              <a:spLocks/>
            </p:cNvSpPr>
            <p:nvPr/>
          </p:nvSpPr>
          <p:spPr bwMode="auto">
            <a:xfrm>
              <a:off x="2104349" y="1632266"/>
              <a:ext cx="662226"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74" name="Freeform 473"/>
            <p:cNvSpPr>
              <a:spLocks/>
            </p:cNvSpPr>
            <p:nvPr/>
          </p:nvSpPr>
          <p:spPr bwMode="auto">
            <a:xfrm>
              <a:off x="2537202" y="1727741"/>
              <a:ext cx="244172" cy="9547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75" name="Freeform 474"/>
            <p:cNvSpPr>
              <a:spLocks/>
            </p:cNvSpPr>
            <p:nvPr/>
          </p:nvSpPr>
          <p:spPr bwMode="auto">
            <a:xfrm>
              <a:off x="2089551" y="1731032"/>
              <a:ext cx="240474" cy="9547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76" name="Straight Connector 475"/>
            <p:cNvCxnSpPr>
              <a:cxnSpLocks noChangeShapeType="1"/>
              <a:endCxn id="471" idx="2"/>
            </p:cNvCxnSpPr>
            <p:nvPr/>
          </p:nvCxnSpPr>
          <p:spPr bwMode="auto">
            <a:xfrm flipH="1" flipV="1">
              <a:off x="1871277" y="1737616"/>
              <a:ext cx="3698" cy="12181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77" name="Straight Connector 476"/>
            <p:cNvCxnSpPr>
              <a:cxnSpLocks noChangeShapeType="1"/>
            </p:cNvCxnSpPr>
            <p:nvPr/>
          </p:nvCxnSpPr>
          <p:spPr bwMode="auto">
            <a:xfrm flipH="1" flipV="1">
              <a:off x="2995950" y="1734325"/>
              <a:ext cx="3698" cy="12510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6096" name="Group 347"/>
          <p:cNvGrpSpPr>
            <a:grpSpLocks/>
          </p:cNvGrpSpPr>
          <p:nvPr/>
        </p:nvGrpSpPr>
        <p:grpSpPr bwMode="auto">
          <a:xfrm>
            <a:off x="2417763" y="4854575"/>
            <a:ext cx="484187" cy="211138"/>
            <a:chOff x="1871277" y="1576300"/>
            <a:chExt cx="1128371" cy="437860"/>
          </a:xfrm>
        </p:grpSpPr>
        <p:sp>
          <p:nvSpPr>
            <p:cNvPr id="460" name="Oval 459"/>
            <p:cNvSpPr>
              <a:spLocks noChangeArrowheads="1"/>
            </p:cNvSpPr>
            <p:nvPr/>
          </p:nvSpPr>
          <p:spPr bwMode="auto">
            <a:xfrm flipV="1">
              <a:off x="1874975" y="1694818"/>
              <a:ext cx="1124673" cy="319342"/>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62" name="Oval 461"/>
            <p:cNvSpPr>
              <a:spLocks noChangeArrowheads="1"/>
            </p:cNvSpPr>
            <p:nvPr/>
          </p:nvSpPr>
          <p:spPr bwMode="auto">
            <a:xfrm flipV="1">
              <a:off x="1871277" y="1576300"/>
              <a:ext cx="1124673" cy="319342"/>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64" name="Freeform 463"/>
            <p:cNvSpPr>
              <a:spLocks/>
            </p:cNvSpPr>
            <p:nvPr/>
          </p:nvSpPr>
          <p:spPr bwMode="auto">
            <a:xfrm>
              <a:off x="2104349" y="1632268"/>
              <a:ext cx="662226"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65" name="Freeform 464"/>
            <p:cNvSpPr>
              <a:spLocks/>
            </p:cNvSpPr>
            <p:nvPr/>
          </p:nvSpPr>
          <p:spPr bwMode="auto">
            <a:xfrm>
              <a:off x="2537202" y="1727740"/>
              <a:ext cx="244172" cy="95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66" name="Freeform 465"/>
            <p:cNvSpPr>
              <a:spLocks/>
            </p:cNvSpPr>
            <p:nvPr/>
          </p:nvSpPr>
          <p:spPr bwMode="auto">
            <a:xfrm>
              <a:off x="2089551" y="1731033"/>
              <a:ext cx="240474" cy="9547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67" name="Straight Connector 466"/>
            <p:cNvCxnSpPr>
              <a:cxnSpLocks noChangeShapeType="1"/>
              <a:endCxn id="462" idx="2"/>
            </p:cNvCxnSpPr>
            <p:nvPr/>
          </p:nvCxnSpPr>
          <p:spPr bwMode="auto">
            <a:xfrm flipH="1" flipV="1">
              <a:off x="1871277" y="1737617"/>
              <a:ext cx="3698" cy="12180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68" name="Straight Connector 467"/>
            <p:cNvCxnSpPr>
              <a:cxnSpLocks noChangeShapeType="1"/>
            </p:cNvCxnSpPr>
            <p:nvPr/>
          </p:nvCxnSpPr>
          <p:spPr bwMode="auto">
            <a:xfrm flipH="1" flipV="1">
              <a:off x="2995950" y="1734324"/>
              <a:ext cx="3698" cy="12510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46097" name="Oval 3"/>
          <p:cNvSpPr>
            <a:spLocks noChangeArrowheads="1"/>
          </p:cNvSpPr>
          <p:nvPr/>
        </p:nvSpPr>
        <p:spPr bwMode="auto">
          <a:xfrm>
            <a:off x="4614863" y="3649663"/>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cxnSp>
        <p:nvCxnSpPr>
          <p:cNvPr id="46098" name="Straight Connector 10"/>
          <p:cNvCxnSpPr>
            <a:cxnSpLocks noChangeShapeType="1"/>
            <a:stCxn id="599" idx="7"/>
          </p:cNvCxnSpPr>
          <p:nvPr/>
        </p:nvCxnSpPr>
        <p:spPr bwMode="auto">
          <a:xfrm>
            <a:off x="5748338"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099" name="Straight Connector 297"/>
          <p:cNvCxnSpPr>
            <a:cxnSpLocks noChangeShapeType="1"/>
          </p:cNvCxnSpPr>
          <p:nvPr/>
        </p:nvCxnSpPr>
        <p:spPr bwMode="auto">
          <a:xfrm>
            <a:off x="6299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100" name="Straight Connector 298"/>
          <p:cNvCxnSpPr>
            <a:cxnSpLocks noChangeShapeType="1"/>
          </p:cNvCxnSpPr>
          <p:nvPr/>
        </p:nvCxnSpPr>
        <p:spPr bwMode="auto">
          <a:xfrm flipV="1">
            <a:off x="6099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101" name="Straight Connector 299"/>
          <p:cNvCxnSpPr>
            <a:cxnSpLocks noChangeShapeType="1"/>
          </p:cNvCxnSpPr>
          <p:nvPr/>
        </p:nvCxnSpPr>
        <p:spPr bwMode="auto">
          <a:xfrm flipV="1">
            <a:off x="5800725"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102" name="Straight Connector 300"/>
          <p:cNvCxnSpPr>
            <a:cxnSpLocks noChangeShapeType="1"/>
            <a:stCxn id="536" idx="6"/>
          </p:cNvCxnSpPr>
          <p:nvPr/>
        </p:nvCxnSpPr>
        <p:spPr bwMode="auto">
          <a:xfrm flipV="1">
            <a:off x="5487988"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103" name="Straight Connector 301"/>
          <p:cNvCxnSpPr>
            <a:cxnSpLocks noChangeShapeType="1"/>
          </p:cNvCxnSpPr>
          <p:nvPr/>
        </p:nvCxnSpPr>
        <p:spPr bwMode="auto">
          <a:xfrm flipV="1">
            <a:off x="6315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104" name="Straight Connector 302"/>
          <p:cNvCxnSpPr>
            <a:cxnSpLocks noChangeShapeType="1"/>
          </p:cNvCxnSpPr>
          <p:nvPr/>
        </p:nvCxnSpPr>
        <p:spPr bwMode="auto">
          <a:xfrm flipH="1" flipV="1">
            <a:off x="6778625"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105" name="Straight Connector 303"/>
          <p:cNvCxnSpPr>
            <a:cxnSpLocks noChangeShapeType="1"/>
          </p:cNvCxnSpPr>
          <p:nvPr/>
        </p:nvCxnSpPr>
        <p:spPr bwMode="auto">
          <a:xfrm flipV="1">
            <a:off x="6794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106" name="Straight Connector 304"/>
          <p:cNvCxnSpPr>
            <a:cxnSpLocks noChangeShapeType="1"/>
            <a:endCxn id="597" idx="7"/>
          </p:cNvCxnSpPr>
          <p:nvPr/>
        </p:nvCxnSpPr>
        <p:spPr bwMode="auto">
          <a:xfrm flipH="1" flipV="1">
            <a:off x="5749925" y="3943350"/>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46107" name="TextBox 39958"/>
          <p:cNvSpPr txBox="1">
            <a:spLocks noChangeArrowheads="1"/>
          </p:cNvSpPr>
          <p:nvPr/>
        </p:nvSpPr>
        <p:spPr bwMode="auto">
          <a:xfrm>
            <a:off x="4764088" y="3983038"/>
            <a:ext cx="958850"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i="1"/>
              <a:t>ISP B</a:t>
            </a:r>
          </a:p>
        </p:txBody>
      </p:sp>
      <p:grpSp>
        <p:nvGrpSpPr>
          <p:cNvPr id="46108" name="Group 347"/>
          <p:cNvGrpSpPr>
            <a:grpSpLocks/>
          </p:cNvGrpSpPr>
          <p:nvPr/>
        </p:nvGrpSpPr>
        <p:grpSpPr bwMode="auto">
          <a:xfrm>
            <a:off x="5297488" y="3752850"/>
            <a:ext cx="530225" cy="214313"/>
            <a:chOff x="1871277" y="1576300"/>
            <a:chExt cx="1128371" cy="437860"/>
          </a:xfrm>
        </p:grpSpPr>
        <p:sp>
          <p:nvSpPr>
            <p:cNvPr id="597" name="Oval 596"/>
            <p:cNvSpPr>
              <a:spLocks noChangeArrowheads="1"/>
            </p:cNvSpPr>
            <p:nvPr/>
          </p:nvSpPr>
          <p:spPr bwMode="auto">
            <a:xfrm flipV="1">
              <a:off x="1874654" y="1693062"/>
              <a:ext cx="1124994" cy="32109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99" name="Oval 598"/>
            <p:cNvSpPr>
              <a:spLocks noChangeArrowheads="1"/>
            </p:cNvSpPr>
            <p:nvPr/>
          </p:nvSpPr>
          <p:spPr bwMode="auto">
            <a:xfrm flipV="1">
              <a:off x="1871277" y="1576300"/>
              <a:ext cx="1124992" cy="32109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1" name="Freeform 600"/>
            <p:cNvSpPr>
              <a:spLocks/>
            </p:cNvSpPr>
            <p:nvPr/>
          </p:nvSpPr>
          <p:spPr bwMode="auto">
            <a:xfrm>
              <a:off x="2101005" y="1634681"/>
              <a:ext cx="665535"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602" name="Freeform 601"/>
            <p:cNvSpPr>
              <a:spLocks/>
            </p:cNvSpPr>
            <p:nvPr/>
          </p:nvSpPr>
          <p:spPr bwMode="auto">
            <a:xfrm>
              <a:off x="2536812" y="1728741"/>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603" name="Freeform 602"/>
            <p:cNvSpPr>
              <a:spLocks/>
            </p:cNvSpPr>
            <p:nvPr/>
          </p:nvSpPr>
          <p:spPr bwMode="auto">
            <a:xfrm>
              <a:off x="2090869" y="1728741"/>
              <a:ext cx="239864"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604" name="Straight Connector 603"/>
            <p:cNvCxnSpPr>
              <a:cxnSpLocks noChangeShapeType="1"/>
              <a:endCxn id="599" idx="2"/>
            </p:cNvCxnSpPr>
            <p:nvPr/>
          </p:nvCxnSpPr>
          <p:spPr bwMode="auto">
            <a:xfrm flipH="1" flipV="1">
              <a:off x="1871277" y="1738470"/>
              <a:ext cx="3377" cy="12324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605" name="Straight Connector 604"/>
            <p:cNvCxnSpPr>
              <a:cxnSpLocks noChangeShapeType="1"/>
            </p:cNvCxnSpPr>
            <p:nvPr/>
          </p:nvCxnSpPr>
          <p:spPr bwMode="auto">
            <a:xfrm flipH="1" flipV="1">
              <a:off x="2996269" y="1735228"/>
              <a:ext cx="3379" cy="123249"/>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6109" name="Group 347"/>
          <p:cNvGrpSpPr>
            <a:grpSpLocks/>
          </p:cNvGrpSpPr>
          <p:nvPr/>
        </p:nvGrpSpPr>
        <p:grpSpPr bwMode="auto">
          <a:xfrm>
            <a:off x="6303963" y="4227513"/>
            <a:ext cx="530225" cy="214312"/>
            <a:chOff x="1871277" y="1576300"/>
            <a:chExt cx="1128371" cy="437860"/>
          </a:xfrm>
        </p:grpSpPr>
        <p:sp>
          <p:nvSpPr>
            <p:cNvPr id="570" name="Oval 569"/>
            <p:cNvSpPr>
              <a:spLocks noChangeArrowheads="1"/>
            </p:cNvSpPr>
            <p:nvPr/>
          </p:nvSpPr>
          <p:spPr bwMode="auto">
            <a:xfrm flipV="1">
              <a:off x="1874654" y="1693063"/>
              <a:ext cx="1124994" cy="32109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72" name="Oval 571"/>
            <p:cNvSpPr>
              <a:spLocks noChangeArrowheads="1"/>
            </p:cNvSpPr>
            <p:nvPr/>
          </p:nvSpPr>
          <p:spPr bwMode="auto">
            <a:xfrm flipV="1">
              <a:off x="1871277" y="1576300"/>
              <a:ext cx="1124992" cy="32109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4" name="Freeform 573"/>
            <p:cNvSpPr>
              <a:spLocks/>
            </p:cNvSpPr>
            <p:nvPr/>
          </p:nvSpPr>
          <p:spPr bwMode="auto">
            <a:xfrm>
              <a:off x="2101005" y="1634681"/>
              <a:ext cx="665535"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75" name="Freeform 574"/>
            <p:cNvSpPr>
              <a:spLocks/>
            </p:cNvSpPr>
            <p:nvPr/>
          </p:nvSpPr>
          <p:spPr bwMode="auto">
            <a:xfrm>
              <a:off x="2536812" y="1728739"/>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76" name="Freeform 575"/>
            <p:cNvSpPr>
              <a:spLocks/>
            </p:cNvSpPr>
            <p:nvPr/>
          </p:nvSpPr>
          <p:spPr bwMode="auto">
            <a:xfrm>
              <a:off x="2090869" y="1728739"/>
              <a:ext cx="239864"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77" name="Straight Connector 576"/>
            <p:cNvCxnSpPr>
              <a:cxnSpLocks noChangeShapeType="1"/>
              <a:endCxn id="572" idx="2"/>
            </p:cNvCxnSpPr>
            <p:nvPr/>
          </p:nvCxnSpPr>
          <p:spPr bwMode="auto">
            <a:xfrm flipH="1" flipV="1">
              <a:off x="1871277" y="1738471"/>
              <a:ext cx="3377" cy="123250"/>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78" name="Straight Connector 577"/>
            <p:cNvCxnSpPr>
              <a:cxnSpLocks noChangeShapeType="1"/>
            </p:cNvCxnSpPr>
            <p:nvPr/>
          </p:nvCxnSpPr>
          <p:spPr bwMode="auto">
            <a:xfrm flipH="1" flipV="1">
              <a:off x="2996269" y="1735226"/>
              <a:ext cx="3379" cy="123250"/>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6110" name="Group 347"/>
          <p:cNvGrpSpPr>
            <a:grpSpLocks/>
          </p:cNvGrpSpPr>
          <p:nvPr/>
        </p:nvGrpSpPr>
        <p:grpSpPr bwMode="auto">
          <a:xfrm>
            <a:off x="5822950" y="4011613"/>
            <a:ext cx="530225" cy="214312"/>
            <a:chOff x="1871277" y="1576300"/>
            <a:chExt cx="1128371" cy="437860"/>
          </a:xfrm>
        </p:grpSpPr>
        <p:sp>
          <p:nvSpPr>
            <p:cNvPr id="561" name="Oval 560"/>
            <p:cNvSpPr>
              <a:spLocks noChangeArrowheads="1"/>
            </p:cNvSpPr>
            <p:nvPr/>
          </p:nvSpPr>
          <p:spPr bwMode="auto">
            <a:xfrm flipV="1">
              <a:off x="1874656" y="1693063"/>
              <a:ext cx="1124992" cy="32109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63" name="Oval 562"/>
            <p:cNvSpPr>
              <a:spLocks noChangeArrowheads="1"/>
            </p:cNvSpPr>
            <p:nvPr/>
          </p:nvSpPr>
          <p:spPr bwMode="auto">
            <a:xfrm flipV="1">
              <a:off x="1871277" y="1576300"/>
              <a:ext cx="1124994" cy="32109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5" name="Freeform 564"/>
            <p:cNvSpPr>
              <a:spLocks/>
            </p:cNvSpPr>
            <p:nvPr/>
          </p:nvSpPr>
          <p:spPr bwMode="auto">
            <a:xfrm>
              <a:off x="2101005" y="1634681"/>
              <a:ext cx="665537"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66" name="Freeform 565"/>
            <p:cNvSpPr>
              <a:spLocks/>
            </p:cNvSpPr>
            <p:nvPr/>
          </p:nvSpPr>
          <p:spPr bwMode="auto">
            <a:xfrm>
              <a:off x="2536814" y="1728739"/>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67" name="Freeform 566"/>
            <p:cNvSpPr>
              <a:spLocks/>
            </p:cNvSpPr>
            <p:nvPr/>
          </p:nvSpPr>
          <p:spPr bwMode="auto">
            <a:xfrm>
              <a:off x="2090871" y="1728739"/>
              <a:ext cx="239862"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68" name="Straight Connector 567"/>
            <p:cNvCxnSpPr>
              <a:cxnSpLocks noChangeShapeType="1"/>
              <a:endCxn id="563" idx="2"/>
            </p:cNvCxnSpPr>
            <p:nvPr/>
          </p:nvCxnSpPr>
          <p:spPr bwMode="auto">
            <a:xfrm flipH="1" flipV="1">
              <a:off x="1871277" y="1738471"/>
              <a:ext cx="3379" cy="123250"/>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69" name="Straight Connector 568"/>
            <p:cNvCxnSpPr>
              <a:cxnSpLocks noChangeShapeType="1"/>
            </p:cNvCxnSpPr>
            <p:nvPr/>
          </p:nvCxnSpPr>
          <p:spPr bwMode="auto">
            <a:xfrm flipH="1" flipV="1">
              <a:off x="2996271" y="1735226"/>
              <a:ext cx="3377" cy="123250"/>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6111" name="Group 347"/>
          <p:cNvGrpSpPr>
            <a:grpSpLocks/>
          </p:cNvGrpSpPr>
          <p:nvPr/>
        </p:nvGrpSpPr>
        <p:grpSpPr bwMode="auto">
          <a:xfrm>
            <a:off x="5597525" y="4310063"/>
            <a:ext cx="530225" cy="214312"/>
            <a:chOff x="1871277" y="1576300"/>
            <a:chExt cx="1128371" cy="437860"/>
          </a:xfrm>
        </p:grpSpPr>
        <p:sp>
          <p:nvSpPr>
            <p:cNvPr id="552" name="Oval 551"/>
            <p:cNvSpPr>
              <a:spLocks noChangeArrowheads="1"/>
            </p:cNvSpPr>
            <p:nvPr/>
          </p:nvSpPr>
          <p:spPr bwMode="auto">
            <a:xfrm flipV="1">
              <a:off x="1874656" y="1693063"/>
              <a:ext cx="1124992" cy="32109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54" name="Oval 553"/>
            <p:cNvSpPr>
              <a:spLocks noChangeArrowheads="1"/>
            </p:cNvSpPr>
            <p:nvPr/>
          </p:nvSpPr>
          <p:spPr bwMode="auto">
            <a:xfrm flipV="1">
              <a:off x="1871277" y="1576300"/>
              <a:ext cx="1124994" cy="32109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6" name="Freeform 555"/>
            <p:cNvSpPr>
              <a:spLocks/>
            </p:cNvSpPr>
            <p:nvPr/>
          </p:nvSpPr>
          <p:spPr bwMode="auto">
            <a:xfrm>
              <a:off x="2101005" y="1634681"/>
              <a:ext cx="665537"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57" name="Freeform 556"/>
            <p:cNvSpPr>
              <a:spLocks/>
            </p:cNvSpPr>
            <p:nvPr/>
          </p:nvSpPr>
          <p:spPr bwMode="auto">
            <a:xfrm>
              <a:off x="2536814" y="1728739"/>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58" name="Freeform 557"/>
            <p:cNvSpPr>
              <a:spLocks/>
            </p:cNvSpPr>
            <p:nvPr/>
          </p:nvSpPr>
          <p:spPr bwMode="auto">
            <a:xfrm>
              <a:off x="2090871" y="1728739"/>
              <a:ext cx="239862"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59" name="Straight Connector 558"/>
            <p:cNvCxnSpPr>
              <a:cxnSpLocks noChangeShapeType="1"/>
              <a:endCxn id="554" idx="2"/>
            </p:cNvCxnSpPr>
            <p:nvPr/>
          </p:nvCxnSpPr>
          <p:spPr bwMode="auto">
            <a:xfrm flipH="1" flipV="1">
              <a:off x="1871277" y="1738471"/>
              <a:ext cx="3379" cy="123250"/>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60" name="Straight Connector 559"/>
            <p:cNvCxnSpPr>
              <a:cxnSpLocks noChangeShapeType="1"/>
            </p:cNvCxnSpPr>
            <p:nvPr/>
          </p:nvCxnSpPr>
          <p:spPr bwMode="auto">
            <a:xfrm flipH="1" flipV="1">
              <a:off x="2996271" y="1735226"/>
              <a:ext cx="3377" cy="123250"/>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46112" name="Oval 3"/>
          <p:cNvSpPr>
            <a:spLocks noChangeArrowheads="1"/>
          </p:cNvSpPr>
          <p:nvPr/>
        </p:nvSpPr>
        <p:spPr bwMode="auto">
          <a:xfrm>
            <a:off x="1733550" y="2725738"/>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cxnSp>
        <p:nvCxnSpPr>
          <p:cNvPr id="46113" name="Straight Connector 10"/>
          <p:cNvCxnSpPr>
            <a:cxnSpLocks noChangeShapeType="1"/>
            <a:stCxn id="415" idx="7"/>
          </p:cNvCxnSpPr>
          <p:nvPr/>
        </p:nvCxnSpPr>
        <p:spPr bwMode="auto">
          <a:xfrm>
            <a:off x="2957513" y="2968625"/>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114" name="Straight Connector 297"/>
          <p:cNvCxnSpPr>
            <a:cxnSpLocks noChangeShapeType="1"/>
          </p:cNvCxnSpPr>
          <p:nvPr/>
        </p:nvCxnSpPr>
        <p:spPr bwMode="auto">
          <a:xfrm>
            <a:off x="3551238" y="3268663"/>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115" name="Straight Connector 298"/>
          <p:cNvCxnSpPr>
            <a:cxnSpLocks noChangeShapeType="1"/>
          </p:cNvCxnSpPr>
          <p:nvPr/>
        </p:nvCxnSpPr>
        <p:spPr bwMode="auto">
          <a:xfrm flipV="1">
            <a:off x="3335338"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116" name="Straight Connector 299"/>
          <p:cNvCxnSpPr>
            <a:cxnSpLocks noChangeShapeType="1"/>
          </p:cNvCxnSpPr>
          <p:nvPr/>
        </p:nvCxnSpPr>
        <p:spPr bwMode="auto">
          <a:xfrm flipV="1">
            <a:off x="3014663" y="3297238"/>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117" name="Straight Connector 300"/>
          <p:cNvCxnSpPr>
            <a:cxnSpLocks noChangeShapeType="1"/>
            <a:stCxn id="352" idx="6"/>
          </p:cNvCxnSpPr>
          <p:nvPr/>
        </p:nvCxnSpPr>
        <p:spPr bwMode="auto">
          <a:xfrm flipV="1">
            <a:off x="2676525" y="3597275"/>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118" name="Straight Connector 301"/>
          <p:cNvCxnSpPr>
            <a:cxnSpLocks noChangeShapeType="1"/>
          </p:cNvCxnSpPr>
          <p:nvPr/>
        </p:nvCxnSpPr>
        <p:spPr bwMode="auto">
          <a:xfrm flipV="1">
            <a:off x="3568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119" name="Straight Connector 302"/>
          <p:cNvCxnSpPr>
            <a:cxnSpLocks noChangeShapeType="1"/>
          </p:cNvCxnSpPr>
          <p:nvPr/>
        </p:nvCxnSpPr>
        <p:spPr bwMode="auto">
          <a:xfrm flipH="1" flipV="1">
            <a:off x="4100513" y="3508375"/>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120" name="Straight Connector 303"/>
          <p:cNvCxnSpPr>
            <a:cxnSpLocks noChangeShapeType="1"/>
          </p:cNvCxnSpPr>
          <p:nvPr/>
        </p:nvCxnSpPr>
        <p:spPr bwMode="auto">
          <a:xfrm flipV="1">
            <a:off x="4086225"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121" name="Straight Connector 304"/>
          <p:cNvCxnSpPr>
            <a:cxnSpLocks noChangeShapeType="1"/>
            <a:endCxn id="413" idx="7"/>
          </p:cNvCxnSpPr>
          <p:nvPr/>
        </p:nvCxnSpPr>
        <p:spPr bwMode="auto">
          <a:xfrm flipH="1" flipV="1">
            <a:off x="2959100" y="3028950"/>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46122" name="TextBox 39958"/>
          <p:cNvSpPr txBox="1">
            <a:spLocks noChangeArrowheads="1"/>
          </p:cNvSpPr>
          <p:nvPr/>
        </p:nvSpPr>
        <p:spPr bwMode="auto">
          <a:xfrm>
            <a:off x="1893888" y="3070225"/>
            <a:ext cx="1030287"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i="1"/>
              <a:t>ISP A</a:t>
            </a:r>
          </a:p>
        </p:txBody>
      </p:sp>
      <p:grpSp>
        <p:nvGrpSpPr>
          <p:cNvPr id="46123" name="Group 347"/>
          <p:cNvGrpSpPr>
            <a:grpSpLocks/>
          </p:cNvGrpSpPr>
          <p:nvPr/>
        </p:nvGrpSpPr>
        <p:grpSpPr bwMode="auto">
          <a:xfrm>
            <a:off x="4360863" y="3562350"/>
            <a:ext cx="573087" cy="220663"/>
            <a:chOff x="1871277" y="1576300"/>
            <a:chExt cx="1128371" cy="437860"/>
          </a:xfrm>
        </p:grpSpPr>
        <p:sp>
          <p:nvSpPr>
            <p:cNvPr id="395" name="Oval 394"/>
            <p:cNvSpPr>
              <a:spLocks noChangeArrowheads="1"/>
            </p:cNvSpPr>
            <p:nvPr/>
          </p:nvSpPr>
          <p:spPr bwMode="auto">
            <a:xfrm flipV="1">
              <a:off x="1874402" y="1696002"/>
              <a:ext cx="1125246" cy="31815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97" name="Oval 396"/>
            <p:cNvSpPr>
              <a:spLocks noChangeArrowheads="1"/>
            </p:cNvSpPr>
            <p:nvPr/>
          </p:nvSpPr>
          <p:spPr bwMode="auto">
            <a:xfrm flipV="1">
              <a:off x="1871277" y="1576300"/>
              <a:ext cx="1125246" cy="31815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9" name="Freeform 398"/>
            <p:cNvSpPr>
              <a:spLocks/>
            </p:cNvSpPr>
            <p:nvPr/>
          </p:nvSpPr>
          <p:spPr bwMode="auto">
            <a:xfrm>
              <a:off x="2102578" y="1633001"/>
              <a:ext cx="662645" cy="11025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00" name="Freeform 399"/>
            <p:cNvSpPr>
              <a:spLocks/>
            </p:cNvSpPr>
            <p:nvPr/>
          </p:nvSpPr>
          <p:spPr bwMode="auto">
            <a:xfrm>
              <a:off x="2537047" y="1727503"/>
              <a:ext cx="243803" cy="97653"/>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01" name="Freeform 400"/>
            <p:cNvSpPr>
              <a:spLocks/>
            </p:cNvSpPr>
            <p:nvPr/>
          </p:nvSpPr>
          <p:spPr bwMode="auto">
            <a:xfrm>
              <a:off x="2090075" y="1730654"/>
              <a:ext cx="240677" cy="9765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02" name="Straight Connector 401"/>
            <p:cNvCxnSpPr>
              <a:cxnSpLocks noChangeShapeType="1"/>
              <a:endCxn id="397" idx="2"/>
            </p:cNvCxnSpPr>
            <p:nvPr/>
          </p:nvCxnSpPr>
          <p:spPr bwMode="auto">
            <a:xfrm flipH="1" flipV="1">
              <a:off x="1871277" y="1736954"/>
              <a:ext cx="3125" cy="12285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03" name="Straight Connector 402"/>
            <p:cNvCxnSpPr>
              <a:cxnSpLocks noChangeShapeType="1"/>
            </p:cNvCxnSpPr>
            <p:nvPr/>
          </p:nvCxnSpPr>
          <p:spPr bwMode="auto">
            <a:xfrm flipH="1" flipV="1">
              <a:off x="2996523" y="1733803"/>
              <a:ext cx="3125" cy="12285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6124" name="Group 347"/>
          <p:cNvGrpSpPr>
            <a:grpSpLocks/>
          </p:cNvGrpSpPr>
          <p:nvPr/>
        </p:nvGrpSpPr>
        <p:grpSpPr bwMode="auto">
          <a:xfrm>
            <a:off x="3557588" y="3321050"/>
            <a:ext cx="571500" cy="220663"/>
            <a:chOff x="1871277" y="1576300"/>
            <a:chExt cx="1128371" cy="437860"/>
          </a:xfrm>
        </p:grpSpPr>
        <p:sp>
          <p:nvSpPr>
            <p:cNvPr id="386" name="Oval 385"/>
            <p:cNvSpPr>
              <a:spLocks noChangeArrowheads="1"/>
            </p:cNvSpPr>
            <p:nvPr/>
          </p:nvSpPr>
          <p:spPr bwMode="auto">
            <a:xfrm flipV="1">
              <a:off x="1874410" y="1696002"/>
              <a:ext cx="1125238" cy="31815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88" name="Oval 387"/>
            <p:cNvSpPr>
              <a:spLocks noChangeArrowheads="1"/>
            </p:cNvSpPr>
            <p:nvPr/>
          </p:nvSpPr>
          <p:spPr bwMode="auto">
            <a:xfrm flipV="1">
              <a:off x="1871277" y="1576300"/>
              <a:ext cx="1125236" cy="31815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0" name="Freeform 389"/>
            <p:cNvSpPr>
              <a:spLocks/>
            </p:cNvSpPr>
            <p:nvPr/>
          </p:nvSpPr>
          <p:spPr bwMode="auto">
            <a:xfrm>
              <a:off x="2103220" y="1633001"/>
              <a:ext cx="661350" cy="11025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91" name="Freeform 390"/>
            <p:cNvSpPr>
              <a:spLocks/>
            </p:cNvSpPr>
            <p:nvPr/>
          </p:nvSpPr>
          <p:spPr bwMode="auto">
            <a:xfrm>
              <a:off x="2535762" y="1727503"/>
              <a:ext cx="244480" cy="97653"/>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92" name="Freeform 391"/>
            <p:cNvSpPr>
              <a:spLocks/>
            </p:cNvSpPr>
            <p:nvPr/>
          </p:nvSpPr>
          <p:spPr bwMode="auto">
            <a:xfrm>
              <a:off x="2090682" y="1730654"/>
              <a:ext cx="241345" cy="9765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393" name="Straight Connector 392"/>
            <p:cNvCxnSpPr>
              <a:cxnSpLocks noChangeShapeType="1"/>
              <a:endCxn id="388" idx="2"/>
            </p:cNvCxnSpPr>
            <p:nvPr/>
          </p:nvCxnSpPr>
          <p:spPr bwMode="auto">
            <a:xfrm flipH="1" flipV="1">
              <a:off x="1871277" y="1736954"/>
              <a:ext cx="3133" cy="12285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94" name="Straight Connector 393"/>
            <p:cNvCxnSpPr>
              <a:cxnSpLocks noChangeShapeType="1"/>
            </p:cNvCxnSpPr>
            <p:nvPr/>
          </p:nvCxnSpPr>
          <p:spPr bwMode="auto">
            <a:xfrm flipH="1" flipV="1">
              <a:off x="2996513" y="1733803"/>
              <a:ext cx="3135" cy="12285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6125" name="Group 347"/>
          <p:cNvGrpSpPr>
            <a:grpSpLocks/>
          </p:cNvGrpSpPr>
          <p:nvPr/>
        </p:nvGrpSpPr>
        <p:grpSpPr bwMode="auto">
          <a:xfrm>
            <a:off x="3036888" y="3098800"/>
            <a:ext cx="573087" cy="219075"/>
            <a:chOff x="1871277" y="1576300"/>
            <a:chExt cx="1128371" cy="437860"/>
          </a:xfrm>
        </p:grpSpPr>
        <p:sp>
          <p:nvSpPr>
            <p:cNvPr id="377" name="Oval 376"/>
            <p:cNvSpPr>
              <a:spLocks noChangeArrowheads="1"/>
            </p:cNvSpPr>
            <p:nvPr/>
          </p:nvSpPr>
          <p:spPr bwMode="auto">
            <a:xfrm flipV="1">
              <a:off x="1874402" y="1693698"/>
              <a:ext cx="1125246" cy="320462"/>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79" name="Oval 378"/>
            <p:cNvSpPr>
              <a:spLocks noChangeArrowheads="1"/>
            </p:cNvSpPr>
            <p:nvPr/>
          </p:nvSpPr>
          <p:spPr bwMode="auto">
            <a:xfrm flipV="1">
              <a:off x="1871277" y="1576300"/>
              <a:ext cx="1125246" cy="320464"/>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81" name="Freeform 380"/>
            <p:cNvSpPr>
              <a:spLocks/>
            </p:cNvSpPr>
            <p:nvPr/>
          </p:nvSpPr>
          <p:spPr bwMode="auto">
            <a:xfrm>
              <a:off x="2102578" y="1633412"/>
              <a:ext cx="662645" cy="111052"/>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82" name="Freeform 381"/>
            <p:cNvSpPr>
              <a:spLocks/>
            </p:cNvSpPr>
            <p:nvPr/>
          </p:nvSpPr>
          <p:spPr bwMode="auto">
            <a:xfrm>
              <a:off x="2537047" y="1728599"/>
              <a:ext cx="243803" cy="9518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83" name="Freeform 382"/>
            <p:cNvSpPr>
              <a:spLocks/>
            </p:cNvSpPr>
            <p:nvPr/>
          </p:nvSpPr>
          <p:spPr bwMode="auto">
            <a:xfrm>
              <a:off x="2090075" y="1728599"/>
              <a:ext cx="240677" cy="9836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384" name="Straight Connector 383"/>
            <p:cNvCxnSpPr>
              <a:cxnSpLocks noChangeShapeType="1"/>
              <a:endCxn id="379" idx="2"/>
            </p:cNvCxnSpPr>
            <p:nvPr/>
          </p:nvCxnSpPr>
          <p:spPr bwMode="auto">
            <a:xfrm flipH="1" flipV="1">
              <a:off x="1871277" y="1738119"/>
              <a:ext cx="3125" cy="12374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85" name="Straight Connector 384"/>
            <p:cNvCxnSpPr>
              <a:cxnSpLocks noChangeShapeType="1"/>
            </p:cNvCxnSpPr>
            <p:nvPr/>
          </p:nvCxnSpPr>
          <p:spPr bwMode="auto">
            <a:xfrm flipH="1" flipV="1">
              <a:off x="2996523" y="1734945"/>
              <a:ext cx="3125" cy="12374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6126" name="Group 347"/>
          <p:cNvGrpSpPr>
            <a:grpSpLocks/>
          </p:cNvGrpSpPr>
          <p:nvPr/>
        </p:nvGrpSpPr>
        <p:grpSpPr bwMode="auto">
          <a:xfrm>
            <a:off x="2794000" y="3405188"/>
            <a:ext cx="573088" cy="219075"/>
            <a:chOff x="1871277" y="1576300"/>
            <a:chExt cx="1128371" cy="437860"/>
          </a:xfrm>
        </p:grpSpPr>
        <p:sp>
          <p:nvSpPr>
            <p:cNvPr id="368" name="Oval 367"/>
            <p:cNvSpPr>
              <a:spLocks noChangeArrowheads="1"/>
            </p:cNvSpPr>
            <p:nvPr/>
          </p:nvSpPr>
          <p:spPr bwMode="auto">
            <a:xfrm flipV="1">
              <a:off x="1874404" y="1693696"/>
              <a:ext cx="1125244" cy="320464"/>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70" name="Oval 369"/>
            <p:cNvSpPr>
              <a:spLocks noChangeArrowheads="1"/>
            </p:cNvSpPr>
            <p:nvPr/>
          </p:nvSpPr>
          <p:spPr bwMode="auto">
            <a:xfrm flipV="1">
              <a:off x="1871277" y="1576300"/>
              <a:ext cx="1125244" cy="320462"/>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2" name="Freeform 371"/>
            <p:cNvSpPr>
              <a:spLocks/>
            </p:cNvSpPr>
            <p:nvPr/>
          </p:nvSpPr>
          <p:spPr bwMode="auto">
            <a:xfrm>
              <a:off x="2102577" y="1633412"/>
              <a:ext cx="662644" cy="111050"/>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73" name="Freeform 372"/>
            <p:cNvSpPr>
              <a:spLocks/>
            </p:cNvSpPr>
            <p:nvPr/>
          </p:nvSpPr>
          <p:spPr bwMode="auto">
            <a:xfrm>
              <a:off x="2537048" y="1728599"/>
              <a:ext cx="243803" cy="9518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74" name="Freeform 373"/>
            <p:cNvSpPr>
              <a:spLocks/>
            </p:cNvSpPr>
            <p:nvPr/>
          </p:nvSpPr>
          <p:spPr bwMode="auto">
            <a:xfrm>
              <a:off x="2090075" y="1728599"/>
              <a:ext cx="240678" cy="9835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375" name="Straight Connector 374"/>
            <p:cNvCxnSpPr>
              <a:cxnSpLocks noChangeShapeType="1"/>
              <a:endCxn id="370" idx="2"/>
            </p:cNvCxnSpPr>
            <p:nvPr/>
          </p:nvCxnSpPr>
          <p:spPr bwMode="auto">
            <a:xfrm flipH="1" flipV="1">
              <a:off x="1871277" y="1738117"/>
              <a:ext cx="3127" cy="12374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76" name="Straight Connector 375"/>
            <p:cNvCxnSpPr>
              <a:cxnSpLocks noChangeShapeType="1"/>
            </p:cNvCxnSpPr>
            <p:nvPr/>
          </p:nvCxnSpPr>
          <p:spPr bwMode="auto">
            <a:xfrm flipH="1" flipV="1">
              <a:off x="2996521" y="1734945"/>
              <a:ext cx="3127" cy="123742"/>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6127" name="Group 347"/>
          <p:cNvGrpSpPr>
            <a:grpSpLocks/>
          </p:cNvGrpSpPr>
          <p:nvPr/>
        </p:nvGrpSpPr>
        <p:grpSpPr bwMode="auto">
          <a:xfrm>
            <a:off x="3341688" y="3759200"/>
            <a:ext cx="573087" cy="220663"/>
            <a:chOff x="1871277" y="1576300"/>
            <a:chExt cx="1128371" cy="437860"/>
          </a:xfrm>
        </p:grpSpPr>
        <p:sp>
          <p:nvSpPr>
            <p:cNvPr id="359" name="Oval 358"/>
            <p:cNvSpPr>
              <a:spLocks noChangeArrowheads="1"/>
            </p:cNvSpPr>
            <p:nvPr/>
          </p:nvSpPr>
          <p:spPr bwMode="auto">
            <a:xfrm flipV="1">
              <a:off x="1874402" y="1696002"/>
              <a:ext cx="1125246" cy="31815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61" name="Oval 360"/>
            <p:cNvSpPr>
              <a:spLocks noChangeArrowheads="1"/>
            </p:cNvSpPr>
            <p:nvPr/>
          </p:nvSpPr>
          <p:spPr bwMode="auto">
            <a:xfrm flipV="1">
              <a:off x="1871277" y="1576300"/>
              <a:ext cx="1125246" cy="31815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63" name="Freeform 362"/>
            <p:cNvSpPr>
              <a:spLocks/>
            </p:cNvSpPr>
            <p:nvPr/>
          </p:nvSpPr>
          <p:spPr bwMode="auto">
            <a:xfrm>
              <a:off x="2102578" y="1633001"/>
              <a:ext cx="662645" cy="11025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64" name="Freeform 363"/>
            <p:cNvSpPr>
              <a:spLocks/>
            </p:cNvSpPr>
            <p:nvPr/>
          </p:nvSpPr>
          <p:spPr bwMode="auto">
            <a:xfrm>
              <a:off x="2537047" y="1727503"/>
              <a:ext cx="243803" cy="97653"/>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65" name="Freeform 364"/>
            <p:cNvSpPr>
              <a:spLocks/>
            </p:cNvSpPr>
            <p:nvPr/>
          </p:nvSpPr>
          <p:spPr bwMode="auto">
            <a:xfrm>
              <a:off x="2090075" y="1730654"/>
              <a:ext cx="240677" cy="9765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366" name="Straight Connector 365"/>
            <p:cNvCxnSpPr>
              <a:cxnSpLocks noChangeShapeType="1"/>
              <a:endCxn id="361" idx="2"/>
            </p:cNvCxnSpPr>
            <p:nvPr/>
          </p:nvCxnSpPr>
          <p:spPr bwMode="auto">
            <a:xfrm flipH="1" flipV="1">
              <a:off x="1871277" y="1736954"/>
              <a:ext cx="3125" cy="12285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67" name="Straight Connector 366"/>
            <p:cNvCxnSpPr>
              <a:cxnSpLocks noChangeShapeType="1"/>
            </p:cNvCxnSpPr>
            <p:nvPr/>
          </p:nvCxnSpPr>
          <p:spPr bwMode="auto">
            <a:xfrm flipH="1" flipV="1">
              <a:off x="2996523" y="1733803"/>
              <a:ext cx="3125" cy="12285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6128" name="Group 347"/>
          <p:cNvGrpSpPr>
            <a:grpSpLocks/>
          </p:cNvGrpSpPr>
          <p:nvPr/>
        </p:nvGrpSpPr>
        <p:grpSpPr bwMode="auto">
          <a:xfrm>
            <a:off x="2105025" y="3614738"/>
            <a:ext cx="573088" cy="220662"/>
            <a:chOff x="1871277" y="1576300"/>
            <a:chExt cx="1128371" cy="437860"/>
          </a:xfrm>
        </p:grpSpPr>
        <p:sp>
          <p:nvSpPr>
            <p:cNvPr id="350" name="Oval 349"/>
            <p:cNvSpPr>
              <a:spLocks noChangeArrowheads="1"/>
            </p:cNvSpPr>
            <p:nvPr/>
          </p:nvSpPr>
          <p:spPr bwMode="auto">
            <a:xfrm flipV="1">
              <a:off x="1874404" y="1696003"/>
              <a:ext cx="1125244" cy="31815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52" name="Oval 351"/>
            <p:cNvSpPr>
              <a:spLocks noChangeArrowheads="1"/>
            </p:cNvSpPr>
            <p:nvPr/>
          </p:nvSpPr>
          <p:spPr bwMode="auto">
            <a:xfrm flipV="1">
              <a:off x="1871277" y="1576300"/>
              <a:ext cx="1125244" cy="31815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4" name="Freeform 353"/>
            <p:cNvSpPr>
              <a:spLocks/>
            </p:cNvSpPr>
            <p:nvPr/>
          </p:nvSpPr>
          <p:spPr bwMode="auto">
            <a:xfrm>
              <a:off x="2102577" y="1633001"/>
              <a:ext cx="662644" cy="110252"/>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55" name="Freeform 354"/>
            <p:cNvSpPr>
              <a:spLocks/>
            </p:cNvSpPr>
            <p:nvPr/>
          </p:nvSpPr>
          <p:spPr bwMode="auto">
            <a:xfrm>
              <a:off x="2537048" y="1727504"/>
              <a:ext cx="243803" cy="97651"/>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56" name="Freeform 355"/>
            <p:cNvSpPr>
              <a:spLocks/>
            </p:cNvSpPr>
            <p:nvPr/>
          </p:nvSpPr>
          <p:spPr bwMode="auto">
            <a:xfrm>
              <a:off x="2090075" y="1730653"/>
              <a:ext cx="240678" cy="97653"/>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357" name="Straight Connector 356"/>
            <p:cNvCxnSpPr>
              <a:cxnSpLocks noChangeShapeType="1"/>
              <a:endCxn id="352" idx="2"/>
            </p:cNvCxnSpPr>
            <p:nvPr/>
          </p:nvCxnSpPr>
          <p:spPr bwMode="auto">
            <a:xfrm flipH="1" flipV="1">
              <a:off x="1871277" y="1736953"/>
              <a:ext cx="3127" cy="12285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58" name="Straight Connector 357"/>
            <p:cNvCxnSpPr>
              <a:cxnSpLocks noChangeShapeType="1"/>
            </p:cNvCxnSpPr>
            <p:nvPr/>
          </p:nvCxnSpPr>
          <p:spPr bwMode="auto">
            <a:xfrm flipH="1" flipV="1">
              <a:off x="2996521" y="1733804"/>
              <a:ext cx="3127" cy="122852"/>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46129" name="Rectangle 2"/>
          <p:cNvSpPr>
            <a:spLocks noGrp="1" noChangeArrowheads="1"/>
          </p:cNvSpPr>
          <p:nvPr>
            <p:ph type="title" idx="4294967295"/>
          </p:nvPr>
        </p:nvSpPr>
        <p:spPr>
          <a:xfrm>
            <a:off x="255588" y="165100"/>
            <a:ext cx="8096250" cy="650875"/>
          </a:xfrm>
        </p:spPr>
        <p:txBody>
          <a:bodyPr/>
          <a:lstStyle/>
          <a:p>
            <a:pPr eaLnBrk="1" hangingPunct="1"/>
            <a:r>
              <a:rPr lang="en-US" altLang="zh-CN" sz="3600">
                <a:ea typeface="ＭＳ Ｐゴシック" pitchFamily="34" charset="-128"/>
              </a:rPr>
              <a:t>Internet structure: network of networks</a:t>
            </a:r>
            <a:endParaRPr lang="en-US" altLang="zh-CN">
              <a:ea typeface="ＭＳ Ｐゴシック" pitchFamily="34" charset="-128"/>
            </a:endParaRPr>
          </a:p>
        </p:txBody>
      </p:sp>
      <p:pic>
        <p:nvPicPr>
          <p:cNvPr id="46130"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25" y="674688"/>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131" name="Group 2"/>
          <p:cNvGrpSpPr>
            <a:grpSpLocks/>
          </p:cNvGrpSpPr>
          <p:nvPr/>
        </p:nvGrpSpPr>
        <p:grpSpPr bwMode="auto">
          <a:xfrm>
            <a:off x="1825625" y="2241550"/>
            <a:ext cx="647700" cy="417513"/>
            <a:chOff x="3053396" y="4304255"/>
            <a:chExt cx="648422" cy="418253"/>
          </a:xfrm>
        </p:grpSpPr>
        <p:sp>
          <p:nvSpPr>
            <p:cNvPr id="4632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325"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6132" name="Group 135"/>
          <p:cNvGrpSpPr>
            <a:grpSpLocks/>
          </p:cNvGrpSpPr>
          <p:nvPr/>
        </p:nvGrpSpPr>
        <p:grpSpPr bwMode="auto">
          <a:xfrm>
            <a:off x="6334125" y="2495550"/>
            <a:ext cx="649288" cy="417513"/>
            <a:chOff x="3053396" y="4304255"/>
            <a:chExt cx="648422" cy="418253"/>
          </a:xfrm>
        </p:grpSpPr>
        <p:sp>
          <p:nvSpPr>
            <p:cNvPr id="4632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323"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6133" name="Group 138"/>
          <p:cNvGrpSpPr>
            <a:grpSpLocks/>
          </p:cNvGrpSpPr>
          <p:nvPr/>
        </p:nvGrpSpPr>
        <p:grpSpPr bwMode="auto">
          <a:xfrm>
            <a:off x="1241425" y="5353050"/>
            <a:ext cx="647700" cy="417513"/>
            <a:chOff x="3053396" y="4304255"/>
            <a:chExt cx="648422" cy="418253"/>
          </a:xfrm>
        </p:grpSpPr>
        <p:sp>
          <p:nvSpPr>
            <p:cNvPr id="4632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321"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6134" name="Group 141"/>
          <p:cNvGrpSpPr>
            <a:grpSpLocks/>
          </p:cNvGrpSpPr>
          <p:nvPr/>
        </p:nvGrpSpPr>
        <p:grpSpPr bwMode="auto">
          <a:xfrm>
            <a:off x="822325" y="4730750"/>
            <a:ext cx="647700" cy="417513"/>
            <a:chOff x="3053396" y="4304255"/>
            <a:chExt cx="648422" cy="418253"/>
          </a:xfrm>
        </p:grpSpPr>
        <p:sp>
          <p:nvSpPr>
            <p:cNvPr id="4631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319"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6135" name="Group 147"/>
          <p:cNvGrpSpPr>
            <a:grpSpLocks/>
          </p:cNvGrpSpPr>
          <p:nvPr/>
        </p:nvGrpSpPr>
        <p:grpSpPr bwMode="auto">
          <a:xfrm>
            <a:off x="7083425" y="2927350"/>
            <a:ext cx="649288" cy="417513"/>
            <a:chOff x="3053396" y="4304255"/>
            <a:chExt cx="648422" cy="418253"/>
          </a:xfrm>
        </p:grpSpPr>
        <p:sp>
          <p:nvSpPr>
            <p:cNvPr id="4631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317"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6136" name="Group 150"/>
          <p:cNvGrpSpPr>
            <a:grpSpLocks/>
          </p:cNvGrpSpPr>
          <p:nvPr/>
        </p:nvGrpSpPr>
        <p:grpSpPr bwMode="auto">
          <a:xfrm>
            <a:off x="3425825" y="2000250"/>
            <a:ext cx="649288" cy="417513"/>
            <a:chOff x="3053396" y="4304255"/>
            <a:chExt cx="648422" cy="418253"/>
          </a:xfrm>
        </p:grpSpPr>
        <p:sp>
          <p:nvSpPr>
            <p:cNvPr id="4631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315"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6137" name="Group 156"/>
          <p:cNvGrpSpPr>
            <a:grpSpLocks/>
          </p:cNvGrpSpPr>
          <p:nvPr/>
        </p:nvGrpSpPr>
        <p:grpSpPr bwMode="auto">
          <a:xfrm>
            <a:off x="4340225" y="1974850"/>
            <a:ext cx="649288" cy="417513"/>
            <a:chOff x="3053396" y="4304255"/>
            <a:chExt cx="648422" cy="418253"/>
          </a:xfrm>
        </p:grpSpPr>
        <p:sp>
          <p:nvSpPr>
            <p:cNvPr id="4631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313"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6138" name="Group 160"/>
          <p:cNvGrpSpPr>
            <a:grpSpLocks/>
          </p:cNvGrpSpPr>
          <p:nvPr/>
        </p:nvGrpSpPr>
        <p:grpSpPr bwMode="auto">
          <a:xfrm>
            <a:off x="7400925" y="5607050"/>
            <a:ext cx="649288" cy="417513"/>
            <a:chOff x="3053396" y="4304255"/>
            <a:chExt cx="648422" cy="418253"/>
          </a:xfrm>
        </p:grpSpPr>
        <p:sp>
          <p:nvSpPr>
            <p:cNvPr id="4631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311"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6139" name="Group 163"/>
          <p:cNvGrpSpPr>
            <a:grpSpLocks/>
          </p:cNvGrpSpPr>
          <p:nvPr/>
        </p:nvGrpSpPr>
        <p:grpSpPr bwMode="auto">
          <a:xfrm>
            <a:off x="8239125" y="4959350"/>
            <a:ext cx="649288" cy="417513"/>
            <a:chOff x="3053396" y="4304255"/>
            <a:chExt cx="648422" cy="418253"/>
          </a:xfrm>
        </p:grpSpPr>
        <p:sp>
          <p:nvSpPr>
            <p:cNvPr id="4630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309"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6140" name="Group 169"/>
          <p:cNvGrpSpPr>
            <a:grpSpLocks/>
          </p:cNvGrpSpPr>
          <p:nvPr/>
        </p:nvGrpSpPr>
        <p:grpSpPr bwMode="auto">
          <a:xfrm>
            <a:off x="5165725" y="5848350"/>
            <a:ext cx="649288" cy="417513"/>
            <a:chOff x="3053396" y="4304255"/>
            <a:chExt cx="648422" cy="418253"/>
          </a:xfrm>
        </p:grpSpPr>
        <p:sp>
          <p:nvSpPr>
            <p:cNvPr id="4630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307"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6141" name="Group 172"/>
          <p:cNvGrpSpPr>
            <a:grpSpLocks/>
          </p:cNvGrpSpPr>
          <p:nvPr/>
        </p:nvGrpSpPr>
        <p:grpSpPr bwMode="auto">
          <a:xfrm>
            <a:off x="4251325" y="5988050"/>
            <a:ext cx="649288" cy="417513"/>
            <a:chOff x="3053396" y="4304255"/>
            <a:chExt cx="648422" cy="418253"/>
          </a:xfrm>
        </p:grpSpPr>
        <p:sp>
          <p:nvSpPr>
            <p:cNvPr id="4630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305"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6142" name="Group 175"/>
          <p:cNvGrpSpPr>
            <a:grpSpLocks/>
          </p:cNvGrpSpPr>
          <p:nvPr/>
        </p:nvGrpSpPr>
        <p:grpSpPr bwMode="auto">
          <a:xfrm>
            <a:off x="3032125" y="5835650"/>
            <a:ext cx="649288" cy="417513"/>
            <a:chOff x="3053396" y="4304255"/>
            <a:chExt cx="648422" cy="418253"/>
          </a:xfrm>
        </p:grpSpPr>
        <p:sp>
          <p:nvSpPr>
            <p:cNvPr id="4630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303"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sp>
        <p:nvSpPr>
          <p:cNvPr id="46143" name="TextBox 4"/>
          <p:cNvSpPr txBox="1">
            <a:spLocks noChangeArrowheads="1"/>
          </p:cNvSpPr>
          <p:nvPr/>
        </p:nvSpPr>
        <p:spPr bwMode="auto">
          <a:xfrm rot="1053502">
            <a:off x="5440363" y="1900238"/>
            <a:ext cx="542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6144" name="TextBox 179"/>
          <p:cNvSpPr txBox="1">
            <a:spLocks noChangeArrowheads="1"/>
          </p:cNvSpPr>
          <p:nvPr/>
        </p:nvSpPr>
        <p:spPr bwMode="auto">
          <a:xfrm rot="2829263">
            <a:off x="7726362" y="3373438"/>
            <a:ext cx="5445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6145" name="TextBox 180"/>
          <p:cNvSpPr txBox="1">
            <a:spLocks noChangeArrowheads="1"/>
          </p:cNvSpPr>
          <p:nvPr/>
        </p:nvSpPr>
        <p:spPr bwMode="auto">
          <a:xfrm rot="9845918">
            <a:off x="6394450" y="5884863"/>
            <a:ext cx="5445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6146" name="TextBox 181"/>
          <p:cNvSpPr txBox="1">
            <a:spLocks noChangeArrowheads="1"/>
          </p:cNvSpPr>
          <p:nvPr/>
        </p:nvSpPr>
        <p:spPr bwMode="auto">
          <a:xfrm rot="-9948738">
            <a:off x="2027238" y="5789613"/>
            <a:ext cx="542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6147" name="TextBox 182"/>
          <p:cNvSpPr txBox="1">
            <a:spLocks noChangeArrowheads="1"/>
          </p:cNvSpPr>
          <p:nvPr/>
        </p:nvSpPr>
        <p:spPr bwMode="auto">
          <a:xfrm rot="-4992697">
            <a:off x="440532" y="3482181"/>
            <a:ext cx="5445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6148" name="TextBox 183"/>
          <p:cNvSpPr txBox="1">
            <a:spLocks noChangeArrowheads="1"/>
          </p:cNvSpPr>
          <p:nvPr/>
        </p:nvSpPr>
        <p:spPr bwMode="auto">
          <a:xfrm rot="-1017263">
            <a:off x="2627313" y="1849438"/>
            <a:ext cx="542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cxnSp>
        <p:nvCxnSpPr>
          <p:cNvPr id="46149" name="Straight Connector 12"/>
          <p:cNvCxnSpPr>
            <a:cxnSpLocks noChangeShapeType="1"/>
          </p:cNvCxnSpPr>
          <p:nvPr/>
        </p:nvCxnSpPr>
        <p:spPr bwMode="auto">
          <a:xfrm>
            <a:off x="2382838"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6150" name="Straight Connector 502"/>
          <p:cNvCxnSpPr>
            <a:cxnSpLocks noChangeShapeType="1"/>
          </p:cNvCxnSpPr>
          <p:nvPr/>
        </p:nvCxnSpPr>
        <p:spPr bwMode="auto">
          <a:xfrm>
            <a:off x="3916363" y="2411413"/>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6151" name="Straight Connector 503"/>
          <p:cNvCxnSpPr>
            <a:cxnSpLocks noChangeShapeType="1"/>
          </p:cNvCxnSpPr>
          <p:nvPr/>
        </p:nvCxnSpPr>
        <p:spPr bwMode="auto">
          <a:xfrm flipH="1">
            <a:off x="4425950" y="2389188"/>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6152" name="Straight Connector 504"/>
          <p:cNvCxnSpPr>
            <a:cxnSpLocks noChangeShapeType="1"/>
          </p:cNvCxnSpPr>
          <p:nvPr/>
        </p:nvCxnSpPr>
        <p:spPr bwMode="auto">
          <a:xfrm>
            <a:off x="6770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6153" name="Straight Connector 505"/>
          <p:cNvCxnSpPr>
            <a:cxnSpLocks noChangeShapeType="1"/>
          </p:cNvCxnSpPr>
          <p:nvPr/>
        </p:nvCxnSpPr>
        <p:spPr bwMode="auto">
          <a:xfrm flipH="1">
            <a:off x="7137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6154" name="Straight Connector 507"/>
          <p:cNvCxnSpPr>
            <a:cxnSpLocks noChangeShapeType="1"/>
          </p:cNvCxnSpPr>
          <p:nvPr/>
        </p:nvCxnSpPr>
        <p:spPr bwMode="auto">
          <a:xfrm flipH="1" flipV="1">
            <a:off x="7454900"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6155" name="Straight Connector 510"/>
          <p:cNvCxnSpPr>
            <a:cxnSpLocks noChangeShapeType="1"/>
          </p:cNvCxnSpPr>
          <p:nvPr/>
        </p:nvCxnSpPr>
        <p:spPr bwMode="auto">
          <a:xfrm flipH="1" flipV="1">
            <a:off x="4106863"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6156" name="Straight Connector 512"/>
          <p:cNvCxnSpPr>
            <a:cxnSpLocks noChangeShapeType="1"/>
          </p:cNvCxnSpPr>
          <p:nvPr/>
        </p:nvCxnSpPr>
        <p:spPr bwMode="auto">
          <a:xfrm flipV="1">
            <a:off x="1790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6157" name="Straight Connector 513"/>
          <p:cNvCxnSpPr>
            <a:cxnSpLocks noChangeShapeType="1"/>
            <a:endCxn id="444" idx="2"/>
          </p:cNvCxnSpPr>
          <p:nvPr/>
        </p:nvCxnSpPr>
        <p:spPr bwMode="auto">
          <a:xfrm>
            <a:off x="1384300" y="5018088"/>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46159" name="Slide Number Placeholder 3"/>
          <p:cNvSpPr>
            <a:spLocks noGrp="1"/>
          </p:cNvSpPr>
          <p:nvPr>
            <p:ph type="sldNum" sz="quarter" idx="4294967295"/>
          </p:nvPr>
        </p:nvSpPr>
        <p:spPr>
          <a:xfrm>
            <a:off x="8324850" y="6462713"/>
            <a:ext cx="676275" cy="27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9A4367D0-D7A9-401A-94B5-787EDF2D2FAE}" type="slidenum">
              <a:rPr lang="en-US" altLang="zh-CN" sz="1200" smtClean="0">
                <a:latin typeface="Tahoma" pitchFamily="34" charset="0"/>
              </a:rPr>
              <a:pPr/>
              <a:t>100</a:t>
            </a:fld>
            <a:endParaRPr lang="en-US" altLang="zh-CN" sz="1200" dirty="0">
              <a:latin typeface="Tahoma" pitchFamily="34" charset="0"/>
            </a:endParaRPr>
          </a:p>
        </p:txBody>
      </p:sp>
      <p:grpSp>
        <p:nvGrpSpPr>
          <p:cNvPr id="46160" name="Group 347"/>
          <p:cNvGrpSpPr>
            <a:grpSpLocks/>
          </p:cNvGrpSpPr>
          <p:nvPr/>
        </p:nvGrpSpPr>
        <p:grpSpPr bwMode="auto">
          <a:xfrm>
            <a:off x="6818313" y="3868738"/>
            <a:ext cx="530225" cy="214312"/>
            <a:chOff x="1871277" y="1576300"/>
            <a:chExt cx="1128371" cy="437860"/>
          </a:xfrm>
        </p:grpSpPr>
        <p:sp>
          <p:nvSpPr>
            <p:cNvPr id="588" name="Oval 587"/>
            <p:cNvSpPr>
              <a:spLocks noChangeArrowheads="1"/>
            </p:cNvSpPr>
            <p:nvPr/>
          </p:nvSpPr>
          <p:spPr bwMode="auto">
            <a:xfrm flipV="1">
              <a:off x="1874654" y="1693063"/>
              <a:ext cx="1124994" cy="32109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90" name="Oval 589"/>
            <p:cNvSpPr>
              <a:spLocks noChangeArrowheads="1"/>
            </p:cNvSpPr>
            <p:nvPr/>
          </p:nvSpPr>
          <p:spPr bwMode="auto">
            <a:xfrm flipV="1">
              <a:off x="1871277" y="1576300"/>
              <a:ext cx="1124992" cy="32109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2" name="Freeform 591"/>
            <p:cNvSpPr>
              <a:spLocks/>
            </p:cNvSpPr>
            <p:nvPr/>
          </p:nvSpPr>
          <p:spPr bwMode="auto">
            <a:xfrm>
              <a:off x="2101005" y="1634681"/>
              <a:ext cx="665535"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93" name="Freeform 592"/>
            <p:cNvSpPr>
              <a:spLocks/>
            </p:cNvSpPr>
            <p:nvPr/>
          </p:nvSpPr>
          <p:spPr bwMode="auto">
            <a:xfrm>
              <a:off x="2536812" y="1728739"/>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94" name="Freeform 593"/>
            <p:cNvSpPr>
              <a:spLocks/>
            </p:cNvSpPr>
            <p:nvPr/>
          </p:nvSpPr>
          <p:spPr bwMode="auto">
            <a:xfrm>
              <a:off x="2090869" y="1728739"/>
              <a:ext cx="239864"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95" name="Straight Connector 594"/>
            <p:cNvCxnSpPr>
              <a:cxnSpLocks noChangeShapeType="1"/>
              <a:endCxn id="590" idx="2"/>
            </p:cNvCxnSpPr>
            <p:nvPr/>
          </p:nvCxnSpPr>
          <p:spPr bwMode="auto">
            <a:xfrm flipH="1" flipV="1">
              <a:off x="1871277" y="1738471"/>
              <a:ext cx="3377" cy="123250"/>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96" name="Straight Connector 595"/>
            <p:cNvCxnSpPr>
              <a:cxnSpLocks noChangeShapeType="1"/>
            </p:cNvCxnSpPr>
            <p:nvPr/>
          </p:nvCxnSpPr>
          <p:spPr bwMode="auto">
            <a:xfrm flipH="1" flipV="1">
              <a:off x="2996269" y="1735226"/>
              <a:ext cx="3379" cy="123250"/>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6161" name="Group 347"/>
          <p:cNvGrpSpPr>
            <a:grpSpLocks/>
          </p:cNvGrpSpPr>
          <p:nvPr/>
        </p:nvGrpSpPr>
        <p:grpSpPr bwMode="auto">
          <a:xfrm>
            <a:off x="7050088" y="4464050"/>
            <a:ext cx="530225" cy="214313"/>
            <a:chOff x="1871277" y="1576300"/>
            <a:chExt cx="1128371" cy="437860"/>
          </a:xfrm>
        </p:grpSpPr>
        <p:sp>
          <p:nvSpPr>
            <p:cNvPr id="579" name="Oval 578"/>
            <p:cNvSpPr>
              <a:spLocks noChangeArrowheads="1"/>
            </p:cNvSpPr>
            <p:nvPr/>
          </p:nvSpPr>
          <p:spPr bwMode="auto">
            <a:xfrm flipV="1">
              <a:off x="1874654" y="1693062"/>
              <a:ext cx="1124994" cy="32109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81" name="Oval 580"/>
            <p:cNvSpPr>
              <a:spLocks noChangeArrowheads="1"/>
            </p:cNvSpPr>
            <p:nvPr/>
          </p:nvSpPr>
          <p:spPr bwMode="auto">
            <a:xfrm flipV="1">
              <a:off x="1871277" y="1576300"/>
              <a:ext cx="1124992" cy="32109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3" name="Freeform 582"/>
            <p:cNvSpPr>
              <a:spLocks/>
            </p:cNvSpPr>
            <p:nvPr/>
          </p:nvSpPr>
          <p:spPr bwMode="auto">
            <a:xfrm>
              <a:off x="2101005" y="1634681"/>
              <a:ext cx="665535"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84" name="Freeform 583"/>
            <p:cNvSpPr>
              <a:spLocks/>
            </p:cNvSpPr>
            <p:nvPr/>
          </p:nvSpPr>
          <p:spPr bwMode="auto">
            <a:xfrm>
              <a:off x="2536812" y="1728741"/>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85" name="Freeform 584"/>
            <p:cNvSpPr>
              <a:spLocks/>
            </p:cNvSpPr>
            <p:nvPr/>
          </p:nvSpPr>
          <p:spPr bwMode="auto">
            <a:xfrm>
              <a:off x="2090869" y="1728741"/>
              <a:ext cx="239864"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86" name="Straight Connector 585"/>
            <p:cNvCxnSpPr>
              <a:cxnSpLocks noChangeShapeType="1"/>
              <a:endCxn id="581" idx="2"/>
            </p:cNvCxnSpPr>
            <p:nvPr/>
          </p:nvCxnSpPr>
          <p:spPr bwMode="auto">
            <a:xfrm flipH="1" flipV="1">
              <a:off x="1871277" y="1738470"/>
              <a:ext cx="3377" cy="12324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87" name="Straight Connector 586"/>
            <p:cNvCxnSpPr>
              <a:cxnSpLocks noChangeShapeType="1"/>
            </p:cNvCxnSpPr>
            <p:nvPr/>
          </p:nvCxnSpPr>
          <p:spPr bwMode="auto">
            <a:xfrm flipH="1" flipV="1">
              <a:off x="2996269" y="1735228"/>
              <a:ext cx="3379" cy="123249"/>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6162" name="Group 347"/>
          <p:cNvGrpSpPr>
            <a:grpSpLocks/>
          </p:cNvGrpSpPr>
          <p:nvPr/>
        </p:nvGrpSpPr>
        <p:grpSpPr bwMode="auto">
          <a:xfrm>
            <a:off x="4959350" y="4514850"/>
            <a:ext cx="530225" cy="214313"/>
            <a:chOff x="1871277" y="1576300"/>
            <a:chExt cx="1128371" cy="437860"/>
          </a:xfrm>
        </p:grpSpPr>
        <p:sp>
          <p:nvSpPr>
            <p:cNvPr id="534" name="Oval 533"/>
            <p:cNvSpPr>
              <a:spLocks noChangeArrowheads="1"/>
            </p:cNvSpPr>
            <p:nvPr/>
          </p:nvSpPr>
          <p:spPr bwMode="auto">
            <a:xfrm flipV="1">
              <a:off x="1874656" y="1693062"/>
              <a:ext cx="1124992" cy="32109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36" name="Oval 535"/>
            <p:cNvSpPr>
              <a:spLocks noChangeArrowheads="1"/>
            </p:cNvSpPr>
            <p:nvPr/>
          </p:nvSpPr>
          <p:spPr bwMode="auto">
            <a:xfrm flipV="1">
              <a:off x="1871277" y="1576300"/>
              <a:ext cx="1124994" cy="32109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8" name="Freeform 537"/>
            <p:cNvSpPr>
              <a:spLocks/>
            </p:cNvSpPr>
            <p:nvPr/>
          </p:nvSpPr>
          <p:spPr bwMode="auto">
            <a:xfrm>
              <a:off x="2101005" y="1634681"/>
              <a:ext cx="665537"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39" name="Freeform 538"/>
            <p:cNvSpPr>
              <a:spLocks/>
            </p:cNvSpPr>
            <p:nvPr/>
          </p:nvSpPr>
          <p:spPr bwMode="auto">
            <a:xfrm>
              <a:off x="2536814" y="1728741"/>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40" name="Freeform 539"/>
            <p:cNvSpPr>
              <a:spLocks/>
            </p:cNvSpPr>
            <p:nvPr/>
          </p:nvSpPr>
          <p:spPr bwMode="auto">
            <a:xfrm>
              <a:off x="2090871" y="1728741"/>
              <a:ext cx="239862"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41" name="Straight Connector 540"/>
            <p:cNvCxnSpPr>
              <a:cxnSpLocks noChangeShapeType="1"/>
              <a:endCxn id="536" idx="2"/>
            </p:cNvCxnSpPr>
            <p:nvPr/>
          </p:nvCxnSpPr>
          <p:spPr bwMode="auto">
            <a:xfrm flipH="1" flipV="1">
              <a:off x="1871277" y="1738470"/>
              <a:ext cx="3379" cy="12324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42" name="Straight Connector 541"/>
            <p:cNvCxnSpPr>
              <a:cxnSpLocks noChangeShapeType="1"/>
            </p:cNvCxnSpPr>
            <p:nvPr/>
          </p:nvCxnSpPr>
          <p:spPr bwMode="auto">
            <a:xfrm flipH="1" flipV="1">
              <a:off x="2996271" y="1735228"/>
              <a:ext cx="3377" cy="123249"/>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46163" name="Straight Connector 508"/>
          <p:cNvCxnSpPr>
            <a:cxnSpLocks noChangeShapeType="1"/>
          </p:cNvCxnSpPr>
          <p:nvPr/>
        </p:nvCxnSpPr>
        <p:spPr bwMode="auto">
          <a:xfrm flipH="1" flipV="1">
            <a:off x="6496050" y="4722813"/>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46164" name="Group 347"/>
          <p:cNvGrpSpPr>
            <a:grpSpLocks/>
          </p:cNvGrpSpPr>
          <p:nvPr/>
        </p:nvGrpSpPr>
        <p:grpSpPr bwMode="auto">
          <a:xfrm>
            <a:off x="2143125" y="4305300"/>
            <a:ext cx="484188" cy="211138"/>
            <a:chOff x="1871277" y="1576300"/>
            <a:chExt cx="1128371" cy="437860"/>
          </a:xfrm>
        </p:grpSpPr>
        <p:sp>
          <p:nvSpPr>
            <p:cNvPr id="505" name="Oval 504"/>
            <p:cNvSpPr>
              <a:spLocks noChangeArrowheads="1"/>
            </p:cNvSpPr>
            <p:nvPr/>
          </p:nvSpPr>
          <p:spPr bwMode="auto">
            <a:xfrm flipV="1">
              <a:off x="1874978" y="1694818"/>
              <a:ext cx="1124670" cy="319342"/>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07" name="Oval 506"/>
            <p:cNvSpPr>
              <a:spLocks noChangeArrowheads="1"/>
            </p:cNvSpPr>
            <p:nvPr/>
          </p:nvSpPr>
          <p:spPr bwMode="auto">
            <a:xfrm flipV="1">
              <a:off x="1871277" y="1576300"/>
              <a:ext cx="1124670" cy="319342"/>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09" name="Freeform 508"/>
            <p:cNvSpPr>
              <a:spLocks/>
            </p:cNvSpPr>
            <p:nvPr/>
          </p:nvSpPr>
          <p:spPr bwMode="auto">
            <a:xfrm>
              <a:off x="2104351" y="1632268"/>
              <a:ext cx="662222"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10" name="Freeform 509"/>
            <p:cNvSpPr>
              <a:spLocks/>
            </p:cNvSpPr>
            <p:nvPr/>
          </p:nvSpPr>
          <p:spPr bwMode="auto">
            <a:xfrm>
              <a:off x="2537200" y="1727740"/>
              <a:ext cx="244172" cy="95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11" name="Freeform 510"/>
            <p:cNvSpPr>
              <a:spLocks/>
            </p:cNvSpPr>
            <p:nvPr/>
          </p:nvSpPr>
          <p:spPr bwMode="auto">
            <a:xfrm>
              <a:off x="2089553" y="1731033"/>
              <a:ext cx="240471" cy="9547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12" name="Straight Connector 511"/>
            <p:cNvCxnSpPr>
              <a:cxnSpLocks noChangeShapeType="1"/>
              <a:endCxn id="507" idx="2"/>
            </p:cNvCxnSpPr>
            <p:nvPr/>
          </p:nvCxnSpPr>
          <p:spPr bwMode="auto">
            <a:xfrm flipH="1" flipV="1">
              <a:off x="1871277" y="1737617"/>
              <a:ext cx="3701" cy="12180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13" name="Straight Connector 512"/>
            <p:cNvCxnSpPr>
              <a:cxnSpLocks noChangeShapeType="1"/>
            </p:cNvCxnSpPr>
            <p:nvPr/>
          </p:nvCxnSpPr>
          <p:spPr bwMode="auto">
            <a:xfrm flipH="1" flipV="1">
              <a:off x="2995947" y="1734324"/>
              <a:ext cx="3701" cy="12510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6165" name="Group 347"/>
          <p:cNvGrpSpPr>
            <a:grpSpLocks/>
          </p:cNvGrpSpPr>
          <p:nvPr/>
        </p:nvGrpSpPr>
        <p:grpSpPr bwMode="auto">
          <a:xfrm>
            <a:off x="3744913" y="5006975"/>
            <a:ext cx="484187" cy="211138"/>
            <a:chOff x="1871277" y="1576300"/>
            <a:chExt cx="1128371" cy="437860"/>
          </a:xfrm>
        </p:grpSpPr>
        <p:sp>
          <p:nvSpPr>
            <p:cNvPr id="487" name="Oval 486"/>
            <p:cNvSpPr>
              <a:spLocks noChangeArrowheads="1"/>
            </p:cNvSpPr>
            <p:nvPr/>
          </p:nvSpPr>
          <p:spPr bwMode="auto">
            <a:xfrm flipV="1">
              <a:off x="1874975" y="1694818"/>
              <a:ext cx="1124673" cy="319342"/>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89" name="Oval 488"/>
            <p:cNvSpPr>
              <a:spLocks noChangeArrowheads="1"/>
            </p:cNvSpPr>
            <p:nvPr/>
          </p:nvSpPr>
          <p:spPr bwMode="auto">
            <a:xfrm flipV="1">
              <a:off x="1871277" y="1576300"/>
              <a:ext cx="1124673" cy="319342"/>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1" name="Freeform 490"/>
            <p:cNvSpPr>
              <a:spLocks/>
            </p:cNvSpPr>
            <p:nvPr/>
          </p:nvSpPr>
          <p:spPr bwMode="auto">
            <a:xfrm>
              <a:off x="2104349" y="1632268"/>
              <a:ext cx="662226"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92" name="Freeform 491"/>
            <p:cNvSpPr>
              <a:spLocks/>
            </p:cNvSpPr>
            <p:nvPr/>
          </p:nvSpPr>
          <p:spPr bwMode="auto">
            <a:xfrm>
              <a:off x="2537202" y="1727740"/>
              <a:ext cx="244172" cy="95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93" name="Freeform 492"/>
            <p:cNvSpPr>
              <a:spLocks/>
            </p:cNvSpPr>
            <p:nvPr/>
          </p:nvSpPr>
          <p:spPr bwMode="auto">
            <a:xfrm>
              <a:off x="2089551" y="1731033"/>
              <a:ext cx="240474" cy="9547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94" name="Straight Connector 493"/>
            <p:cNvCxnSpPr>
              <a:cxnSpLocks noChangeShapeType="1"/>
              <a:endCxn id="489" idx="2"/>
            </p:cNvCxnSpPr>
            <p:nvPr/>
          </p:nvCxnSpPr>
          <p:spPr bwMode="auto">
            <a:xfrm flipH="1" flipV="1">
              <a:off x="1871277" y="1737617"/>
              <a:ext cx="3698" cy="12180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95" name="Straight Connector 494"/>
            <p:cNvCxnSpPr>
              <a:cxnSpLocks noChangeShapeType="1"/>
            </p:cNvCxnSpPr>
            <p:nvPr/>
          </p:nvCxnSpPr>
          <p:spPr bwMode="auto">
            <a:xfrm flipH="1" flipV="1">
              <a:off x="2995950" y="1734324"/>
              <a:ext cx="3698" cy="12510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6166" name="Group 439"/>
          <p:cNvGrpSpPr>
            <a:grpSpLocks/>
          </p:cNvGrpSpPr>
          <p:nvPr/>
        </p:nvGrpSpPr>
        <p:grpSpPr bwMode="auto">
          <a:xfrm>
            <a:off x="2881313" y="5194300"/>
            <a:ext cx="484187" cy="211138"/>
            <a:chOff x="1871277" y="1576300"/>
            <a:chExt cx="1128371" cy="437860"/>
          </a:xfrm>
        </p:grpSpPr>
        <p:sp>
          <p:nvSpPr>
            <p:cNvPr id="451" name="Oval 450"/>
            <p:cNvSpPr>
              <a:spLocks noChangeArrowheads="1"/>
            </p:cNvSpPr>
            <p:nvPr/>
          </p:nvSpPr>
          <p:spPr bwMode="auto">
            <a:xfrm flipV="1">
              <a:off x="1874975" y="1694818"/>
              <a:ext cx="1124673" cy="319342"/>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53" name="Oval 452"/>
            <p:cNvSpPr>
              <a:spLocks noChangeArrowheads="1"/>
            </p:cNvSpPr>
            <p:nvPr/>
          </p:nvSpPr>
          <p:spPr bwMode="auto">
            <a:xfrm flipV="1">
              <a:off x="1871277" y="1576300"/>
              <a:ext cx="1124673" cy="319342"/>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5" name="Freeform 454"/>
            <p:cNvSpPr>
              <a:spLocks/>
            </p:cNvSpPr>
            <p:nvPr/>
          </p:nvSpPr>
          <p:spPr bwMode="auto">
            <a:xfrm>
              <a:off x="2104349" y="1632268"/>
              <a:ext cx="662226"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56" name="Freeform 455"/>
            <p:cNvSpPr>
              <a:spLocks/>
            </p:cNvSpPr>
            <p:nvPr/>
          </p:nvSpPr>
          <p:spPr bwMode="auto">
            <a:xfrm>
              <a:off x="2537202" y="1727740"/>
              <a:ext cx="244172" cy="95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57" name="Freeform 456"/>
            <p:cNvSpPr>
              <a:spLocks/>
            </p:cNvSpPr>
            <p:nvPr/>
          </p:nvSpPr>
          <p:spPr bwMode="auto">
            <a:xfrm>
              <a:off x="2089551" y="1731033"/>
              <a:ext cx="240474" cy="9547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58" name="Straight Connector 457"/>
            <p:cNvCxnSpPr>
              <a:cxnSpLocks noChangeShapeType="1"/>
              <a:endCxn id="453" idx="2"/>
            </p:cNvCxnSpPr>
            <p:nvPr/>
          </p:nvCxnSpPr>
          <p:spPr bwMode="auto">
            <a:xfrm flipH="1" flipV="1">
              <a:off x="1871277" y="1737617"/>
              <a:ext cx="3698" cy="12180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59" name="Straight Connector 458"/>
            <p:cNvCxnSpPr>
              <a:cxnSpLocks noChangeShapeType="1"/>
            </p:cNvCxnSpPr>
            <p:nvPr/>
          </p:nvCxnSpPr>
          <p:spPr bwMode="auto">
            <a:xfrm flipH="1" flipV="1">
              <a:off x="2995950" y="1734324"/>
              <a:ext cx="3698" cy="12510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6167" name="Group 347"/>
          <p:cNvGrpSpPr>
            <a:grpSpLocks/>
          </p:cNvGrpSpPr>
          <p:nvPr/>
        </p:nvGrpSpPr>
        <p:grpSpPr bwMode="auto">
          <a:xfrm>
            <a:off x="1835150" y="5056188"/>
            <a:ext cx="484188" cy="211137"/>
            <a:chOff x="1871277" y="1576300"/>
            <a:chExt cx="1128371" cy="437860"/>
          </a:xfrm>
        </p:grpSpPr>
        <p:sp>
          <p:nvSpPr>
            <p:cNvPr id="442" name="Oval 441"/>
            <p:cNvSpPr>
              <a:spLocks noChangeArrowheads="1"/>
            </p:cNvSpPr>
            <p:nvPr/>
          </p:nvSpPr>
          <p:spPr bwMode="auto">
            <a:xfrm flipV="1">
              <a:off x="1874978" y="1694819"/>
              <a:ext cx="1124670" cy="319341"/>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44" name="Oval 443"/>
            <p:cNvSpPr>
              <a:spLocks noChangeArrowheads="1"/>
            </p:cNvSpPr>
            <p:nvPr/>
          </p:nvSpPr>
          <p:spPr bwMode="auto">
            <a:xfrm flipV="1">
              <a:off x="1871277" y="1576300"/>
              <a:ext cx="1124670" cy="319341"/>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46" name="Freeform 445"/>
            <p:cNvSpPr>
              <a:spLocks/>
            </p:cNvSpPr>
            <p:nvPr/>
          </p:nvSpPr>
          <p:spPr bwMode="auto">
            <a:xfrm>
              <a:off x="2104351" y="1632266"/>
              <a:ext cx="662222"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47" name="Freeform 446"/>
            <p:cNvSpPr>
              <a:spLocks/>
            </p:cNvSpPr>
            <p:nvPr/>
          </p:nvSpPr>
          <p:spPr bwMode="auto">
            <a:xfrm>
              <a:off x="2537200" y="1727741"/>
              <a:ext cx="244172" cy="9547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48" name="Freeform 447"/>
            <p:cNvSpPr>
              <a:spLocks/>
            </p:cNvSpPr>
            <p:nvPr/>
          </p:nvSpPr>
          <p:spPr bwMode="auto">
            <a:xfrm>
              <a:off x="2089553" y="1731032"/>
              <a:ext cx="240471" cy="9547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49" name="Straight Connector 448"/>
            <p:cNvCxnSpPr>
              <a:cxnSpLocks noChangeShapeType="1"/>
              <a:endCxn id="444" idx="2"/>
            </p:cNvCxnSpPr>
            <p:nvPr/>
          </p:nvCxnSpPr>
          <p:spPr bwMode="auto">
            <a:xfrm flipH="1" flipV="1">
              <a:off x="1871277" y="1737616"/>
              <a:ext cx="3701" cy="12181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50" name="Straight Connector 449"/>
            <p:cNvCxnSpPr>
              <a:cxnSpLocks noChangeShapeType="1"/>
            </p:cNvCxnSpPr>
            <p:nvPr/>
          </p:nvCxnSpPr>
          <p:spPr bwMode="auto">
            <a:xfrm flipH="1" flipV="1">
              <a:off x="2995947" y="1734325"/>
              <a:ext cx="3701" cy="12510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6168" name="Group 347"/>
          <p:cNvGrpSpPr>
            <a:grpSpLocks/>
          </p:cNvGrpSpPr>
          <p:nvPr/>
        </p:nvGrpSpPr>
        <p:grpSpPr bwMode="auto">
          <a:xfrm>
            <a:off x="2470150" y="2832100"/>
            <a:ext cx="571500" cy="220663"/>
            <a:chOff x="1871277" y="1576300"/>
            <a:chExt cx="1128371" cy="437860"/>
          </a:xfrm>
        </p:grpSpPr>
        <p:sp>
          <p:nvSpPr>
            <p:cNvPr id="413" name="Oval 412"/>
            <p:cNvSpPr>
              <a:spLocks noChangeArrowheads="1"/>
            </p:cNvSpPr>
            <p:nvPr/>
          </p:nvSpPr>
          <p:spPr bwMode="auto">
            <a:xfrm flipV="1">
              <a:off x="1874412" y="1696002"/>
              <a:ext cx="1125236" cy="31815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15" name="Oval 414"/>
            <p:cNvSpPr>
              <a:spLocks noChangeArrowheads="1"/>
            </p:cNvSpPr>
            <p:nvPr/>
          </p:nvSpPr>
          <p:spPr bwMode="auto">
            <a:xfrm flipV="1">
              <a:off x="1871277" y="1576300"/>
              <a:ext cx="1125238" cy="31815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17" name="Freeform 416"/>
            <p:cNvSpPr>
              <a:spLocks/>
            </p:cNvSpPr>
            <p:nvPr/>
          </p:nvSpPr>
          <p:spPr bwMode="auto">
            <a:xfrm>
              <a:off x="2103220" y="1633001"/>
              <a:ext cx="661352" cy="11025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18" name="Freeform 417"/>
            <p:cNvSpPr>
              <a:spLocks/>
            </p:cNvSpPr>
            <p:nvPr/>
          </p:nvSpPr>
          <p:spPr bwMode="auto">
            <a:xfrm>
              <a:off x="2535762" y="1727503"/>
              <a:ext cx="244480" cy="97653"/>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19" name="Freeform 418"/>
            <p:cNvSpPr>
              <a:spLocks/>
            </p:cNvSpPr>
            <p:nvPr/>
          </p:nvSpPr>
          <p:spPr bwMode="auto">
            <a:xfrm>
              <a:off x="2090682" y="1730654"/>
              <a:ext cx="241347" cy="9765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20" name="Straight Connector 419"/>
            <p:cNvCxnSpPr>
              <a:cxnSpLocks noChangeShapeType="1"/>
              <a:endCxn id="415" idx="2"/>
            </p:cNvCxnSpPr>
            <p:nvPr/>
          </p:nvCxnSpPr>
          <p:spPr bwMode="auto">
            <a:xfrm flipH="1" flipV="1">
              <a:off x="1871277" y="1736954"/>
              <a:ext cx="3135" cy="12285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21" name="Straight Connector 420"/>
            <p:cNvCxnSpPr>
              <a:cxnSpLocks noChangeShapeType="1"/>
            </p:cNvCxnSpPr>
            <p:nvPr/>
          </p:nvCxnSpPr>
          <p:spPr bwMode="auto">
            <a:xfrm flipH="1" flipV="1">
              <a:off x="2996515" y="1733803"/>
              <a:ext cx="3133" cy="12285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6169" name="Group 347"/>
          <p:cNvGrpSpPr>
            <a:grpSpLocks/>
          </p:cNvGrpSpPr>
          <p:nvPr/>
        </p:nvGrpSpPr>
        <p:grpSpPr bwMode="auto">
          <a:xfrm>
            <a:off x="4111625" y="2951163"/>
            <a:ext cx="571500" cy="220662"/>
            <a:chOff x="1871277" y="1576300"/>
            <a:chExt cx="1128371" cy="437860"/>
          </a:xfrm>
        </p:grpSpPr>
        <p:sp>
          <p:nvSpPr>
            <p:cNvPr id="404" name="Oval 403"/>
            <p:cNvSpPr>
              <a:spLocks noChangeArrowheads="1"/>
            </p:cNvSpPr>
            <p:nvPr/>
          </p:nvSpPr>
          <p:spPr bwMode="auto">
            <a:xfrm flipV="1">
              <a:off x="1874412" y="1696003"/>
              <a:ext cx="1125236" cy="31815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06" name="Oval 405"/>
            <p:cNvSpPr>
              <a:spLocks noChangeArrowheads="1"/>
            </p:cNvSpPr>
            <p:nvPr/>
          </p:nvSpPr>
          <p:spPr bwMode="auto">
            <a:xfrm flipV="1">
              <a:off x="1871277" y="1576300"/>
              <a:ext cx="1125238" cy="31815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08" name="Freeform 407"/>
            <p:cNvSpPr>
              <a:spLocks/>
            </p:cNvSpPr>
            <p:nvPr/>
          </p:nvSpPr>
          <p:spPr bwMode="auto">
            <a:xfrm>
              <a:off x="2103220" y="1633001"/>
              <a:ext cx="661352" cy="110252"/>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09" name="Freeform 408"/>
            <p:cNvSpPr>
              <a:spLocks/>
            </p:cNvSpPr>
            <p:nvPr/>
          </p:nvSpPr>
          <p:spPr bwMode="auto">
            <a:xfrm>
              <a:off x="2535762" y="1727504"/>
              <a:ext cx="244480" cy="97651"/>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10" name="Freeform 409"/>
            <p:cNvSpPr>
              <a:spLocks/>
            </p:cNvSpPr>
            <p:nvPr/>
          </p:nvSpPr>
          <p:spPr bwMode="auto">
            <a:xfrm>
              <a:off x="2090682" y="1730653"/>
              <a:ext cx="241347" cy="97653"/>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11" name="Straight Connector 410"/>
            <p:cNvCxnSpPr>
              <a:cxnSpLocks noChangeShapeType="1"/>
              <a:endCxn id="406" idx="2"/>
            </p:cNvCxnSpPr>
            <p:nvPr/>
          </p:nvCxnSpPr>
          <p:spPr bwMode="auto">
            <a:xfrm flipH="1" flipV="1">
              <a:off x="1871277" y="1736953"/>
              <a:ext cx="3135" cy="12285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12" name="Straight Connector 411"/>
            <p:cNvCxnSpPr>
              <a:cxnSpLocks noChangeShapeType="1"/>
            </p:cNvCxnSpPr>
            <p:nvPr/>
          </p:nvCxnSpPr>
          <p:spPr bwMode="auto">
            <a:xfrm flipH="1" flipV="1">
              <a:off x="2996515" y="1733804"/>
              <a:ext cx="3133" cy="122852"/>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6170" name="Group 531"/>
          <p:cNvGrpSpPr>
            <a:grpSpLocks/>
          </p:cNvGrpSpPr>
          <p:nvPr/>
        </p:nvGrpSpPr>
        <p:grpSpPr bwMode="auto">
          <a:xfrm>
            <a:off x="6103938" y="4654550"/>
            <a:ext cx="530225" cy="214313"/>
            <a:chOff x="1871277" y="1576300"/>
            <a:chExt cx="1128371" cy="437860"/>
          </a:xfrm>
        </p:grpSpPr>
        <p:sp>
          <p:nvSpPr>
            <p:cNvPr id="543" name="Oval 542"/>
            <p:cNvSpPr>
              <a:spLocks noChangeArrowheads="1"/>
            </p:cNvSpPr>
            <p:nvPr/>
          </p:nvSpPr>
          <p:spPr bwMode="auto">
            <a:xfrm flipV="1">
              <a:off x="1874654" y="1693062"/>
              <a:ext cx="1124994" cy="32109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45" name="Oval 544"/>
            <p:cNvSpPr>
              <a:spLocks noChangeArrowheads="1"/>
            </p:cNvSpPr>
            <p:nvPr/>
          </p:nvSpPr>
          <p:spPr bwMode="auto">
            <a:xfrm flipV="1">
              <a:off x="1871277" y="1576300"/>
              <a:ext cx="1124992" cy="32109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7" name="Freeform 546"/>
            <p:cNvSpPr>
              <a:spLocks/>
            </p:cNvSpPr>
            <p:nvPr/>
          </p:nvSpPr>
          <p:spPr bwMode="auto">
            <a:xfrm>
              <a:off x="2101005" y="1634681"/>
              <a:ext cx="665535"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48" name="Freeform 547"/>
            <p:cNvSpPr>
              <a:spLocks/>
            </p:cNvSpPr>
            <p:nvPr/>
          </p:nvSpPr>
          <p:spPr bwMode="auto">
            <a:xfrm>
              <a:off x="2536812" y="1728741"/>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49" name="Freeform 548"/>
            <p:cNvSpPr>
              <a:spLocks/>
            </p:cNvSpPr>
            <p:nvPr/>
          </p:nvSpPr>
          <p:spPr bwMode="auto">
            <a:xfrm>
              <a:off x="2090869" y="1728741"/>
              <a:ext cx="239864"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50" name="Straight Connector 549"/>
            <p:cNvCxnSpPr>
              <a:cxnSpLocks noChangeShapeType="1"/>
              <a:endCxn id="545" idx="2"/>
            </p:cNvCxnSpPr>
            <p:nvPr/>
          </p:nvCxnSpPr>
          <p:spPr bwMode="auto">
            <a:xfrm flipH="1" flipV="1">
              <a:off x="1871277" y="1738470"/>
              <a:ext cx="3377" cy="12324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51" name="Straight Connector 550"/>
            <p:cNvCxnSpPr>
              <a:cxnSpLocks noChangeShapeType="1"/>
            </p:cNvCxnSpPr>
            <p:nvPr/>
          </p:nvCxnSpPr>
          <p:spPr bwMode="auto">
            <a:xfrm flipH="1" flipV="1">
              <a:off x="2996269" y="1735228"/>
              <a:ext cx="3379" cy="123249"/>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46171" name="Straight Connector 506"/>
          <p:cNvCxnSpPr>
            <a:cxnSpLocks noChangeShapeType="1"/>
          </p:cNvCxnSpPr>
          <p:nvPr/>
        </p:nvCxnSpPr>
        <p:spPr bwMode="auto">
          <a:xfrm flipH="1">
            <a:off x="7566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46172" name="Group 166"/>
          <p:cNvGrpSpPr>
            <a:grpSpLocks/>
          </p:cNvGrpSpPr>
          <p:nvPr/>
        </p:nvGrpSpPr>
        <p:grpSpPr bwMode="auto">
          <a:xfrm>
            <a:off x="8010525" y="4044950"/>
            <a:ext cx="649288" cy="417513"/>
            <a:chOff x="3053396" y="4304255"/>
            <a:chExt cx="648422" cy="418253"/>
          </a:xfrm>
        </p:grpSpPr>
        <p:sp>
          <p:nvSpPr>
            <p:cNvPr id="4621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211"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6173" name="Group 20"/>
          <p:cNvGrpSpPr>
            <a:grpSpLocks/>
          </p:cNvGrpSpPr>
          <p:nvPr/>
        </p:nvGrpSpPr>
        <p:grpSpPr bwMode="auto">
          <a:xfrm>
            <a:off x="4697413" y="2871788"/>
            <a:ext cx="2133600" cy="1082675"/>
            <a:chOff x="4696844" y="2871032"/>
            <a:chExt cx="2133865" cy="1082781"/>
          </a:xfrm>
        </p:grpSpPr>
        <p:grpSp>
          <p:nvGrpSpPr>
            <p:cNvPr id="46205" name="Group 16"/>
            <p:cNvGrpSpPr>
              <a:grpSpLocks/>
            </p:cNvGrpSpPr>
            <p:nvPr/>
          </p:nvGrpSpPr>
          <p:grpSpPr bwMode="auto">
            <a:xfrm>
              <a:off x="5677190" y="2871032"/>
              <a:ext cx="530938" cy="338554"/>
              <a:chOff x="5573768" y="2726239"/>
              <a:chExt cx="530938" cy="338554"/>
            </a:xfrm>
          </p:grpSpPr>
          <p:sp>
            <p:nvSpPr>
              <p:cNvPr id="46208"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46209" name="TextBox 15"/>
              <p:cNvSpPr txBox="1">
                <a:spLocks noChangeArrowheads="1"/>
              </p:cNvSpPr>
              <p:nvPr/>
            </p:nvSpPr>
            <p:spPr bwMode="auto">
              <a:xfrm>
                <a:off x="5593027" y="2726239"/>
                <a:ext cx="511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1600">
                    <a:solidFill>
                      <a:schemeClr val="bg1"/>
                    </a:solidFill>
                  </a:rPr>
                  <a:t>IXP</a:t>
                </a:r>
              </a:p>
            </p:txBody>
          </p:sp>
        </p:grpSp>
        <p:cxnSp>
          <p:nvCxnSpPr>
            <p:cNvPr id="46206"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46207"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46174" name="Group 39939"/>
          <p:cNvGrpSpPr>
            <a:grpSpLocks/>
          </p:cNvGrpSpPr>
          <p:nvPr/>
        </p:nvGrpSpPr>
        <p:grpSpPr bwMode="auto">
          <a:xfrm>
            <a:off x="2384425" y="3703638"/>
            <a:ext cx="2921000" cy="1411287"/>
            <a:chOff x="2577005" y="3679131"/>
            <a:chExt cx="2919566" cy="1413453"/>
          </a:xfrm>
        </p:grpSpPr>
        <p:cxnSp>
          <p:nvCxnSpPr>
            <p:cNvPr id="46202" name="Straight Connector 7"/>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46203" name="Straight Connector 415"/>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46204"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46175" name="Group 39937"/>
          <p:cNvGrpSpPr>
            <a:grpSpLocks/>
          </p:cNvGrpSpPr>
          <p:nvPr/>
        </p:nvGrpSpPr>
        <p:grpSpPr bwMode="auto">
          <a:xfrm>
            <a:off x="3906838" y="3883025"/>
            <a:ext cx="1379537" cy="674688"/>
            <a:chOff x="3962400" y="3676180"/>
            <a:chExt cx="1378622" cy="673930"/>
          </a:xfrm>
        </p:grpSpPr>
        <p:cxnSp>
          <p:nvCxnSpPr>
            <p:cNvPr id="46196"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46197" name="Group 518"/>
            <p:cNvGrpSpPr>
              <a:grpSpLocks/>
            </p:cNvGrpSpPr>
            <p:nvPr/>
          </p:nvGrpSpPr>
          <p:grpSpPr bwMode="auto">
            <a:xfrm>
              <a:off x="3993651" y="3824925"/>
              <a:ext cx="549165" cy="360218"/>
              <a:chOff x="5634518" y="2616953"/>
              <a:chExt cx="549165" cy="360218"/>
            </a:xfrm>
          </p:grpSpPr>
          <p:sp>
            <p:nvSpPr>
              <p:cNvPr id="46200"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46201" name="TextBox 522"/>
              <p:cNvSpPr txBox="1">
                <a:spLocks noChangeArrowheads="1"/>
              </p:cNvSpPr>
              <p:nvPr/>
            </p:nvSpPr>
            <p:spPr bwMode="auto">
              <a:xfrm>
                <a:off x="5672004" y="2616953"/>
                <a:ext cx="511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1600">
                    <a:solidFill>
                      <a:schemeClr val="bg1"/>
                    </a:solidFill>
                  </a:rPr>
                  <a:t>IXP</a:t>
                </a:r>
              </a:p>
            </p:txBody>
          </p:sp>
        </p:grpSp>
        <p:cxnSp>
          <p:nvCxnSpPr>
            <p:cNvPr id="46198" name="Straight Connector 519"/>
            <p:cNvCxnSpPr>
              <a:cxnSpLocks noChangeShapeType="1"/>
              <a:stCxn id="46200"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46199"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cxnSp>
        <p:nvCxnSpPr>
          <p:cNvPr id="46176" name="Straight Connector 500"/>
          <p:cNvCxnSpPr>
            <a:cxnSpLocks noChangeShapeType="1"/>
            <a:endCxn id="46179" idx="2"/>
          </p:cNvCxnSpPr>
          <p:nvPr/>
        </p:nvCxnSpPr>
        <p:spPr bwMode="auto">
          <a:xfrm>
            <a:off x="1447800" y="2921000"/>
            <a:ext cx="38100" cy="309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6177" name="Straight Connector 501"/>
          <p:cNvCxnSpPr>
            <a:cxnSpLocks noChangeShapeType="1"/>
            <a:endCxn id="46179" idx="3"/>
          </p:cNvCxnSpPr>
          <p:nvPr/>
        </p:nvCxnSpPr>
        <p:spPr bwMode="auto">
          <a:xfrm>
            <a:off x="1227138" y="3201988"/>
            <a:ext cx="123825" cy="212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6178" name="Straight Connector 514"/>
          <p:cNvCxnSpPr>
            <a:cxnSpLocks noChangeShapeType="1"/>
            <a:endCxn id="46179" idx="5"/>
          </p:cNvCxnSpPr>
          <p:nvPr/>
        </p:nvCxnSpPr>
        <p:spPr bwMode="auto">
          <a:xfrm flipV="1">
            <a:off x="1147763" y="4298950"/>
            <a:ext cx="203200" cy="7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46179" name="Oval 517"/>
          <p:cNvSpPr>
            <a:spLocks noChangeArrowheads="1"/>
          </p:cNvSpPr>
          <p:nvPr/>
        </p:nvSpPr>
        <p:spPr bwMode="auto">
          <a:xfrm rot="5400000">
            <a:off x="859631" y="3666332"/>
            <a:ext cx="1252537"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cxnSp>
        <p:nvCxnSpPr>
          <p:cNvPr id="46180" name="Straight Connector 39941"/>
          <p:cNvCxnSpPr>
            <a:cxnSpLocks noChangeShapeType="1"/>
            <a:stCxn id="46179" idx="0"/>
            <a:endCxn id="350" idx="2"/>
          </p:cNvCxnSpPr>
          <p:nvPr/>
        </p:nvCxnSpPr>
        <p:spPr bwMode="auto">
          <a:xfrm flipV="1">
            <a:off x="1676400" y="3754438"/>
            <a:ext cx="430213" cy="10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6181" name="Straight Connector 524"/>
          <p:cNvCxnSpPr>
            <a:cxnSpLocks noChangeShapeType="1"/>
            <a:endCxn id="507" idx="2"/>
          </p:cNvCxnSpPr>
          <p:nvPr/>
        </p:nvCxnSpPr>
        <p:spPr bwMode="auto">
          <a:xfrm>
            <a:off x="1677988" y="4041775"/>
            <a:ext cx="465137" cy="341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46182" name="Group 144"/>
          <p:cNvGrpSpPr>
            <a:grpSpLocks/>
          </p:cNvGrpSpPr>
          <p:nvPr/>
        </p:nvGrpSpPr>
        <p:grpSpPr bwMode="auto">
          <a:xfrm>
            <a:off x="593725" y="4070350"/>
            <a:ext cx="647700" cy="417513"/>
            <a:chOff x="3053396" y="4304255"/>
            <a:chExt cx="648422" cy="418253"/>
          </a:xfrm>
        </p:grpSpPr>
        <p:sp>
          <p:nvSpPr>
            <p:cNvPr id="4619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195"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6183" name="Group 131"/>
          <p:cNvGrpSpPr>
            <a:grpSpLocks/>
          </p:cNvGrpSpPr>
          <p:nvPr/>
        </p:nvGrpSpPr>
        <p:grpSpPr bwMode="auto">
          <a:xfrm>
            <a:off x="669925" y="3041650"/>
            <a:ext cx="647700" cy="417513"/>
            <a:chOff x="3053396" y="4304255"/>
            <a:chExt cx="648422" cy="418253"/>
          </a:xfrm>
        </p:grpSpPr>
        <p:sp>
          <p:nvSpPr>
            <p:cNvPr id="4619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193"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6184" name="Group 153"/>
          <p:cNvGrpSpPr>
            <a:grpSpLocks/>
          </p:cNvGrpSpPr>
          <p:nvPr/>
        </p:nvGrpSpPr>
        <p:grpSpPr bwMode="auto">
          <a:xfrm>
            <a:off x="1050925" y="2647950"/>
            <a:ext cx="647700" cy="417513"/>
            <a:chOff x="3053396" y="4304255"/>
            <a:chExt cx="648422" cy="418253"/>
          </a:xfrm>
        </p:grpSpPr>
        <p:sp>
          <p:nvSpPr>
            <p:cNvPr id="4619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191"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cxnSp>
        <p:nvCxnSpPr>
          <p:cNvPr id="46185" name="Straight Connector 509"/>
          <p:cNvCxnSpPr>
            <a:cxnSpLocks noChangeShapeType="1"/>
            <a:endCxn id="46187" idx="5"/>
          </p:cNvCxnSpPr>
          <p:nvPr/>
        </p:nvCxnSpPr>
        <p:spPr bwMode="auto">
          <a:xfrm flipH="1" flipV="1">
            <a:off x="5084763" y="5684838"/>
            <a:ext cx="520700" cy="169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6186" name="Straight Connector 511"/>
          <p:cNvCxnSpPr>
            <a:cxnSpLocks noChangeShapeType="1"/>
          </p:cNvCxnSpPr>
          <p:nvPr/>
        </p:nvCxnSpPr>
        <p:spPr bwMode="auto">
          <a:xfrm flipV="1">
            <a:off x="3389313" y="5689600"/>
            <a:ext cx="306387"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46187" name="Oval 6"/>
          <p:cNvSpPr>
            <a:spLocks noChangeArrowheads="1"/>
          </p:cNvSpPr>
          <p:nvPr/>
        </p:nvSpPr>
        <p:spPr bwMode="auto">
          <a:xfrm>
            <a:off x="3340100" y="5359400"/>
            <a:ext cx="2044700"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46188" name="TextBox 9"/>
          <p:cNvSpPr txBox="1">
            <a:spLocks noChangeArrowheads="1"/>
          </p:cNvSpPr>
          <p:nvPr/>
        </p:nvSpPr>
        <p:spPr bwMode="auto">
          <a:xfrm>
            <a:off x="3556000" y="5334000"/>
            <a:ext cx="1587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000" i="1"/>
              <a:t>regional net</a:t>
            </a:r>
          </a:p>
        </p:txBody>
      </p:sp>
      <p:sp>
        <p:nvSpPr>
          <p:cNvPr id="46189" name="Rectangle 3"/>
          <p:cNvSpPr txBox="1">
            <a:spLocks noChangeArrowheads="1"/>
          </p:cNvSpPr>
          <p:nvPr/>
        </p:nvSpPr>
        <p:spPr bwMode="auto">
          <a:xfrm>
            <a:off x="473075" y="1073150"/>
            <a:ext cx="8204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lnSpc>
                <a:spcPct val="85000"/>
              </a:lnSpc>
              <a:spcBef>
                <a:spcPct val="20000"/>
              </a:spcBef>
              <a:buClr>
                <a:srgbClr val="000099"/>
              </a:buClr>
              <a:buSzPct val="75000"/>
              <a:buFont typeface="Wingdings" pitchFamily="2" charset="2"/>
              <a:buNone/>
            </a:pPr>
            <a:r>
              <a:rPr lang="en-US" altLang="zh-CN">
                <a:latin typeface="Gill Sans MT" pitchFamily="34" charset="0"/>
              </a:rPr>
              <a:t>… and regional networks may arise to connect access nets to ISPs </a:t>
            </a:r>
          </a:p>
        </p:txBody>
      </p:sp>
    </p:spTree>
    <p:extLst>
      <p:ext uri="{BB962C8B-B14F-4D97-AF65-F5344CB8AC3E}">
        <p14:creationId xmlns:p14="http://schemas.microsoft.com/office/powerpoint/2010/main" val="5750492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Oval 3"/>
          <p:cNvSpPr>
            <a:spLocks noChangeArrowheads="1"/>
          </p:cNvSpPr>
          <p:nvPr/>
        </p:nvSpPr>
        <p:spPr bwMode="auto">
          <a:xfrm>
            <a:off x="1520825" y="4203700"/>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cxnSp>
        <p:nvCxnSpPr>
          <p:cNvPr id="47107" name="Straight Connector 10"/>
          <p:cNvCxnSpPr>
            <a:cxnSpLocks noChangeShapeType="1"/>
            <a:stCxn id="507" idx="7"/>
          </p:cNvCxnSpPr>
          <p:nvPr/>
        </p:nvCxnSpPr>
        <p:spPr bwMode="auto">
          <a:xfrm>
            <a:off x="2555875"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108" name="Straight Connector 297"/>
          <p:cNvCxnSpPr>
            <a:cxnSpLocks noChangeShapeType="1"/>
          </p:cNvCxnSpPr>
          <p:nvPr/>
        </p:nvCxnSpPr>
        <p:spPr bwMode="auto">
          <a:xfrm>
            <a:off x="3059113" y="4724400"/>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109" name="Straight Connector 298"/>
          <p:cNvCxnSpPr>
            <a:cxnSpLocks noChangeShapeType="1"/>
          </p:cNvCxnSpPr>
          <p:nvPr/>
        </p:nvCxnSpPr>
        <p:spPr bwMode="auto">
          <a:xfrm flipV="1">
            <a:off x="2876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110" name="Straight Connector 299"/>
          <p:cNvCxnSpPr>
            <a:cxnSpLocks noChangeShapeType="1"/>
          </p:cNvCxnSpPr>
          <p:nvPr/>
        </p:nvCxnSpPr>
        <p:spPr bwMode="auto">
          <a:xfrm flipV="1">
            <a:off x="2603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111" name="Straight Connector 300"/>
          <p:cNvCxnSpPr>
            <a:cxnSpLocks noChangeShapeType="1"/>
            <a:stCxn id="444" idx="6"/>
          </p:cNvCxnSpPr>
          <p:nvPr/>
        </p:nvCxnSpPr>
        <p:spPr bwMode="auto">
          <a:xfrm flipV="1">
            <a:off x="2317750"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112" name="Straight Connector 301"/>
          <p:cNvCxnSpPr>
            <a:cxnSpLocks noChangeShapeType="1"/>
          </p:cNvCxnSpPr>
          <p:nvPr/>
        </p:nvCxnSpPr>
        <p:spPr bwMode="auto">
          <a:xfrm flipV="1">
            <a:off x="3073400" y="4967288"/>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113" name="Straight Connector 302"/>
          <p:cNvCxnSpPr>
            <a:cxnSpLocks noChangeShapeType="1"/>
          </p:cNvCxnSpPr>
          <p:nvPr/>
        </p:nvCxnSpPr>
        <p:spPr bwMode="auto">
          <a:xfrm flipH="1" flipV="1">
            <a:off x="3524250"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114" name="Straight Connector 303"/>
          <p:cNvCxnSpPr>
            <a:cxnSpLocks noChangeShapeType="1"/>
          </p:cNvCxnSpPr>
          <p:nvPr/>
        </p:nvCxnSpPr>
        <p:spPr bwMode="auto">
          <a:xfrm flipV="1">
            <a:off x="3511550" y="4619625"/>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115" name="Straight Connector 304"/>
          <p:cNvCxnSpPr>
            <a:cxnSpLocks noChangeShapeType="1"/>
            <a:endCxn id="505" idx="7"/>
          </p:cNvCxnSpPr>
          <p:nvPr/>
        </p:nvCxnSpPr>
        <p:spPr bwMode="auto">
          <a:xfrm flipH="1" flipV="1">
            <a:off x="2557463" y="4494213"/>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47116" name="TextBox 39958"/>
          <p:cNvSpPr txBox="1">
            <a:spLocks noChangeArrowheads="1"/>
          </p:cNvSpPr>
          <p:nvPr/>
        </p:nvSpPr>
        <p:spPr bwMode="auto">
          <a:xfrm>
            <a:off x="1655763" y="4533900"/>
            <a:ext cx="892175"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i="1"/>
              <a:t>ISP C</a:t>
            </a:r>
          </a:p>
        </p:txBody>
      </p:sp>
      <p:grpSp>
        <p:nvGrpSpPr>
          <p:cNvPr id="47117" name="Group 347"/>
          <p:cNvGrpSpPr>
            <a:grpSpLocks/>
          </p:cNvGrpSpPr>
          <p:nvPr/>
        </p:nvGrpSpPr>
        <p:grpSpPr bwMode="auto">
          <a:xfrm>
            <a:off x="3532188" y="4419600"/>
            <a:ext cx="485775" cy="211138"/>
            <a:chOff x="1871277" y="1576300"/>
            <a:chExt cx="1128371" cy="437860"/>
          </a:xfrm>
        </p:grpSpPr>
        <p:sp>
          <p:nvSpPr>
            <p:cNvPr id="496" name="Oval 495"/>
            <p:cNvSpPr>
              <a:spLocks noChangeArrowheads="1"/>
            </p:cNvSpPr>
            <p:nvPr/>
          </p:nvSpPr>
          <p:spPr bwMode="auto">
            <a:xfrm flipV="1">
              <a:off x="1874963" y="1694818"/>
              <a:ext cx="1124685" cy="319342"/>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98" name="Oval 497"/>
            <p:cNvSpPr>
              <a:spLocks noChangeArrowheads="1"/>
            </p:cNvSpPr>
            <p:nvPr/>
          </p:nvSpPr>
          <p:spPr bwMode="auto">
            <a:xfrm flipV="1">
              <a:off x="1871277" y="1576300"/>
              <a:ext cx="1124682" cy="319342"/>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00" name="Freeform 499"/>
            <p:cNvSpPr>
              <a:spLocks/>
            </p:cNvSpPr>
            <p:nvPr/>
          </p:nvSpPr>
          <p:spPr bwMode="auto">
            <a:xfrm>
              <a:off x="2103588" y="1632268"/>
              <a:ext cx="660061"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01" name="Freeform 500"/>
            <p:cNvSpPr>
              <a:spLocks/>
            </p:cNvSpPr>
            <p:nvPr/>
          </p:nvSpPr>
          <p:spPr bwMode="auto">
            <a:xfrm>
              <a:off x="2538711" y="1727740"/>
              <a:ext cx="243374" cy="95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02" name="Freeform 501"/>
            <p:cNvSpPr>
              <a:spLocks/>
            </p:cNvSpPr>
            <p:nvPr/>
          </p:nvSpPr>
          <p:spPr bwMode="auto">
            <a:xfrm>
              <a:off x="2088838" y="1731033"/>
              <a:ext cx="243374" cy="9547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03" name="Straight Connector 502"/>
            <p:cNvCxnSpPr>
              <a:cxnSpLocks noChangeShapeType="1"/>
              <a:endCxn id="498" idx="2"/>
            </p:cNvCxnSpPr>
            <p:nvPr/>
          </p:nvCxnSpPr>
          <p:spPr bwMode="auto">
            <a:xfrm flipH="1" flipV="1">
              <a:off x="1871277" y="1737617"/>
              <a:ext cx="3686" cy="12180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04" name="Straight Connector 503"/>
            <p:cNvCxnSpPr>
              <a:cxnSpLocks noChangeShapeType="1"/>
            </p:cNvCxnSpPr>
            <p:nvPr/>
          </p:nvCxnSpPr>
          <p:spPr bwMode="auto">
            <a:xfrm flipH="1" flipV="1">
              <a:off x="2995959" y="1734324"/>
              <a:ext cx="3689" cy="12510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7118" name="Group 347"/>
          <p:cNvGrpSpPr>
            <a:grpSpLocks/>
          </p:cNvGrpSpPr>
          <p:nvPr/>
        </p:nvGrpSpPr>
        <p:grpSpPr bwMode="auto">
          <a:xfrm>
            <a:off x="3063875" y="4773613"/>
            <a:ext cx="484188" cy="211137"/>
            <a:chOff x="1871277" y="1576300"/>
            <a:chExt cx="1128371" cy="437860"/>
          </a:xfrm>
        </p:grpSpPr>
        <p:sp>
          <p:nvSpPr>
            <p:cNvPr id="478" name="Oval 477"/>
            <p:cNvSpPr>
              <a:spLocks noChangeArrowheads="1"/>
            </p:cNvSpPr>
            <p:nvPr/>
          </p:nvSpPr>
          <p:spPr bwMode="auto">
            <a:xfrm flipV="1">
              <a:off x="1874978" y="1694819"/>
              <a:ext cx="1124670" cy="319341"/>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80" name="Oval 479"/>
            <p:cNvSpPr>
              <a:spLocks noChangeArrowheads="1"/>
            </p:cNvSpPr>
            <p:nvPr/>
          </p:nvSpPr>
          <p:spPr bwMode="auto">
            <a:xfrm flipV="1">
              <a:off x="1871277" y="1576300"/>
              <a:ext cx="1124670" cy="319341"/>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82" name="Freeform 481"/>
            <p:cNvSpPr>
              <a:spLocks/>
            </p:cNvSpPr>
            <p:nvPr/>
          </p:nvSpPr>
          <p:spPr bwMode="auto">
            <a:xfrm>
              <a:off x="2104351" y="1632266"/>
              <a:ext cx="662222"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83" name="Freeform 482"/>
            <p:cNvSpPr>
              <a:spLocks/>
            </p:cNvSpPr>
            <p:nvPr/>
          </p:nvSpPr>
          <p:spPr bwMode="auto">
            <a:xfrm>
              <a:off x="2537200" y="1727741"/>
              <a:ext cx="244172" cy="9547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84" name="Freeform 483"/>
            <p:cNvSpPr>
              <a:spLocks/>
            </p:cNvSpPr>
            <p:nvPr/>
          </p:nvSpPr>
          <p:spPr bwMode="auto">
            <a:xfrm>
              <a:off x="2089553" y="1731032"/>
              <a:ext cx="240471" cy="9547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85" name="Straight Connector 484"/>
            <p:cNvCxnSpPr>
              <a:cxnSpLocks noChangeShapeType="1"/>
              <a:endCxn id="480" idx="2"/>
            </p:cNvCxnSpPr>
            <p:nvPr/>
          </p:nvCxnSpPr>
          <p:spPr bwMode="auto">
            <a:xfrm flipH="1" flipV="1">
              <a:off x="1871277" y="1737616"/>
              <a:ext cx="3701" cy="12181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86" name="Straight Connector 485"/>
            <p:cNvCxnSpPr>
              <a:cxnSpLocks noChangeShapeType="1"/>
            </p:cNvCxnSpPr>
            <p:nvPr/>
          </p:nvCxnSpPr>
          <p:spPr bwMode="auto">
            <a:xfrm flipH="1" flipV="1">
              <a:off x="2995947" y="1734325"/>
              <a:ext cx="3701" cy="12510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7119" name="Group 347"/>
          <p:cNvGrpSpPr>
            <a:grpSpLocks/>
          </p:cNvGrpSpPr>
          <p:nvPr/>
        </p:nvGrpSpPr>
        <p:grpSpPr bwMode="auto">
          <a:xfrm>
            <a:off x="2624138" y="4560888"/>
            <a:ext cx="484187" cy="211137"/>
            <a:chOff x="1871277" y="1576300"/>
            <a:chExt cx="1128371" cy="437860"/>
          </a:xfrm>
        </p:grpSpPr>
        <p:sp>
          <p:nvSpPr>
            <p:cNvPr id="469" name="Oval 468"/>
            <p:cNvSpPr>
              <a:spLocks noChangeArrowheads="1"/>
            </p:cNvSpPr>
            <p:nvPr/>
          </p:nvSpPr>
          <p:spPr bwMode="auto">
            <a:xfrm flipV="1">
              <a:off x="1874975" y="1694819"/>
              <a:ext cx="1124673" cy="319341"/>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71" name="Oval 470"/>
            <p:cNvSpPr>
              <a:spLocks noChangeArrowheads="1"/>
            </p:cNvSpPr>
            <p:nvPr/>
          </p:nvSpPr>
          <p:spPr bwMode="auto">
            <a:xfrm flipV="1">
              <a:off x="1871277" y="1576300"/>
              <a:ext cx="1124673" cy="319341"/>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73" name="Freeform 472"/>
            <p:cNvSpPr>
              <a:spLocks/>
            </p:cNvSpPr>
            <p:nvPr/>
          </p:nvSpPr>
          <p:spPr bwMode="auto">
            <a:xfrm>
              <a:off x="2104349" y="1632266"/>
              <a:ext cx="662226"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74" name="Freeform 473"/>
            <p:cNvSpPr>
              <a:spLocks/>
            </p:cNvSpPr>
            <p:nvPr/>
          </p:nvSpPr>
          <p:spPr bwMode="auto">
            <a:xfrm>
              <a:off x="2537202" y="1727741"/>
              <a:ext cx="244172" cy="9547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75" name="Freeform 474"/>
            <p:cNvSpPr>
              <a:spLocks/>
            </p:cNvSpPr>
            <p:nvPr/>
          </p:nvSpPr>
          <p:spPr bwMode="auto">
            <a:xfrm>
              <a:off x="2089551" y="1731032"/>
              <a:ext cx="240474" cy="9547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76" name="Straight Connector 475"/>
            <p:cNvCxnSpPr>
              <a:cxnSpLocks noChangeShapeType="1"/>
              <a:endCxn id="471" idx="2"/>
            </p:cNvCxnSpPr>
            <p:nvPr/>
          </p:nvCxnSpPr>
          <p:spPr bwMode="auto">
            <a:xfrm flipH="1" flipV="1">
              <a:off x="1871277" y="1737616"/>
              <a:ext cx="3698" cy="12181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77" name="Straight Connector 476"/>
            <p:cNvCxnSpPr>
              <a:cxnSpLocks noChangeShapeType="1"/>
            </p:cNvCxnSpPr>
            <p:nvPr/>
          </p:nvCxnSpPr>
          <p:spPr bwMode="auto">
            <a:xfrm flipH="1" flipV="1">
              <a:off x="2995950" y="1734325"/>
              <a:ext cx="3698" cy="12510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7120" name="Group 347"/>
          <p:cNvGrpSpPr>
            <a:grpSpLocks/>
          </p:cNvGrpSpPr>
          <p:nvPr/>
        </p:nvGrpSpPr>
        <p:grpSpPr bwMode="auto">
          <a:xfrm>
            <a:off x="2417763" y="4854575"/>
            <a:ext cx="484187" cy="211138"/>
            <a:chOff x="1871277" y="1576300"/>
            <a:chExt cx="1128371" cy="437860"/>
          </a:xfrm>
        </p:grpSpPr>
        <p:sp>
          <p:nvSpPr>
            <p:cNvPr id="460" name="Oval 459"/>
            <p:cNvSpPr>
              <a:spLocks noChangeArrowheads="1"/>
            </p:cNvSpPr>
            <p:nvPr/>
          </p:nvSpPr>
          <p:spPr bwMode="auto">
            <a:xfrm flipV="1">
              <a:off x="1874975" y="1694818"/>
              <a:ext cx="1124673" cy="319342"/>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62" name="Oval 461"/>
            <p:cNvSpPr>
              <a:spLocks noChangeArrowheads="1"/>
            </p:cNvSpPr>
            <p:nvPr/>
          </p:nvSpPr>
          <p:spPr bwMode="auto">
            <a:xfrm flipV="1">
              <a:off x="1871277" y="1576300"/>
              <a:ext cx="1124673" cy="319342"/>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64" name="Freeform 463"/>
            <p:cNvSpPr>
              <a:spLocks/>
            </p:cNvSpPr>
            <p:nvPr/>
          </p:nvSpPr>
          <p:spPr bwMode="auto">
            <a:xfrm>
              <a:off x="2104349" y="1632268"/>
              <a:ext cx="662226"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65" name="Freeform 464"/>
            <p:cNvSpPr>
              <a:spLocks/>
            </p:cNvSpPr>
            <p:nvPr/>
          </p:nvSpPr>
          <p:spPr bwMode="auto">
            <a:xfrm>
              <a:off x="2537202" y="1727740"/>
              <a:ext cx="244172" cy="95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66" name="Freeform 465"/>
            <p:cNvSpPr>
              <a:spLocks/>
            </p:cNvSpPr>
            <p:nvPr/>
          </p:nvSpPr>
          <p:spPr bwMode="auto">
            <a:xfrm>
              <a:off x="2089551" y="1731033"/>
              <a:ext cx="240474" cy="9547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67" name="Straight Connector 466"/>
            <p:cNvCxnSpPr>
              <a:cxnSpLocks noChangeShapeType="1"/>
              <a:endCxn id="462" idx="2"/>
            </p:cNvCxnSpPr>
            <p:nvPr/>
          </p:nvCxnSpPr>
          <p:spPr bwMode="auto">
            <a:xfrm flipH="1" flipV="1">
              <a:off x="1871277" y="1737617"/>
              <a:ext cx="3698" cy="12180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68" name="Straight Connector 467"/>
            <p:cNvCxnSpPr>
              <a:cxnSpLocks noChangeShapeType="1"/>
            </p:cNvCxnSpPr>
            <p:nvPr/>
          </p:nvCxnSpPr>
          <p:spPr bwMode="auto">
            <a:xfrm flipH="1" flipV="1">
              <a:off x="2995950" y="1734324"/>
              <a:ext cx="3698" cy="12510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47121" name="Oval 3"/>
          <p:cNvSpPr>
            <a:spLocks noChangeArrowheads="1"/>
          </p:cNvSpPr>
          <p:nvPr/>
        </p:nvSpPr>
        <p:spPr bwMode="auto">
          <a:xfrm>
            <a:off x="4614863" y="3649663"/>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cxnSp>
        <p:nvCxnSpPr>
          <p:cNvPr id="47122" name="Straight Connector 10"/>
          <p:cNvCxnSpPr>
            <a:cxnSpLocks noChangeShapeType="1"/>
            <a:stCxn id="599" idx="7"/>
          </p:cNvCxnSpPr>
          <p:nvPr/>
        </p:nvCxnSpPr>
        <p:spPr bwMode="auto">
          <a:xfrm>
            <a:off x="5748338"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123" name="Straight Connector 297"/>
          <p:cNvCxnSpPr>
            <a:cxnSpLocks noChangeShapeType="1"/>
          </p:cNvCxnSpPr>
          <p:nvPr/>
        </p:nvCxnSpPr>
        <p:spPr bwMode="auto">
          <a:xfrm>
            <a:off x="6299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124" name="Straight Connector 298"/>
          <p:cNvCxnSpPr>
            <a:cxnSpLocks noChangeShapeType="1"/>
          </p:cNvCxnSpPr>
          <p:nvPr/>
        </p:nvCxnSpPr>
        <p:spPr bwMode="auto">
          <a:xfrm flipV="1">
            <a:off x="6099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125" name="Straight Connector 299"/>
          <p:cNvCxnSpPr>
            <a:cxnSpLocks noChangeShapeType="1"/>
          </p:cNvCxnSpPr>
          <p:nvPr/>
        </p:nvCxnSpPr>
        <p:spPr bwMode="auto">
          <a:xfrm flipV="1">
            <a:off x="5800725"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126" name="Straight Connector 300"/>
          <p:cNvCxnSpPr>
            <a:cxnSpLocks noChangeShapeType="1"/>
            <a:stCxn id="536" idx="6"/>
          </p:cNvCxnSpPr>
          <p:nvPr/>
        </p:nvCxnSpPr>
        <p:spPr bwMode="auto">
          <a:xfrm flipV="1">
            <a:off x="5487988"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127" name="Straight Connector 301"/>
          <p:cNvCxnSpPr>
            <a:cxnSpLocks noChangeShapeType="1"/>
          </p:cNvCxnSpPr>
          <p:nvPr/>
        </p:nvCxnSpPr>
        <p:spPr bwMode="auto">
          <a:xfrm flipV="1">
            <a:off x="6315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128" name="Straight Connector 302"/>
          <p:cNvCxnSpPr>
            <a:cxnSpLocks noChangeShapeType="1"/>
          </p:cNvCxnSpPr>
          <p:nvPr/>
        </p:nvCxnSpPr>
        <p:spPr bwMode="auto">
          <a:xfrm flipH="1" flipV="1">
            <a:off x="6778625"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129" name="Straight Connector 303"/>
          <p:cNvCxnSpPr>
            <a:cxnSpLocks noChangeShapeType="1"/>
          </p:cNvCxnSpPr>
          <p:nvPr/>
        </p:nvCxnSpPr>
        <p:spPr bwMode="auto">
          <a:xfrm flipV="1">
            <a:off x="6794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130" name="Straight Connector 304"/>
          <p:cNvCxnSpPr>
            <a:cxnSpLocks noChangeShapeType="1"/>
            <a:endCxn id="597" idx="7"/>
          </p:cNvCxnSpPr>
          <p:nvPr/>
        </p:nvCxnSpPr>
        <p:spPr bwMode="auto">
          <a:xfrm flipH="1" flipV="1">
            <a:off x="5749925" y="3943350"/>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47131" name="TextBox 39958"/>
          <p:cNvSpPr txBox="1">
            <a:spLocks noChangeArrowheads="1"/>
          </p:cNvSpPr>
          <p:nvPr/>
        </p:nvSpPr>
        <p:spPr bwMode="auto">
          <a:xfrm>
            <a:off x="4764088" y="3983038"/>
            <a:ext cx="958850"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i="1"/>
              <a:t>ISP B</a:t>
            </a:r>
          </a:p>
        </p:txBody>
      </p:sp>
      <p:grpSp>
        <p:nvGrpSpPr>
          <p:cNvPr id="47132" name="Group 347"/>
          <p:cNvGrpSpPr>
            <a:grpSpLocks/>
          </p:cNvGrpSpPr>
          <p:nvPr/>
        </p:nvGrpSpPr>
        <p:grpSpPr bwMode="auto">
          <a:xfrm>
            <a:off x="5297488" y="3752850"/>
            <a:ext cx="530225" cy="214313"/>
            <a:chOff x="1871277" y="1576300"/>
            <a:chExt cx="1128371" cy="437860"/>
          </a:xfrm>
        </p:grpSpPr>
        <p:sp>
          <p:nvSpPr>
            <p:cNvPr id="597" name="Oval 596"/>
            <p:cNvSpPr>
              <a:spLocks noChangeArrowheads="1"/>
            </p:cNvSpPr>
            <p:nvPr/>
          </p:nvSpPr>
          <p:spPr bwMode="auto">
            <a:xfrm flipV="1">
              <a:off x="1874654" y="1693062"/>
              <a:ext cx="1124994" cy="32109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99" name="Oval 598"/>
            <p:cNvSpPr>
              <a:spLocks noChangeArrowheads="1"/>
            </p:cNvSpPr>
            <p:nvPr/>
          </p:nvSpPr>
          <p:spPr bwMode="auto">
            <a:xfrm flipV="1">
              <a:off x="1871277" y="1576300"/>
              <a:ext cx="1124992" cy="32109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1" name="Freeform 600"/>
            <p:cNvSpPr>
              <a:spLocks/>
            </p:cNvSpPr>
            <p:nvPr/>
          </p:nvSpPr>
          <p:spPr bwMode="auto">
            <a:xfrm>
              <a:off x="2101005" y="1634681"/>
              <a:ext cx="665535"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602" name="Freeform 601"/>
            <p:cNvSpPr>
              <a:spLocks/>
            </p:cNvSpPr>
            <p:nvPr/>
          </p:nvSpPr>
          <p:spPr bwMode="auto">
            <a:xfrm>
              <a:off x="2536812" y="1728741"/>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603" name="Freeform 602"/>
            <p:cNvSpPr>
              <a:spLocks/>
            </p:cNvSpPr>
            <p:nvPr/>
          </p:nvSpPr>
          <p:spPr bwMode="auto">
            <a:xfrm>
              <a:off x="2090869" y="1728741"/>
              <a:ext cx="239864"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604" name="Straight Connector 603"/>
            <p:cNvCxnSpPr>
              <a:cxnSpLocks noChangeShapeType="1"/>
              <a:endCxn id="599" idx="2"/>
            </p:cNvCxnSpPr>
            <p:nvPr/>
          </p:nvCxnSpPr>
          <p:spPr bwMode="auto">
            <a:xfrm flipH="1" flipV="1">
              <a:off x="1871277" y="1738470"/>
              <a:ext cx="3377" cy="12324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605" name="Straight Connector 604"/>
            <p:cNvCxnSpPr>
              <a:cxnSpLocks noChangeShapeType="1"/>
            </p:cNvCxnSpPr>
            <p:nvPr/>
          </p:nvCxnSpPr>
          <p:spPr bwMode="auto">
            <a:xfrm flipH="1" flipV="1">
              <a:off x="2996269" y="1735228"/>
              <a:ext cx="3379" cy="123249"/>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7133" name="Group 347"/>
          <p:cNvGrpSpPr>
            <a:grpSpLocks/>
          </p:cNvGrpSpPr>
          <p:nvPr/>
        </p:nvGrpSpPr>
        <p:grpSpPr bwMode="auto">
          <a:xfrm>
            <a:off x="6303963" y="4227513"/>
            <a:ext cx="530225" cy="214312"/>
            <a:chOff x="1871277" y="1576300"/>
            <a:chExt cx="1128371" cy="437860"/>
          </a:xfrm>
        </p:grpSpPr>
        <p:sp>
          <p:nvSpPr>
            <p:cNvPr id="570" name="Oval 569"/>
            <p:cNvSpPr>
              <a:spLocks noChangeArrowheads="1"/>
            </p:cNvSpPr>
            <p:nvPr/>
          </p:nvSpPr>
          <p:spPr bwMode="auto">
            <a:xfrm flipV="1">
              <a:off x="1874654" y="1693063"/>
              <a:ext cx="1124994" cy="32109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72" name="Oval 571"/>
            <p:cNvSpPr>
              <a:spLocks noChangeArrowheads="1"/>
            </p:cNvSpPr>
            <p:nvPr/>
          </p:nvSpPr>
          <p:spPr bwMode="auto">
            <a:xfrm flipV="1">
              <a:off x="1871277" y="1576300"/>
              <a:ext cx="1124992" cy="32109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4" name="Freeform 573"/>
            <p:cNvSpPr>
              <a:spLocks/>
            </p:cNvSpPr>
            <p:nvPr/>
          </p:nvSpPr>
          <p:spPr bwMode="auto">
            <a:xfrm>
              <a:off x="2101005" y="1634681"/>
              <a:ext cx="665535"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75" name="Freeform 574"/>
            <p:cNvSpPr>
              <a:spLocks/>
            </p:cNvSpPr>
            <p:nvPr/>
          </p:nvSpPr>
          <p:spPr bwMode="auto">
            <a:xfrm>
              <a:off x="2536812" y="1728739"/>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76" name="Freeform 575"/>
            <p:cNvSpPr>
              <a:spLocks/>
            </p:cNvSpPr>
            <p:nvPr/>
          </p:nvSpPr>
          <p:spPr bwMode="auto">
            <a:xfrm>
              <a:off x="2090869" y="1728739"/>
              <a:ext cx="239864"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77" name="Straight Connector 576"/>
            <p:cNvCxnSpPr>
              <a:cxnSpLocks noChangeShapeType="1"/>
              <a:endCxn id="572" idx="2"/>
            </p:cNvCxnSpPr>
            <p:nvPr/>
          </p:nvCxnSpPr>
          <p:spPr bwMode="auto">
            <a:xfrm flipH="1" flipV="1">
              <a:off x="1871277" y="1738471"/>
              <a:ext cx="3377" cy="123250"/>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78" name="Straight Connector 577"/>
            <p:cNvCxnSpPr>
              <a:cxnSpLocks noChangeShapeType="1"/>
            </p:cNvCxnSpPr>
            <p:nvPr/>
          </p:nvCxnSpPr>
          <p:spPr bwMode="auto">
            <a:xfrm flipH="1" flipV="1">
              <a:off x="2996269" y="1735226"/>
              <a:ext cx="3379" cy="123250"/>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7134" name="Group 347"/>
          <p:cNvGrpSpPr>
            <a:grpSpLocks/>
          </p:cNvGrpSpPr>
          <p:nvPr/>
        </p:nvGrpSpPr>
        <p:grpSpPr bwMode="auto">
          <a:xfrm>
            <a:off x="5822950" y="4011613"/>
            <a:ext cx="530225" cy="214312"/>
            <a:chOff x="1871277" y="1576300"/>
            <a:chExt cx="1128371" cy="437860"/>
          </a:xfrm>
        </p:grpSpPr>
        <p:sp>
          <p:nvSpPr>
            <p:cNvPr id="561" name="Oval 560"/>
            <p:cNvSpPr>
              <a:spLocks noChangeArrowheads="1"/>
            </p:cNvSpPr>
            <p:nvPr/>
          </p:nvSpPr>
          <p:spPr bwMode="auto">
            <a:xfrm flipV="1">
              <a:off x="1874656" y="1693063"/>
              <a:ext cx="1124992" cy="32109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63" name="Oval 562"/>
            <p:cNvSpPr>
              <a:spLocks noChangeArrowheads="1"/>
            </p:cNvSpPr>
            <p:nvPr/>
          </p:nvSpPr>
          <p:spPr bwMode="auto">
            <a:xfrm flipV="1">
              <a:off x="1871277" y="1576300"/>
              <a:ext cx="1124994" cy="32109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5" name="Freeform 564"/>
            <p:cNvSpPr>
              <a:spLocks/>
            </p:cNvSpPr>
            <p:nvPr/>
          </p:nvSpPr>
          <p:spPr bwMode="auto">
            <a:xfrm>
              <a:off x="2101005" y="1634681"/>
              <a:ext cx="665537"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66" name="Freeform 565"/>
            <p:cNvSpPr>
              <a:spLocks/>
            </p:cNvSpPr>
            <p:nvPr/>
          </p:nvSpPr>
          <p:spPr bwMode="auto">
            <a:xfrm>
              <a:off x="2536814" y="1728739"/>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67" name="Freeform 566"/>
            <p:cNvSpPr>
              <a:spLocks/>
            </p:cNvSpPr>
            <p:nvPr/>
          </p:nvSpPr>
          <p:spPr bwMode="auto">
            <a:xfrm>
              <a:off x="2090871" y="1728739"/>
              <a:ext cx="239862"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68" name="Straight Connector 567"/>
            <p:cNvCxnSpPr>
              <a:cxnSpLocks noChangeShapeType="1"/>
              <a:endCxn id="563" idx="2"/>
            </p:cNvCxnSpPr>
            <p:nvPr/>
          </p:nvCxnSpPr>
          <p:spPr bwMode="auto">
            <a:xfrm flipH="1" flipV="1">
              <a:off x="1871277" y="1738471"/>
              <a:ext cx="3379" cy="123250"/>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69" name="Straight Connector 568"/>
            <p:cNvCxnSpPr>
              <a:cxnSpLocks noChangeShapeType="1"/>
            </p:cNvCxnSpPr>
            <p:nvPr/>
          </p:nvCxnSpPr>
          <p:spPr bwMode="auto">
            <a:xfrm flipH="1" flipV="1">
              <a:off x="2996271" y="1735226"/>
              <a:ext cx="3377" cy="123250"/>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7135" name="Group 347"/>
          <p:cNvGrpSpPr>
            <a:grpSpLocks/>
          </p:cNvGrpSpPr>
          <p:nvPr/>
        </p:nvGrpSpPr>
        <p:grpSpPr bwMode="auto">
          <a:xfrm>
            <a:off x="5597525" y="4310063"/>
            <a:ext cx="530225" cy="214312"/>
            <a:chOff x="1871277" y="1576300"/>
            <a:chExt cx="1128371" cy="437860"/>
          </a:xfrm>
        </p:grpSpPr>
        <p:sp>
          <p:nvSpPr>
            <p:cNvPr id="552" name="Oval 551"/>
            <p:cNvSpPr>
              <a:spLocks noChangeArrowheads="1"/>
            </p:cNvSpPr>
            <p:nvPr/>
          </p:nvSpPr>
          <p:spPr bwMode="auto">
            <a:xfrm flipV="1">
              <a:off x="1874656" y="1693063"/>
              <a:ext cx="1124992" cy="32109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54" name="Oval 553"/>
            <p:cNvSpPr>
              <a:spLocks noChangeArrowheads="1"/>
            </p:cNvSpPr>
            <p:nvPr/>
          </p:nvSpPr>
          <p:spPr bwMode="auto">
            <a:xfrm flipV="1">
              <a:off x="1871277" y="1576300"/>
              <a:ext cx="1124994" cy="32109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6" name="Freeform 555"/>
            <p:cNvSpPr>
              <a:spLocks/>
            </p:cNvSpPr>
            <p:nvPr/>
          </p:nvSpPr>
          <p:spPr bwMode="auto">
            <a:xfrm>
              <a:off x="2101005" y="1634681"/>
              <a:ext cx="665537"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57" name="Freeform 556"/>
            <p:cNvSpPr>
              <a:spLocks/>
            </p:cNvSpPr>
            <p:nvPr/>
          </p:nvSpPr>
          <p:spPr bwMode="auto">
            <a:xfrm>
              <a:off x="2536814" y="1728739"/>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58" name="Freeform 557"/>
            <p:cNvSpPr>
              <a:spLocks/>
            </p:cNvSpPr>
            <p:nvPr/>
          </p:nvSpPr>
          <p:spPr bwMode="auto">
            <a:xfrm>
              <a:off x="2090871" y="1728739"/>
              <a:ext cx="239862"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59" name="Straight Connector 558"/>
            <p:cNvCxnSpPr>
              <a:cxnSpLocks noChangeShapeType="1"/>
              <a:endCxn id="554" idx="2"/>
            </p:cNvCxnSpPr>
            <p:nvPr/>
          </p:nvCxnSpPr>
          <p:spPr bwMode="auto">
            <a:xfrm flipH="1" flipV="1">
              <a:off x="1871277" y="1738471"/>
              <a:ext cx="3379" cy="123250"/>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60" name="Straight Connector 559"/>
            <p:cNvCxnSpPr>
              <a:cxnSpLocks noChangeShapeType="1"/>
            </p:cNvCxnSpPr>
            <p:nvPr/>
          </p:nvCxnSpPr>
          <p:spPr bwMode="auto">
            <a:xfrm flipH="1" flipV="1">
              <a:off x="2996271" y="1735226"/>
              <a:ext cx="3377" cy="123250"/>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47136" name="Oval 3"/>
          <p:cNvSpPr>
            <a:spLocks noChangeArrowheads="1"/>
          </p:cNvSpPr>
          <p:nvPr/>
        </p:nvSpPr>
        <p:spPr bwMode="auto">
          <a:xfrm>
            <a:off x="1733550" y="2725738"/>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cxnSp>
        <p:nvCxnSpPr>
          <p:cNvPr id="47137" name="Straight Connector 10"/>
          <p:cNvCxnSpPr>
            <a:cxnSpLocks noChangeShapeType="1"/>
            <a:stCxn id="415" idx="7"/>
          </p:cNvCxnSpPr>
          <p:nvPr/>
        </p:nvCxnSpPr>
        <p:spPr bwMode="auto">
          <a:xfrm>
            <a:off x="2957513" y="2968625"/>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138" name="Straight Connector 297"/>
          <p:cNvCxnSpPr>
            <a:cxnSpLocks noChangeShapeType="1"/>
          </p:cNvCxnSpPr>
          <p:nvPr/>
        </p:nvCxnSpPr>
        <p:spPr bwMode="auto">
          <a:xfrm>
            <a:off x="3551238" y="3268663"/>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139" name="Straight Connector 298"/>
          <p:cNvCxnSpPr>
            <a:cxnSpLocks noChangeShapeType="1"/>
          </p:cNvCxnSpPr>
          <p:nvPr/>
        </p:nvCxnSpPr>
        <p:spPr bwMode="auto">
          <a:xfrm flipV="1">
            <a:off x="3335338"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140" name="Straight Connector 299"/>
          <p:cNvCxnSpPr>
            <a:cxnSpLocks noChangeShapeType="1"/>
          </p:cNvCxnSpPr>
          <p:nvPr/>
        </p:nvCxnSpPr>
        <p:spPr bwMode="auto">
          <a:xfrm flipV="1">
            <a:off x="3014663" y="3297238"/>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141" name="Straight Connector 300"/>
          <p:cNvCxnSpPr>
            <a:cxnSpLocks noChangeShapeType="1"/>
            <a:stCxn id="352" idx="6"/>
          </p:cNvCxnSpPr>
          <p:nvPr/>
        </p:nvCxnSpPr>
        <p:spPr bwMode="auto">
          <a:xfrm flipV="1">
            <a:off x="2676525" y="3597275"/>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142" name="Straight Connector 301"/>
          <p:cNvCxnSpPr>
            <a:cxnSpLocks noChangeShapeType="1"/>
          </p:cNvCxnSpPr>
          <p:nvPr/>
        </p:nvCxnSpPr>
        <p:spPr bwMode="auto">
          <a:xfrm flipV="1">
            <a:off x="3568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143" name="Straight Connector 302"/>
          <p:cNvCxnSpPr>
            <a:cxnSpLocks noChangeShapeType="1"/>
          </p:cNvCxnSpPr>
          <p:nvPr/>
        </p:nvCxnSpPr>
        <p:spPr bwMode="auto">
          <a:xfrm flipH="1" flipV="1">
            <a:off x="4100513" y="3508375"/>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144" name="Straight Connector 303"/>
          <p:cNvCxnSpPr>
            <a:cxnSpLocks noChangeShapeType="1"/>
          </p:cNvCxnSpPr>
          <p:nvPr/>
        </p:nvCxnSpPr>
        <p:spPr bwMode="auto">
          <a:xfrm flipV="1">
            <a:off x="4086225"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145" name="Straight Connector 304"/>
          <p:cNvCxnSpPr>
            <a:cxnSpLocks noChangeShapeType="1"/>
            <a:endCxn id="413" idx="7"/>
          </p:cNvCxnSpPr>
          <p:nvPr/>
        </p:nvCxnSpPr>
        <p:spPr bwMode="auto">
          <a:xfrm flipH="1" flipV="1">
            <a:off x="2959100" y="3028950"/>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47146" name="TextBox 39958"/>
          <p:cNvSpPr txBox="1">
            <a:spLocks noChangeArrowheads="1"/>
          </p:cNvSpPr>
          <p:nvPr/>
        </p:nvSpPr>
        <p:spPr bwMode="auto">
          <a:xfrm>
            <a:off x="1893888" y="3070225"/>
            <a:ext cx="1030287"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i="1"/>
              <a:t>ISP A</a:t>
            </a:r>
          </a:p>
        </p:txBody>
      </p:sp>
      <p:grpSp>
        <p:nvGrpSpPr>
          <p:cNvPr id="47147" name="Group 347"/>
          <p:cNvGrpSpPr>
            <a:grpSpLocks/>
          </p:cNvGrpSpPr>
          <p:nvPr/>
        </p:nvGrpSpPr>
        <p:grpSpPr bwMode="auto">
          <a:xfrm>
            <a:off x="4360863" y="3562350"/>
            <a:ext cx="573087" cy="220663"/>
            <a:chOff x="1871277" y="1576300"/>
            <a:chExt cx="1128371" cy="437860"/>
          </a:xfrm>
        </p:grpSpPr>
        <p:sp>
          <p:nvSpPr>
            <p:cNvPr id="395" name="Oval 394"/>
            <p:cNvSpPr>
              <a:spLocks noChangeArrowheads="1"/>
            </p:cNvSpPr>
            <p:nvPr/>
          </p:nvSpPr>
          <p:spPr bwMode="auto">
            <a:xfrm flipV="1">
              <a:off x="1874402" y="1696002"/>
              <a:ext cx="1125246" cy="31815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97" name="Oval 396"/>
            <p:cNvSpPr>
              <a:spLocks noChangeArrowheads="1"/>
            </p:cNvSpPr>
            <p:nvPr/>
          </p:nvSpPr>
          <p:spPr bwMode="auto">
            <a:xfrm flipV="1">
              <a:off x="1871277" y="1576300"/>
              <a:ext cx="1125246" cy="31815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9" name="Freeform 398"/>
            <p:cNvSpPr>
              <a:spLocks/>
            </p:cNvSpPr>
            <p:nvPr/>
          </p:nvSpPr>
          <p:spPr bwMode="auto">
            <a:xfrm>
              <a:off x="2102578" y="1633001"/>
              <a:ext cx="662645" cy="11025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00" name="Freeform 399"/>
            <p:cNvSpPr>
              <a:spLocks/>
            </p:cNvSpPr>
            <p:nvPr/>
          </p:nvSpPr>
          <p:spPr bwMode="auto">
            <a:xfrm>
              <a:off x="2537047" y="1727503"/>
              <a:ext cx="243803" cy="97653"/>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01" name="Freeform 400"/>
            <p:cNvSpPr>
              <a:spLocks/>
            </p:cNvSpPr>
            <p:nvPr/>
          </p:nvSpPr>
          <p:spPr bwMode="auto">
            <a:xfrm>
              <a:off x="2090075" y="1730654"/>
              <a:ext cx="240677" cy="9765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02" name="Straight Connector 401"/>
            <p:cNvCxnSpPr>
              <a:cxnSpLocks noChangeShapeType="1"/>
              <a:endCxn id="397" idx="2"/>
            </p:cNvCxnSpPr>
            <p:nvPr/>
          </p:nvCxnSpPr>
          <p:spPr bwMode="auto">
            <a:xfrm flipH="1" flipV="1">
              <a:off x="1871277" y="1736954"/>
              <a:ext cx="3125" cy="12285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03" name="Straight Connector 402"/>
            <p:cNvCxnSpPr>
              <a:cxnSpLocks noChangeShapeType="1"/>
            </p:cNvCxnSpPr>
            <p:nvPr/>
          </p:nvCxnSpPr>
          <p:spPr bwMode="auto">
            <a:xfrm flipH="1" flipV="1">
              <a:off x="2996523" y="1733803"/>
              <a:ext cx="3125" cy="12285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7148" name="Group 347"/>
          <p:cNvGrpSpPr>
            <a:grpSpLocks/>
          </p:cNvGrpSpPr>
          <p:nvPr/>
        </p:nvGrpSpPr>
        <p:grpSpPr bwMode="auto">
          <a:xfrm>
            <a:off x="3557588" y="3321050"/>
            <a:ext cx="571500" cy="220663"/>
            <a:chOff x="1871277" y="1576300"/>
            <a:chExt cx="1128371" cy="437860"/>
          </a:xfrm>
        </p:grpSpPr>
        <p:sp>
          <p:nvSpPr>
            <p:cNvPr id="386" name="Oval 385"/>
            <p:cNvSpPr>
              <a:spLocks noChangeArrowheads="1"/>
            </p:cNvSpPr>
            <p:nvPr/>
          </p:nvSpPr>
          <p:spPr bwMode="auto">
            <a:xfrm flipV="1">
              <a:off x="1874410" y="1696002"/>
              <a:ext cx="1125238" cy="31815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88" name="Oval 387"/>
            <p:cNvSpPr>
              <a:spLocks noChangeArrowheads="1"/>
            </p:cNvSpPr>
            <p:nvPr/>
          </p:nvSpPr>
          <p:spPr bwMode="auto">
            <a:xfrm flipV="1">
              <a:off x="1871277" y="1576300"/>
              <a:ext cx="1125236" cy="31815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0" name="Freeform 389"/>
            <p:cNvSpPr>
              <a:spLocks/>
            </p:cNvSpPr>
            <p:nvPr/>
          </p:nvSpPr>
          <p:spPr bwMode="auto">
            <a:xfrm>
              <a:off x="2103220" y="1633001"/>
              <a:ext cx="661350" cy="11025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91" name="Freeform 390"/>
            <p:cNvSpPr>
              <a:spLocks/>
            </p:cNvSpPr>
            <p:nvPr/>
          </p:nvSpPr>
          <p:spPr bwMode="auto">
            <a:xfrm>
              <a:off x="2535762" y="1727503"/>
              <a:ext cx="244480" cy="97653"/>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92" name="Freeform 391"/>
            <p:cNvSpPr>
              <a:spLocks/>
            </p:cNvSpPr>
            <p:nvPr/>
          </p:nvSpPr>
          <p:spPr bwMode="auto">
            <a:xfrm>
              <a:off x="2090682" y="1730654"/>
              <a:ext cx="241345" cy="9765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393" name="Straight Connector 392"/>
            <p:cNvCxnSpPr>
              <a:cxnSpLocks noChangeShapeType="1"/>
              <a:endCxn id="388" idx="2"/>
            </p:cNvCxnSpPr>
            <p:nvPr/>
          </p:nvCxnSpPr>
          <p:spPr bwMode="auto">
            <a:xfrm flipH="1" flipV="1">
              <a:off x="1871277" y="1736954"/>
              <a:ext cx="3133" cy="12285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94" name="Straight Connector 393"/>
            <p:cNvCxnSpPr>
              <a:cxnSpLocks noChangeShapeType="1"/>
            </p:cNvCxnSpPr>
            <p:nvPr/>
          </p:nvCxnSpPr>
          <p:spPr bwMode="auto">
            <a:xfrm flipH="1" flipV="1">
              <a:off x="2996513" y="1733803"/>
              <a:ext cx="3135" cy="12285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7149" name="Group 347"/>
          <p:cNvGrpSpPr>
            <a:grpSpLocks/>
          </p:cNvGrpSpPr>
          <p:nvPr/>
        </p:nvGrpSpPr>
        <p:grpSpPr bwMode="auto">
          <a:xfrm>
            <a:off x="3036888" y="3098800"/>
            <a:ext cx="573087" cy="219075"/>
            <a:chOff x="1871277" y="1576300"/>
            <a:chExt cx="1128371" cy="437860"/>
          </a:xfrm>
        </p:grpSpPr>
        <p:sp>
          <p:nvSpPr>
            <p:cNvPr id="377" name="Oval 376"/>
            <p:cNvSpPr>
              <a:spLocks noChangeArrowheads="1"/>
            </p:cNvSpPr>
            <p:nvPr/>
          </p:nvSpPr>
          <p:spPr bwMode="auto">
            <a:xfrm flipV="1">
              <a:off x="1874402" y="1693698"/>
              <a:ext cx="1125246" cy="320462"/>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79" name="Oval 378"/>
            <p:cNvSpPr>
              <a:spLocks noChangeArrowheads="1"/>
            </p:cNvSpPr>
            <p:nvPr/>
          </p:nvSpPr>
          <p:spPr bwMode="auto">
            <a:xfrm flipV="1">
              <a:off x="1871277" y="1576300"/>
              <a:ext cx="1125246" cy="320464"/>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81" name="Freeform 380"/>
            <p:cNvSpPr>
              <a:spLocks/>
            </p:cNvSpPr>
            <p:nvPr/>
          </p:nvSpPr>
          <p:spPr bwMode="auto">
            <a:xfrm>
              <a:off x="2102578" y="1633412"/>
              <a:ext cx="662645" cy="111052"/>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82" name="Freeform 381"/>
            <p:cNvSpPr>
              <a:spLocks/>
            </p:cNvSpPr>
            <p:nvPr/>
          </p:nvSpPr>
          <p:spPr bwMode="auto">
            <a:xfrm>
              <a:off x="2537047" y="1728599"/>
              <a:ext cx="243803" cy="9518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83" name="Freeform 382"/>
            <p:cNvSpPr>
              <a:spLocks/>
            </p:cNvSpPr>
            <p:nvPr/>
          </p:nvSpPr>
          <p:spPr bwMode="auto">
            <a:xfrm>
              <a:off x="2090075" y="1728599"/>
              <a:ext cx="240677" cy="9836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384" name="Straight Connector 383"/>
            <p:cNvCxnSpPr>
              <a:cxnSpLocks noChangeShapeType="1"/>
              <a:endCxn id="379" idx="2"/>
            </p:cNvCxnSpPr>
            <p:nvPr/>
          </p:nvCxnSpPr>
          <p:spPr bwMode="auto">
            <a:xfrm flipH="1" flipV="1">
              <a:off x="1871277" y="1738119"/>
              <a:ext cx="3125" cy="12374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85" name="Straight Connector 384"/>
            <p:cNvCxnSpPr>
              <a:cxnSpLocks noChangeShapeType="1"/>
            </p:cNvCxnSpPr>
            <p:nvPr/>
          </p:nvCxnSpPr>
          <p:spPr bwMode="auto">
            <a:xfrm flipH="1" flipV="1">
              <a:off x="2996523" y="1734945"/>
              <a:ext cx="3125" cy="12374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7150" name="Group 347"/>
          <p:cNvGrpSpPr>
            <a:grpSpLocks/>
          </p:cNvGrpSpPr>
          <p:nvPr/>
        </p:nvGrpSpPr>
        <p:grpSpPr bwMode="auto">
          <a:xfrm>
            <a:off x="2794000" y="3405188"/>
            <a:ext cx="573088" cy="219075"/>
            <a:chOff x="1871277" y="1576300"/>
            <a:chExt cx="1128371" cy="437860"/>
          </a:xfrm>
        </p:grpSpPr>
        <p:sp>
          <p:nvSpPr>
            <p:cNvPr id="368" name="Oval 367"/>
            <p:cNvSpPr>
              <a:spLocks noChangeArrowheads="1"/>
            </p:cNvSpPr>
            <p:nvPr/>
          </p:nvSpPr>
          <p:spPr bwMode="auto">
            <a:xfrm flipV="1">
              <a:off x="1874404" y="1693696"/>
              <a:ext cx="1125244" cy="320464"/>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70" name="Oval 369"/>
            <p:cNvSpPr>
              <a:spLocks noChangeArrowheads="1"/>
            </p:cNvSpPr>
            <p:nvPr/>
          </p:nvSpPr>
          <p:spPr bwMode="auto">
            <a:xfrm flipV="1">
              <a:off x="1871277" y="1576300"/>
              <a:ext cx="1125244" cy="320462"/>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2" name="Freeform 371"/>
            <p:cNvSpPr>
              <a:spLocks/>
            </p:cNvSpPr>
            <p:nvPr/>
          </p:nvSpPr>
          <p:spPr bwMode="auto">
            <a:xfrm>
              <a:off x="2102577" y="1633412"/>
              <a:ext cx="662644" cy="111050"/>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73" name="Freeform 372"/>
            <p:cNvSpPr>
              <a:spLocks/>
            </p:cNvSpPr>
            <p:nvPr/>
          </p:nvSpPr>
          <p:spPr bwMode="auto">
            <a:xfrm>
              <a:off x="2537048" y="1728599"/>
              <a:ext cx="243803" cy="9518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74" name="Freeform 373"/>
            <p:cNvSpPr>
              <a:spLocks/>
            </p:cNvSpPr>
            <p:nvPr/>
          </p:nvSpPr>
          <p:spPr bwMode="auto">
            <a:xfrm>
              <a:off x="2090075" y="1728599"/>
              <a:ext cx="240678" cy="9835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375" name="Straight Connector 374"/>
            <p:cNvCxnSpPr>
              <a:cxnSpLocks noChangeShapeType="1"/>
              <a:endCxn id="370" idx="2"/>
            </p:cNvCxnSpPr>
            <p:nvPr/>
          </p:nvCxnSpPr>
          <p:spPr bwMode="auto">
            <a:xfrm flipH="1" flipV="1">
              <a:off x="1871277" y="1738117"/>
              <a:ext cx="3127" cy="12374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76" name="Straight Connector 375"/>
            <p:cNvCxnSpPr>
              <a:cxnSpLocks noChangeShapeType="1"/>
            </p:cNvCxnSpPr>
            <p:nvPr/>
          </p:nvCxnSpPr>
          <p:spPr bwMode="auto">
            <a:xfrm flipH="1" flipV="1">
              <a:off x="2996521" y="1734945"/>
              <a:ext cx="3127" cy="123742"/>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7151" name="Group 347"/>
          <p:cNvGrpSpPr>
            <a:grpSpLocks/>
          </p:cNvGrpSpPr>
          <p:nvPr/>
        </p:nvGrpSpPr>
        <p:grpSpPr bwMode="auto">
          <a:xfrm>
            <a:off x="3341688" y="3759200"/>
            <a:ext cx="573087" cy="220663"/>
            <a:chOff x="1871277" y="1576300"/>
            <a:chExt cx="1128371" cy="437860"/>
          </a:xfrm>
        </p:grpSpPr>
        <p:sp>
          <p:nvSpPr>
            <p:cNvPr id="359" name="Oval 358"/>
            <p:cNvSpPr>
              <a:spLocks noChangeArrowheads="1"/>
            </p:cNvSpPr>
            <p:nvPr/>
          </p:nvSpPr>
          <p:spPr bwMode="auto">
            <a:xfrm flipV="1">
              <a:off x="1874402" y="1696002"/>
              <a:ext cx="1125246" cy="31815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61" name="Oval 360"/>
            <p:cNvSpPr>
              <a:spLocks noChangeArrowheads="1"/>
            </p:cNvSpPr>
            <p:nvPr/>
          </p:nvSpPr>
          <p:spPr bwMode="auto">
            <a:xfrm flipV="1">
              <a:off x="1871277" y="1576300"/>
              <a:ext cx="1125246" cy="31815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63" name="Freeform 362"/>
            <p:cNvSpPr>
              <a:spLocks/>
            </p:cNvSpPr>
            <p:nvPr/>
          </p:nvSpPr>
          <p:spPr bwMode="auto">
            <a:xfrm>
              <a:off x="2102578" y="1633001"/>
              <a:ext cx="662645" cy="11025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64" name="Freeform 363"/>
            <p:cNvSpPr>
              <a:spLocks/>
            </p:cNvSpPr>
            <p:nvPr/>
          </p:nvSpPr>
          <p:spPr bwMode="auto">
            <a:xfrm>
              <a:off x="2537047" y="1727503"/>
              <a:ext cx="243803" cy="97653"/>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65" name="Freeform 364"/>
            <p:cNvSpPr>
              <a:spLocks/>
            </p:cNvSpPr>
            <p:nvPr/>
          </p:nvSpPr>
          <p:spPr bwMode="auto">
            <a:xfrm>
              <a:off x="2090075" y="1730654"/>
              <a:ext cx="240677" cy="9765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366" name="Straight Connector 365"/>
            <p:cNvCxnSpPr>
              <a:cxnSpLocks noChangeShapeType="1"/>
              <a:endCxn id="361" idx="2"/>
            </p:cNvCxnSpPr>
            <p:nvPr/>
          </p:nvCxnSpPr>
          <p:spPr bwMode="auto">
            <a:xfrm flipH="1" flipV="1">
              <a:off x="1871277" y="1736954"/>
              <a:ext cx="3125" cy="12285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67" name="Straight Connector 366"/>
            <p:cNvCxnSpPr>
              <a:cxnSpLocks noChangeShapeType="1"/>
            </p:cNvCxnSpPr>
            <p:nvPr/>
          </p:nvCxnSpPr>
          <p:spPr bwMode="auto">
            <a:xfrm flipH="1" flipV="1">
              <a:off x="2996523" y="1733803"/>
              <a:ext cx="3125" cy="12285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7152" name="Group 347"/>
          <p:cNvGrpSpPr>
            <a:grpSpLocks/>
          </p:cNvGrpSpPr>
          <p:nvPr/>
        </p:nvGrpSpPr>
        <p:grpSpPr bwMode="auto">
          <a:xfrm>
            <a:off x="2105025" y="3614738"/>
            <a:ext cx="573088" cy="220662"/>
            <a:chOff x="1871277" y="1576300"/>
            <a:chExt cx="1128371" cy="437860"/>
          </a:xfrm>
        </p:grpSpPr>
        <p:sp>
          <p:nvSpPr>
            <p:cNvPr id="350" name="Oval 349"/>
            <p:cNvSpPr>
              <a:spLocks noChangeArrowheads="1"/>
            </p:cNvSpPr>
            <p:nvPr/>
          </p:nvSpPr>
          <p:spPr bwMode="auto">
            <a:xfrm flipV="1">
              <a:off x="1874404" y="1696003"/>
              <a:ext cx="1125244" cy="31815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52" name="Oval 351"/>
            <p:cNvSpPr>
              <a:spLocks noChangeArrowheads="1"/>
            </p:cNvSpPr>
            <p:nvPr/>
          </p:nvSpPr>
          <p:spPr bwMode="auto">
            <a:xfrm flipV="1">
              <a:off x="1871277" y="1576300"/>
              <a:ext cx="1125244" cy="31815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4" name="Freeform 353"/>
            <p:cNvSpPr>
              <a:spLocks/>
            </p:cNvSpPr>
            <p:nvPr/>
          </p:nvSpPr>
          <p:spPr bwMode="auto">
            <a:xfrm>
              <a:off x="2102577" y="1633001"/>
              <a:ext cx="662644" cy="110252"/>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55" name="Freeform 354"/>
            <p:cNvSpPr>
              <a:spLocks/>
            </p:cNvSpPr>
            <p:nvPr/>
          </p:nvSpPr>
          <p:spPr bwMode="auto">
            <a:xfrm>
              <a:off x="2537048" y="1727504"/>
              <a:ext cx="243803" cy="97651"/>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56" name="Freeform 355"/>
            <p:cNvSpPr>
              <a:spLocks/>
            </p:cNvSpPr>
            <p:nvPr/>
          </p:nvSpPr>
          <p:spPr bwMode="auto">
            <a:xfrm>
              <a:off x="2090075" y="1730653"/>
              <a:ext cx="240678" cy="97653"/>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357" name="Straight Connector 356"/>
            <p:cNvCxnSpPr>
              <a:cxnSpLocks noChangeShapeType="1"/>
              <a:endCxn id="352" idx="2"/>
            </p:cNvCxnSpPr>
            <p:nvPr/>
          </p:nvCxnSpPr>
          <p:spPr bwMode="auto">
            <a:xfrm flipH="1" flipV="1">
              <a:off x="1871277" y="1736953"/>
              <a:ext cx="3127" cy="12285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58" name="Straight Connector 357"/>
            <p:cNvCxnSpPr>
              <a:cxnSpLocks noChangeShapeType="1"/>
            </p:cNvCxnSpPr>
            <p:nvPr/>
          </p:nvCxnSpPr>
          <p:spPr bwMode="auto">
            <a:xfrm flipH="1" flipV="1">
              <a:off x="2996521" y="1733804"/>
              <a:ext cx="3127" cy="122852"/>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pic>
        <p:nvPicPr>
          <p:cNvPr id="47154"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25" y="674688"/>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55" name="Group 2"/>
          <p:cNvGrpSpPr>
            <a:grpSpLocks/>
          </p:cNvGrpSpPr>
          <p:nvPr/>
        </p:nvGrpSpPr>
        <p:grpSpPr bwMode="auto">
          <a:xfrm>
            <a:off x="1825625" y="2241550"/>
            <a:ext cx="647700" cy="417513"/>
            <a:chOff x="3053396" y="4304255"/>
            <a:chExt cx="648422" cy="418253"/>
          </a:xfrm>
        </p:grpSpPr>
        <p:sp>
          <p:nvSpPr>
            <p:cNvPr id="4735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51"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7156" name="Group 135"/>
          <p:cNvGrpSpPr>
            <a:grpSpLocks/>
          </p:cNvGrpSpPr>
          <p:nvPr/>
        </p:nvGrpSpPr>
        <p:grpSpPr bwMode="auto">
          <a:xfrm>
            <a:off x="6334125" y="2495550"/>
            <a:ext cx="649288" cy="417513"/>
            <a:chOff x="3053396" y="4304255"/>
            <a:chExt cx="648422" cy="418253"/>
          </a:xfrm>
        </p:grpSpPr>
        <p:sp>
          <p:nvSpPr>
            <p:cNvPr id="4734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49"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7157" name="Group 138"/>
          <p:cNvGrpSpPr>
            <a:grpSpLocks/>
          </p:cNvGrpSpPr>
          <p:nvPr/>
        </p:nvGrpSpPr>
        <p:grpSpPr bwMode="auto">
          <a:xfrm>
            <a:off x="1241425" y="5353050"/>
            <a:ext cx="647700" cy="417513"/>
            <a:chOff x="3053396" y="4304255"/>
            <a:chExt cx="648422" cy="418253"/>
          </a:xfrm>
        </p:grpSpPr>
        <p:sp>
          <p:nvSpPr>
            <p:cNvPr id="4734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47"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7158" name="Group 141"/>
          <p:cNvGrpSpPr>
            <a:grpSpLocks/>
          </p:cNvGrpSpPr>
          <p:nvPr/>
        </p:nvGrpSpPr>
        <p:grpSpPr bwMode="auto">
          <a:xfrm>
            <a:off x="822325" y="4730750"/>
            <a:ext cx="647700" cy="417513"/>
            <a:chOff x="3053396" y="4304255"/>
            <a:chExt cx="648422" cy="418253"/>
          </a:xfrm>
        </p:grpSpPr>
        <p:sp>
          <p:nvSpPr>
            <p:cNvPr id="4734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45"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7159" name="Group 147"/>
          <p:cNvGrpSpPr>
            <a:grpSpLocks/>
          </p:cNvGrpSpPr>
          <p:nvPr/>
        </p:nvGrpSpPr>
        <p:grpSpPr bwMode="auto">
          <a:xfrm>
            <a:off x="7083425" y="2927350"/>
            <a:ext cx="649288" cy="417513"/>
            <a:chOff x="3053396" y="4304255"/>
            <a:chExt cx="648422" cy="418253"/>
          </a:xfrm>
        </p:grpSpPr>
        <p:sp>
          <p:nvSpPr>
            <p:cNvPr id="4734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43"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7160" name="Group 150"/>
          <p:cNvGrpSpPr>
            <a:grpSpLocks/>
          </p:cNvGrpSpPr>
          <p:nvPr/>
        </p:nvGrpSpPr>
        <p:grpSpPr bwMode="auto">
          <a:xfrm>
            <a:off x="3425825" y="2000250"/>
            <a:ext cx="649288" cy="417513"/>
            <a:chOff x="3053396" y="4304255"/>
            <a:chExt cx="648422" cy="418253"/>
          </a:xfrm>
        </p:grpSpPr>
        <p:sp>
          <p:nvSpPr>
            <p:cNvPr id="4734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41"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7161" name="Group 156"/>
          <p:cNvGrpSpPr>
            <a:grpSpLocks/>
          </p:cNvGrpSpPr>
          <p:nvPr/>
        </p:nvGrpSpPr>
        <p:grpSpPr bwMode="auto">
          <a:xfrm>
            <a:off x="4340225" y="1974850"/>
            <a:ext cx="649288" cy="417513"/>
            <a:chOff x="3053396" y="4304255"/>
            <a:chExt cx="648422" cy="418253"/>
          </a:xfrm>
        </p:grpSpPr>
        <p:sp>
          <p:nvSpPr>
            <p:cNvPr id="4733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39"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7162" name="Group 160"/>
          <p:cNvGrpSpPr>
            <a:grpSpLocks/>
          </p:cNvGrpSpPr>
          <p:nvPr/>
        </p:nvGrpSpPr>
        <p:grpSpPr bwMode="auto">
          <a:xfrm>
            <a:off x="7400925" y="5607050"/>
            <a:ext cx="649288" cy="417513"/>
            <a:chOff x="3053396" y="4304255"/>
            <a:chExt cx="648422" cy="418253"/>
          </a:xfrm>
        </p:grpSpPr>
        <p:sp>
          <p:nvSpPr>
            <p:cNvPr id="4733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37"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7163" name="Group 163"/>
          <p:cNvGrpSpPr>
            <a:grpSpLocks/>
          </p:cNvGrpSpPr>
          <p:nvPr/>
        </p:nvGrpSpPr>
        <p:grpSpPr bwMode="auto">
          <a:xfrm>
            <a:off x="8239125" y="4959350"/>
            <a:ext cx="649288" cy="417513"/>
            <a:chOff x="3053396" y="4304255"/>
            <a:chExt cx="648422" cy="418253"/>
          </a:xfrm>
        </p:grpSpPr>
        <p:sp>
          <p:nvSpPr>
            <p:cNvPr id="4733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35"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7164" name="Group 169"/>
          <p:cNvGrpSpPr>
            <a:grpSpLocks/>
          </p:cNvGrpSpPr>
          <p:nvPr/>
        </p:nvGrpSpPr>
        <p:grpSpPr bwMode="auto">
          <a:xfrm>
            <a:off x="5165725" y="5848350"/>
            <a:ext cx="649288" cy="417513"/>
            <a:chOff x="3053396" y="4304255"/>
            <a:chExt cx="648422" cy="418253"/>
          </a:xfrm>
        </p:grpSpPr>
        <p:sp>
          <p:nvSpPr>
            <p:cNvPr id="4733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33"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7165" name="Group 172"/>
          <p:cNvGrpSpPr>
            <a:grpSpLocks/>
          </p:cNvGrpSpPr>
          <p:nvPr/>
        </p:nvGrpSpPr>
        <p:grpSpPr bwMode="auto">
          <a:xfrm>
            <a:off x="4251325" y="5988050"/>
            <a:ext cx="649288" cy="417513"/>
            <a:chOff x="3053396" y="4304255"/>
            <a:chExt cx="648422" cy="418253"/>
          </a:xfrm>
        </p:grpSpPr>
        <p:sp>
          <p:nvSpPr>
            <p:cNvPr id="4733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31"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7166" name="Group 175"/>
          <p:cNvGrpSpPr>
            <a:grpSpLocks/>
          </p:cNvGrpSpPr>
          <p:nvPr/>
        </p:nvGrpSpPr>
        <p:grpSpPr bwMode="auto">
          <a:xfrm>
            <a:off x="3032125" y="5835650"/>
            <a:ext cx="649288" cy="417513"/>
            <a:chOff x="3053396" y="4304255"/>
            <a:chExt cx="648422" cy="418253"/>
          </a:xfrm>
        </p:grpSpPr>
        <p:sp>
          <p:nvSpPr>
            <p:cNvPr id="4732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29"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sp>
        <p:nvSpPr>
          <p:cNvPr id="47167" name="TextBox 4"/>
          <p:cNvSpPr txBox="1">
            <a:spLocks noChangeArrowheads="1"/>
          </p:cNvSpPr>
          <p:nvPr/>
        </p:nvSpPr>
        <p:spPr bwMode="auto">
          <a:xfrm rot="1053502">
            <a:off x="5440363" y="1900238"/>
            <a:ext cx="542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7168" name="TextBox 179"/>
          <p:cNvSpPr txBox="1">
            <a:spLocks noChangeArrowheads="1"/>
          </p:cNvSpPr>
          <p:nvPr/>
        </p:nvSpPr>
        <p:spPr bwMode="auto">
          <a:xfrm rot="2829263">
            <a:off x="7726362" y="3373438"/>
            <a:ext cx="5445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7169" name="TextBox 180"/>
          <p:cNvSpPr txBox="1">
            <a:spLocks noChangeArrowheads="1"/>
          </p:cNvSpPr>
          <p:nvPr/>
        </p:nvSpPr>
        <p:spPr bwMode="auto">
          <a:xfrm rot="9845918">
            <a:off x="6394450" y="5884863"/>
            <a:ext cx="5445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7170" name="TextBox 181"/>
          <p:cNvSpPr txBox="1">
            <a:spLocks noChangeArrowheads="1"/>
          </p:cNvSpPr>
          <p:nvPr/>
        </p:nvSpPr>
        <p:spPr bwMode="auto">
          <a:xfrm rot="-9948738">
            <a:off x="2027238" y="5789613"/>
            <a:ext cx="542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7171" name="TextBox 182"/>
          <p:cNvSpPr txBox="1">
            <a:spLocks noChangeArrowheads="1"/>
          </p:cNvSpPr>
          <p:nvPr/>
        </p:nvSpPr>
        <p:spPr bwMode="auto">
          <a:xfrm rot="-4992697">
            <a:off x="440532" y="3482181"/>
            <a:ext cx="5445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7172" name="TextBox 183"/>
          <p:cNvSpPr txBox="1">
            <a:spLocks noChangeArrowheads="1"/>
          </p:cNvSpPr>
          <p:nvPr/>
        </p:nvSpPr>
        <p:spPr bwMode="auto">
          <a:xfrm rot="-1017263">
            <a:off x="2627313" y="1849438"/>
            <a:ext cx="542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cxnSp>
        <p:nvCxnSpPr>
          <p:cNvPr id="47173" name="Straight Connector 12"/>
          <p:cNvCxnSpPr>
            <a:cxnSpLocks noChangeShapeType="1"/>
          </p:cNvCxnSpPr>
          <p:nvPr/>
        </p:nvCxnSpPr>
        <p:spPr bwMode="auto">
          <a:xfrm>
            <a:off x="2382838"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7174" name="Straight Connector 502"/>
          <p:cNvCxnSpPr>
            <a:cxnSpLocks noChangeShapeType="1"/>
          </p:cNvCxnSpPr>
          <p:nvPr/>
        </p:nvCxnSpPr>
        <p:spPr bwMode="auto">
          <a:xfrm>
            <a:off x="3916363" y="2411413"/>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7175" name="Straight Connector 503"/>
          <p:cNvCxnSpPr>
            <a:cxnSpLocks noChangeShapeType="1"/>
          </p:cNvCxnSpPr>
          <p:nvPr/>
        </p:nvCxnSpPr>
        <p:spPr bwMode="auto">
          <a:xfrm flipH="1">
            <a:off x="4425950" y="2389188"/>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7176" name="Straight Connector 504"/>
          <p:cNvCxnSpPr>
            <a:cxnSpLocks noChangeShapeType="1"/>
          </p:cNvCxnSpPr>
          <p:nvPr/>
        </p:nvCxnSpPr>
        <p:spPr bwMode="auto">
          <a:xfrm>
            <a:off x="6770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7177" name="Straight Connector 505"/>
          <p:cNvCxnSpPr>
            <a:cxnSpLocks noChangeShapeType="1"/>
          </p:cNvCxnSpPr>
          <p:nvPr/>
        </p:nvCxnSpPr>
        <p:spPr bwMode="auto">
          <a:xfrm flipH="1">
            <a:off x="7137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7178" name="Straight Connector 507"/>
          <p:cNvCxnSpPr>
            <a:cxnSpLocks noChangeShapeType="1"/>
          </p:cNvCxnSpPr>
          <p:nvPr/>
        </p:nvCxnSpPr>
        <p:spPr bwMode="auto">
          <a:xfrm flipH="1" flipV="1">
            <a:off x="7454900"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7179" name="Straight Connector 510"/>
          <p:cNvCxnSpPr>
            <a:cxnSpLocks noChangeShapeType="1"/>
          </p:cNvCxnSpPr>
          <p:nvPr/>
        </p:nvCxnSpPr>
        <p:spPr bwMode="auto">
          <a:xfrm flipH="1" flipV="1">
            <a:off x="4106863"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7180" name="Straight Connector 512"/>
          <p:cNvCxnSpPr>
            <a:cxnSpLocks noChangeShapeType="1"/>
          </p:cNvCxnSpPr>
          <p:nvPr/>
        </p:nvCxnSpPr>
        <p:spPr bwMode="auto">
          <a:xfrm flipV="1">
            <a:off x="1790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7181" name="Straight Connector 513"/>
          <p:cNvCxnSpPr>
            <a:cxnSpLocks noChangeShapeType="1"/>
            <a:endCxn id="444" idx="2"/>
          </p:cNvCxnSpPr>
          <p:nvPr/>
        </p:nvCxnSpPr>
        <p:spPr bwMode="auto">
          <a:xfrm>
            <a:off x="1384300" y="5018088"/>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47183" name="Slide Number Placeholder 3"/>
          <p:cNvSpPr>
            <a:spLocks noGrp="1"/>
          </p:cNvSpPr>
          <p:nvPr>
            <p:ph type="sldNum" sz="quarter" idx="4294967295"/>
          </p:nvPr>
        </p:nvSpPr>
        <p:spPr>
          <a:xfrm>
            <a:off x="8324850" y="6462713"/>
            <a:ext cx="676275" cy="27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4DF70D07-B963-48D1-B167-27B8879C785A}" type="slidenum">
              <a:rPr lang="en-US" altLang="zh-CN" sz="1200" smtClean="0">
                <a:latin typeface="Tahoma" pitchFamily="34" charset="0"/>
              </a:rPr>
              <a:pPr/>
              <a:t>101</a:t>
            </a:fld>
            <a:endParaRPr lang="en-US" altLang="zh-CN" sz="1200" dirty="0">
              <a:latin typeface="Tahoma" pitchFamily="34" charset="0"/>
            </a:endParaRPr>
          </a:p>
        </p:txBody>
      </p:sp>
      <p:grpSp>
        <p:nvGrpSpPr>
          <p:cNvPr id="47184" name="Group 347"/>
          <p:cNvGrpSpPr>
            <a:grpSpLocks/>
          </p:cNvGrpSpPr>
          <p:nvPr/>
        </p:nvGrpSpPr>
        <p:grpSpPr bwMode="auto">
          <a:xfrm>
            <a:off x="6818313" y="3868738"/>
            <a:ext cx="530225" cy="214312"/>
            <a:chOff x="1871277" y="1576300"/>
            <a:chExt cx="1128371" cy="437860"/>
          </a:xfrm>
        </p:grpSpPr>
        <p:sp>
          <p:nvSpPr>
            <p:cNvPr id="588" name="Oval 587"/>
            <p:cNvSpPr>
              <a:spLocks noChangeArrowheads="1"/>
            </p:cNvSpPr>
            <p:nvPr/>
          </p:nvSpPr>
          <p:spPr bwMode="auto">
            <a:xfrm flipV="1">
              <a:off x="1874654" y="1693063"/>
              <a:ext cx="1124994" cy="32109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90" name="Oval 589"/>
            <p:cNvSpPr>
              <a:spLocks noChangeArrowheads="1"/>
            </p:cNvSpPr>
            <p:nvPr/>
          </p:nvSpPr>
          <p:spPr bwMode="auto">
            <a:xfrm flipV="1">
              <a:off x="1871277" y="1576300"/>
              <a:ext cx="1124992" cy="32109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2" name="Freeform 591"/>
            <p:cNvSpPr>
              <a:spLocks/>
            </p:cNvSpPr>
            <p:nvPr/>
          </p:nvSpPr>
          <p:spPr bwMode="auto">
            <a:xfrm>
              <a:off x="2101005" y="1634681"/>
              <a:ext cx="665535"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93" name="Freeform 592"/>
            <p:cNvSpPr>
              <a:spLocks/>
            </p:cNvSpPr>
            <p:nvPr/>
          </p:nvSpPr>
          <p:spPr bwMode="auto">
            <a:xfrm>
              <a:off x="2536812" y="1728739"/>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94" name="Freeform 593"/>
            <p:cNvSpPr>
              <a:spLocks/>
            </p:cNvSpPr>
            <p:nvPr/>
          </p:nvSpPr>
          <p:spPr bwMode="auto">
            <a:xfrm>
              <a:off x="2090869" y="1728739"/>
              <a:ext cx="239864"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95" name="Straight Connector 594"/>
            <p:cNvCxnSpPr>
              <a:cxnSpLocks noChangeShapeType="1"/>
              <a:endCxn id="590" idx="2"/>
            </p:cNvCxnSpPr>
            <p:nvPr/>
          </p:nvCxnSpPr>
          <p:spPr bwMode="auto">
            <a:xfrm flipH="1" flipV="1">
              <a:off x="1871277" y="1738471"/>
              <a:ext cx="3377" cy="123250"/>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96" name="Straight Connector 595"/>
            <p:cNvCxnSpPr>
              <a:cxnSpLocks noChangeShapeType="1"/>
            </p:cNvCxnSpPr>
            <p:nvPr/>
          </p:nvCxnSpPr>
          <p:spPr bwMode="auto">
            <a:xfrm flipH="1" flipV="1">
              <a:off x="2996269" y="1735226"/>
              <a:ext cx="3379" cy="123250"/>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7185" name="Group 347"/>
          <p:cNvGrpSpPr>
            <a:grpSpLocks/>
          </p:cNvGrpSpPr>
          <p:nvPr/>
        </p:nvGrpSpPr>
        <p:grpSpPr bwMode="auto">
          <a:xfrm>
            <a:off x="7050088" y="4464050"/>
            <a:ext cx="530225" cy="214313"/>
            <a:chOff x="1871277" y="1576300"/>
            <a:chExt cx="1128371" cy="437860"/>
          </a:xfrm>
        </p:grpSpPr>
        <p:sp>
          <p:nvSpPr>
            <p:cNvPr id="579" name="Oval 578"/>
            <p:cNvSpPr>
              <a:spLocks noChangeArrowheads="1"/>
            </p:cNvSpPr>
            <p:nvPr/>
          </p:nvSpPr>
          <p:spPr bwMode="auto">
            <a:xfrm flipV="1">
              <a:off x="1874654" y="1693062"/>
              <a:ext cx="1124994" cy="32109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81" name="Oval 580"/>
            <p:cNvSpPr>
              <a:spLocks noChangeArrowheads="1"/>
            </p:cNvSpPr>
            <p:nvPr/>
          </p:nvSpPr>
          <p:spPr bwMode="auto">
            <a:xfrm flipV="1">
              <a:off x="1871277" y="1576300"/>
              <a:ext cx="1124992" cy="32109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3" name="Freeform 582"/>
            <p:cNvSpPr>
              <a:spLocks/>
            </p:cNvSpPr>
            <p:nvPr/>
          </p:nvSpPr>
          <p:spPr bwMode="auto">
            <a:xfrm>
              <a:off x="2101005" y="1634681"/>
              <a:ext cx="665535"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84" name="Freeform 583"/>
            <p:cNvSpPr>
              <a:spLocks/>
            </p:cNvSpPr>
            <p:nvPr/>
          </p:nvSpPr>
          <p:spPr bwMode="auto">
            <a:xfrm>
              <a:off x="2536812" y="1728741"/>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85" name="Freeform 584"/>
            <p:cNvSpPr>
              <a:spLocks/>
            </p:cNvSpPr>
            <p:nvPr/>
          </p:nvSpPr>
          <p:spPr bwMode="auto">
            <a:xfrm>
              <a:off x="2090869" y="1728741"/>
              <a:ext cx="239864"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86" name="Straight Connector 585"/>
            <p:cNvCxnSpPr>
              <a:cxnSpLocks noChangeShapeType="1"/>
              <a:endCxn id="581" idx="2"/>
            </p:cNvCxnSpPr>
            <p:nvPr/>
          </p:nvCxnSpPr>
          <p:spPr bwMode="auto">
            <a:xfrm flipH="1" flipV="1">
              <a:off x="1871277" y="1738470"/>
              <a:ext cx="3377" cy="12324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87" name="Straight Connector 586"/>
            <p:cNvCxnSpPr>
              <a:cxnSpLocks noChangeShapeType="1"/>
            </p:cNvCxnSpPr>
            <p:nvPr/>
          </p:nvCxnSpPr>
          <p:spPr bwMode="auto">
            <a:xfrm flipH="1" flipV="1">
              <a:off x="2996269" y="1735228"/>
              <a:ext cx="3379" cy="123249"/>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7186" name="Group 347"/>
          <p:cNvGrpSpPr>
            <a:grpSpLocks/>
          </p:cNvGrpSpPr>
          <p:nvPr/>
        </p:nvGrpSpPr>
        <p:grpSpPr bwMode="auto">
          <a:xfrm>
            <a:off x="4959350" y="4514850"/>
            <a:ext cx="530225" cy="214313"/>
            <a:chOff x="1871277" y="1576300"/>
            <a:chExt cx="1128371" cy="437860"/>
          </a:xfrm>
        </p:grpSpPr>
        <p:sp>
          <p:nvSpPr>
            <p:cNvPr id="534" name="Oval 533"/>
            <p:cNvSpPr>
              <a:spLocks noChangeArrowheads="1"/>
            </p:cNvSpPr>
            <p:nvPr/>
          </p:nvSpPr>
          <p:spPr bwMode="auto">
            <a:xfrm flipV="1">
              <a:off x="1874656" y="1693062"/>
              <a:ext cx="1124992" cy="32109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36" name="Oval 535"/>
            <p:cNvSpPr>
              <a:spLocks noChangeArrowheads="1"/>
            </p:cNvSpPr>
            <p:nvPr/>
          </p:nvSpPr>
          <p:spPr bwMode="auto">
            <a:xfrm flipV="1">
              <a:off x="1871277" y="1576300"/>
              <a:ext cx="1124994" cy="32109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8" name="Freeform 537"/>
            <p:cNvSpPr>
              <a:spLocks/>
            </p:cNvSpPr>
            <p:nvPr/>
          </p:nvSpPr>
          <p:spPr bwMode="auto">
            <a:xfrm>
              <a:off x="2101005" y="1634681"/>
              <a:ext cx="665537"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39" name="Freeform 538"/>
            <p:cNvSpPr>
              <a:spLocks/>
            </p:cNvSpPr>
            <p:nvPr/>
          </p:nvSpPr>
          <p:spPr bwMode="auto">
            <a:xfrm>
              <a:off x="2536814" y="1728741"/>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40" name="Freeform 539"/>
            <p:cNvSpPr>
              <a:spLocks/>
            </p:cNvSpPr>
            <p:nvPr/>
          </p:nvSpPr>
          <p:spPr bwMode="auto">
            <a:xfrm>
              <a:off x="2090871" y="1728741"/>
              <a:ext cx="239862"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41" name="Straight Connector 540"/>
            <p:cNvCxnSpPr>
              <a:cxnSpLocks noChangeShapeType="1"/>
              <a:endCxn id="536" idx="2"/>
            </p:cNvCxnSpPr>
            <p:nvPr/>
          </p:nvCxnSpPr>
          <p:spPr bwMode="auto">
            <a:xfrm flipH="1" flipV="1">
              <a:off x="1871277" y="1738470"/>
              <a:ext cx="3379" cy="12324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42" name="Straight Connector 541"/>
            <p:cNvCxnSpPr>
              <a:cxnSpLocks noChangeShapeType="1"/>
            </p:cNvCxnSpPr>
            <p:nvPr/>
          </p:nvCxnSpPr>
          <p:spPr bwMode="auto">
            <a:xfrm flipH="1" flipV="1">
              <a:off x="2996271" y="1735228"/>
              <a:ext cx="3377" cy="123249"/>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47187" name="Straight Connector 508"/>
          <p:cNvCxnSpPr>
            <a:cxnSpLocks noChangeShapeType="1"/>
          </p:cNvCxnSpPr>
          <p:nvPr/>
        </p:nvCxnSpPr>
        <p:spPr bwMode="auto">
          <a:xfrm flipH="1" flipV="1">
            <a:off x="6496050" y="4722813"/>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47188" name="Group 347"/>
          <p:cNvGrpSpPr>
            <a:grpSpLocks/>
          </p:cNvGrpSpPr>
          <p:nvPr/>
        </p:nvGrpSpPr>
        <p:grpSpPr bwMode="auto">
          <a:xfrm>
            <a:off x="2143125" y="4305300"/>
            <a:ext cx="484188" cy="211138"/>
            <a:chOff x="1871277" y="1576300"/>
            <a:chExt cx="1128371" cy="437860"/>
          </a:xfrm>
        </p:grpSpPr>
        <p:sp>
          <p:nvSpPr>
            <p:cNvPr id="505" name="Oval 504"/>
            <p:cNvSpPr>
              <a:spLocks noChangeArrowheads="1"/>
            </p:cNvSpPr>
            <p:nvPr/>
          </p:nvSpPr>
          <p:spPr bwMode="auto">
            <a:xfrm flipV="1">
              <a:off x="1874978" y="1694818"/>
              <a:ext cx="1124670" cy="319342"/>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07" name="Oval 506"/>
            <p:cNvSpPr>
              <a:spLocks noChangeArrowheads="1"/>
            </p:cNvSpPr>
            <p:nvPr/>
          </p:nvSpPr>
          <p:spPr bwMode="auto">
            <a:xfrm flipV="1">
              <a:off x="1871277" y="1576300"/>
              <a:ext cx="1124670" cy="319342"/>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09" name="Freeform 508"/>
            <p:cNvSpPr>
              <a:spLocks/>
            </p:cNvSpPr>
            <p:nvPr/>
          </p:nvSpPr>
          <p:spPr bwMode="auto">
            <a:xfrm>
              <a:off x="2104351" y="1632268"/>
              <a:ext cx="662222"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10" name="Freeform 509"/>
            <p:cNvSpPr>
              <a:spLocks/>
            </p:cNvSpPr>
            <p:nvPr/>
          </p:nvSpPr>
          <p:spPr bwMode="auto">
            <a:xfrm>
              <a:off x="2537200" y="1727740"/>
              <a:ext cx="244172" cy="95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11" name="Freeform 510"/>
            <p:cNvSpPr>
              <a:spLocks/>
            </p:cNvSpPr>
            <p:nvPr/>
          </p:nvSpPr>
          <p:spPr bwMode="auto">
            <a:xfrm>
              <a:off x="2089553" y="1731033"/>
              <a:ext cx="240471" cy="9547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12" name="Straight Connector 511"/>
            <p:cNvCxnSpPr>
              <a:cxnSpLocks noChangeShapeType="1"/>
              <a:endCxn id="507" idx="2"/>
            </p:cNvCxnSpPr>
            <p:nvPr/>
          </p:nvCxnSpPr>
          <p:spPr bwMode="auto">
            <a:xfrm flipH="1" flipV="1">
              <a:off x="1871277" y="1737617"/>
              <a:ext cx="3701" cy="12180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13" name="Straight Connector 512"/>
            <p:cNvCxnSpPr>
              <a:cxnSpLocks noChangeShapeType="1"/>
            </p:cNvCxnSpPr>
            <p:nvPr/>
          </p:nvCxnSpPr>
          <p:spPr bwMode="auto">
            <a:xfrm flipH="1" flipV="1">
              <a:off x="2995947" y="1734324"/>
              <a:ext cx="3701" cy="12510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7189" name="Group 347"/>
          <p:cNvGrpSpPr>
            <a:grpSpLocks/>
          </p:cNvGrpSpPr>
          <p:nvPr/>
        </p:nvGrpSpPr>
        <p:grpSpPr bwMode="auto">
          <a:xfrm>
            <a:off x="3744913" y="5006975"/>
            <a:ext cx="484187" cy="211138"/>
            <a:chOff x="1871277" y="1576300"/>
            <a:chExt cx="1128371" cy="437860"/>
          </a:xfrm>
        </p:grpSpPr>
        <p:sp>
          <p:nvSpPr>
            <p:cNvPr id="487" name="Oval 486"/>
            <p:cNvSpPr>
              <a:spLocks noChangeArrowheads="1"/>
            </p:cNvSpPr>
            <p:nvPr/>
          </p:nvSpPr>
          <p:spPr bwMode="auto">
            <a:xfrm flipV="1">
              <a:off x="1874975" y="1694818"/>
              <a:ext cx="1124673" cy="319342"/>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89" name="Oval 488"/>
            <p:cNvSpPr>
              <a:spLocks noChangeArrowheads="1"/>
            </p:cNvSpPr>
            <p:nvPr/>
          </p:nvSpPr>
          <p:spPr bwMode="auto">
            <a:xfrm flipV="1">
              <a:off x="1871277" y="1576300"/>
              <a:ext cx="1124673" cy="319342"/>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1" name="Freeform 490"/>
            <p:cNvSpPr>
              <a:spLocks/>
            </p:cNvSpPr>
            <p:nvPr/>
          </p:nvSpPr>
          <p:spPr bwMode="auto">
            <a:xfrm>
              <a:off x="2104349" y="1632268"/>
              <a:ext cx="662226"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92" name="Freeform 491"/>
            <p:cNvSpPr>
              <a:spLocks/>
            </p:cNvSpPr>
            <p:nvPr/>
          </p:nvSpPr>
          <p:spPr bwMode="auto">
            <a:xfrm>
              <a:off x="2537202" y="1727740"/>
              <a:ext cx="244172" cy="95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93" name="Freeform 492"/>
            <p:cNvSpPr>
              <a:spLocks/>
            </p:cNvSpPr>
            <p:nvPr/>
          </p:nvSpPr>
          <p:spPr bwMode="auto">
            <a:xfrm>
              <a:off x="2089551" y="1731033"/>
              <a:ext cx="240474" cy="9547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94" name="Straight Connector 493"/>
            <p:cNvCxnSpPr>
              <a:cxnSpLocks noChangeShapeType="1"/>
              <a:endCxn id="489" idx="2"/>
            </p:cNvCxnSpPr>
            <p:nvPr/>
          </p:nvCxnSpPr>
          <p:spPr bwMode="auto">
            <a:xfrm flipH="1" flipV="1">
              <a:off x="1871277" y="1737617"/>
              <a:ext cx="3698" cy="12180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95" name="Straight Connector 494"/>
            <p:cNvCxnSpPr>
              <a:cxnSpLocks noChangeShapeType="1"/>
            </p:cNvCxnSpPr>
            <p:nvPr/>
          </p:nvCxnSpPr>
          <p:spPr bwMode="auto">
            <a:xfrm flipH="1" flipV="1">
              <a:off x="2995950" y="1734324"/>
              <a:ext cx="3698" cy="12510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7190" name="Group 439"/>
          <p:cNvGrpSpPr>
            <a:grpSpLocks/>
          </p:cNvGrpSpPr>
          <p:nvPr/>
        </p:nvGrpSpPr>
        <p:grpSpPr bwMode="auto">
          <a:xfrm>
            <a:off x="2881313" y="5194300"/>
            <a:ext cx="484187" cy="211138"/>
            <a:chOff x="1871277" y="1576300"/>
            <a:chExt cx="1128371" cy="437860"/>
          </a:xfrm>
        </p:grpSpPr>
        <p:sp>
          <p:nvSpPr>
            <p:cNvPr id="451" name="Oval 450"/>
            <p:cNvSpPr>
              <a:spLocks noChangeArrowheads="1"/>
            </p:cNvSpPr>
            <p:nvPr/>
          </p:nvSpPr>
          <p:spPr bwMode="auto">
            <a:xfrm flipV="1">
              <a:off x="1874975" y="1694818"/>
              <a:ext cx="1124673" cy="319342"/>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53" name="Oval 452"/>
            <p:cNvSpPr>
              <a:spLocks noChangeArrowheads="1"/>
            </p:cNvSpPr>
            <p:nvPr/>
          </p:nvSpPr>
          <p:spPr bwMode="auto">
            <a:xfrm flipV="1">
              <a:off x="1871277" y="1576300"/>
              <a:ext cx="1124673" cy="319342"/>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5" name="Freeform 454"/>
            <p:cNvSpPr>
              <a:spLocks/>
            </p:cNvSpPr>
            <p:nvPr/>
          </p:nvSpPr>
          <p:spPr bwMode="auto">
            <a:xfrm>
              <a:off x="2104349" y="1632268"/>
              <a:ext cx="662226"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56" name="Freeform 455"/>
            <p:cNvSpPr>
              <a:spLocks/>
            </p:cNvSpPr>
            <p:nvPr/>
          </p:nvSpPr>
          <p:spPr bwMode="auto">
            <a:xfrm>
              <a:off x="2537202" y="1727740"/>
              <a:ext cx="244172" cy="95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57" name="Freeform 456"/>
            <p:cNvSpPr>
              <a:spLocks/>
            </p:cNvSpPr>
            <p:nvPr/>
          </p:nvSpPr>
          <p:spPr bwMode="auto">
            <a:xfrm>
              <a:off x="2089551" y="1731033"/>
              <a:ext cx="240474" cy="9547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58" name="Straight Connector 457"/>
            <p:cNvCxnSpPr>
              <a:cxnSpLocks noChangeShapeType="1"/>
              <a:endCxn id="453" idx="2"/>
            </p:cNvCxnSpPr>
            <p:nvPr/>
          </p:nvCxnSpPr>
          <p:spPr bwMode="auto">
            <a:xfrm flipH="1" flipV="1">
              <a:off x="1871277" y="1737617"/>
              <a:ext cx="3698" cy="12180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59" name="Straight Connector 458"/>
            <p:cNvCxnSpPr>
              <a:cxnSpLocks noChangeShapeType="1"/>
            </p:cNvCxnSpPr>
            <p:nvPr/>
          </p:nvCxnSpPr>
          <p:spPr bwMode="auto">
            <a:xfrm flipH="1" flipV="1">
              <a:off x="2995950" y="1734324"/>
              <a:ext cx="3698" cy="12510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7191" name="Group 347"/>
          <p:cNvGrpSpPr>
            <a:grpSpLocks/>
          </p:cNvGrpSpPr>
          <p:nvPr/>
        </p:nvGrpSpPr>
        <p:grpSpPr bwMode="auto">
          <a:xfrm>
            <a:off x="1835150" y="5056188"/>
            <a:ext cx="484188" cy="211137"/>
            <a:chOff x="1871277" y="1576300"/>
            <a:chExt cx="1128371" cy="437860"/>
          </a:xfrm>
        </p:grpSpPr>
        <p:sp>
          <p:nvSpPr>
            <p:cNvPr id="442" name="Oval 441"/>
            <p:cNvSpPr>
              <a:spLocks noChangeArrowheads="1"/>
            </p:cNvSpPr>
            <p:nvPr/>
          </p:nvSpPr>
          <p:spPr bwMode="auto">
            <a:xfrm flipV="1">
              <a:off x="1874978" y="1694819"/>
              <a:ext cx="1124670" cy="319341"/>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44" name="Oval 443"/>
            <p:cNvSpPr>
              <a:spLocks noChangeArrowheads="1"/>
            </p:cNvSpPr>
            <p:nvPr/>
          </p:nvSpPr>
          <p:spPr bwMode="auto">
            <a:xfrm flipV="1">
              <a:off x="1871277" y="1576300"/>
              <a:ext cx="1124670" cy="319341"/>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46" name="Freeform 445"/>
            <p:cNvSpPr>
              <a:spLocks/>
            </p:cNvSpPr>
            <p:nvPr/>
          </p:nvSpPr>
          <p:spPr bwMode="auto">
            <a:xfrm>
              <a:off x="2104351" y="1632266"/>
              <a:ext cx="662222"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47" name="Freeform 446"/>
            <p:cNvSpPr>
              <a:spLocks/>
            </p:cNvSpPr>
            <p:nvPr/>
          </p:nvSpPr>
          <p:spPr bwMode="auto">
            <a:xfrm>
              <a:off x="2537200" y="1727741"/>
              <a:ext cx="244172" cy="9547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48" name="Freeform 447"/>
            <p:cNvSpPr>
              <a:spLocks/>
            </p:cNvSpPr>
            <p:nvPr/>
          </p:nvSpPr>
          <p:spPr bwMode="auto">
            <a:xfrm>
              <a:off x="2089553" y="1731032"/>
              <a:ext cx="240471" cy="9547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49" name="Straight Connector 448"/>
            <p:cNvCxnSpPr>
              <a:cxnSpLocks noChangeShapeType="1"/>
              <a:endCxn id="444" idx="2"/>
            </p:cNvCxnSpPr>
            <p:nvPr/>
          </p:nvCxnSpPr>
          <p:spPr bwMode="auto">
            <a:xfrm flipH="1" flipV="1">
              <a:off x="1871277" y="1737616"/>
              <a:ext cx="3701" cy="12181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50" name="Straight Connector 449"/>
            <p:cNvCxnSpPr>
              <a:cxnSpLocks noChangeShapeType="1"/>
            </p:cNvCxnSpPr>
            <p:nvPr/>
          </p:nvCxnSpPr>
          <p:spPr bwMode="auto">
            <a:xfrm flipH="1" flipV="1">
              <a:off x="2995947" y="1734325"/>
              <a:ext cx="3701" cy="12510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7192" name="Group 347"/>
          <p:cNvGrpSpPr>
            <a:grpSpLocks/>
          </p:cNvGrpSpPr>
          <p:nvPr/>
        </p:nvGrpSpPr>
        <p:grpSpPr bwMode="auto">
          <a:xfrm>
            <a:off x="2470150" y="2832100"/>
            <a:ext cx="571500" cy="220663"/>
            <a:chOff x="1871277" y="1576300"/>
            <a:chExt cx="1128371" cy="437860"/>
          </a:xfrm>
        </p:grpSpPr>
        <p:sp>
          <p:nvSpPr>
            <p:cNvPr id="413" name="Oval 412"/>
            <p:cNvSpPr>
              <a:spLocks noChangeArrowheads="1"/>
            </p:cNvSpPr>
            <p:nvPr/>
          </p:nvSpPr>
          <p:spPr bwMode="auto">
            <a:xfrm flipV="1">
              <a:off x="1874412" y="1696002"/>
              <a:ext cx="1125236" cy="31815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15" name="Oval 414"/>
            <p:cNvSpPr>
              <a:spLocks noChangeArrowheads="1"/>
            </p:cNvSpPr>
            <p:nvPr/>
          </p:nvSpPr>
          <p:spPr bwMode="auto">
            <a:xfrm flipV="1">
              <a:off x="1871277" y="1576300"/>
              <a:ext cx="1125238" cy="31815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17" name="Freeform 416"/>
            <p:cNvSpPr>
              <a:spLocks/>
            </p:cNvSpPr>
            <p:nvPr/>
          </p:nvSpPr>
          <p:spPr bwMode="auto">
            <a:xfrm>
              <a:off x="2103220" y="1633001"/>
              <a:ext cx="661352" cy="11025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18" name="Freeform 417"/>
            <p:cNvSpPr>
              <a:spLocks/>
            </p:cNvSpPr>
            <p:nvPr/>
          </p:nvSpPr>
          <p:spPr bwMode="auto">
            <a:xfrm>
              <a:off x="2535762" y="1727503"/>
              <a:ext cx="244480" cy="97653"/>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19" name="Freeform 418"/>
            <p:cNvSpPr>
              <a:spLocks/>
            </p:cNvSpPr>
            <p:nvPr/>
          </p:nvSpPr>
          <p:spPr bwMode="auto">
            <a:xfrm>
              <a:off x="2090682" y="1730654"/>
              <a:ext cx="241347" cy="9765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20" name="Straight Connector 419"/>
            <p:cNvCxnSpPr>
              <a:cxnSpLocks noChangeShapeType="1"/>
              <a:endCxn id="415" idx="2"/>
            </p:cNvCxnSpPr>
            <p:nvPr/>
          </p:nvCxnSpPr>
          <p:spPr bwMode="auto">
            <a:xfrm flipH="1" flipV="1">
              <a:off x="1871277" y="1736954"/>
              <a:ext cx="3135" cy="12285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21" name="Straight Connector 420"/>
            <p:cNvCxnSpPr>
              <a:cxnSpLocks noChangeShapeType="1"/>
            </p:cNvCxnSpPr>
            <p:nvPr/>
          </p:nvCxnSpPr>
          <p:spPr bwMode="auto">
            <a:xfrm flipH="1" flipV="1">
              <a:off x="2996515" y="1733803"/>
              <a:ext cx="3133" cy="12285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7193" name="Group 347"/>
          <p:cNvGrpSpPr>
            <a:grpSpLocks/>
          </p:cNvGrpSpPr>
          <p:nvPr/>
        </p:nvGrpSpPr>
        <p:grpSpPr bwMode="auto">
          <a:xfrm>
            <a:off x="4111625" y="2951163"/>
            <a:ext cx="571500" cy="220662"/>
            <a:chOff x="1871277" y="1576300"/>
            <a:chExt cx="1128371" cy="437860"/>
          </a:xfrm>
        </p:grpSpPr>
        <p:sp>
          <p:nvSpPr>
            <p:cNvPr id="404" name="Oval 403"/>
            <p:cNvSpPr>
              <a:spLocks noChangeArrowheads="1"/>
            </p:cNvSpPr>
            <p:nvPr/>
          </p:nvSpPr>
          <p:spPr bwMode="auto">
            <a:xfrm flipV="1">
              <a:off x="1874412" y="1696003"/>
              <a:ext cx="1125236" cy="31815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06" name="Oval 405"/>
            <p:cNvSpPr>
              <a:spLocks noChangeArrowheads="1"/>
            </p:cNvSpPr>
            <p:nvPr/>
          </p:nvSpPr>
          <p:spPr bwMode="auto">
            <a:xfrm flipV="1">
              <a:off x="1871277" y="1576300"/>
              <a:ext cx="1125238" cy="31815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08" name="Freeform 407"/>
            <p:cNvSpPr>
              <a:spLocks/>
            </p:cNvSpPr>
            <p:nvPr/>
          </p:nvSpPr>
          <p:spPr bwMode="auto">
            <a:xfrm>
              <a:off x="2103220" y="1633001"/>
              <a:ext cx="661352" cy="110252"/>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09" name="Freeform 408"/>
            <p:cNvSpPr>
              <a:spLocks/>
            </p:cNvSpPr>
            <p:nvPr/>
          </p:nvSpPr>
          <p:spPr bwMode="auto">
            <a:xfrm>
              <a:off x="2535762" y="1727504"/>
              <a:ext cx="244480" cy="97651"/>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10" name="Freeform 409"/>
            <p:cNvSpPr>
              <a:spLocks/>
            </p:cNvSpPr>
            <p:nvPr/>
          </p:nvSpPr>
          <p:spPr bwMode="auto">
            <a:xfrm>
              <a:off x="2090682" y="1730653"/>
              <a:ext cx="241347" cy="97653"/>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11" name="Straight Connector 410"/>
            <p:cNvCxnSpPr>
              <a:cxnSpLocks noChangeShapeType="1"/>
              <a:endCxn id="406" idx="2"/>
            </p:cNvCxnSpPr>
            <p:nvPr/>
          </p:nvCxnSpPr>
          <p:spPr bwMode="auto">
            <a:xfrm flipH="1" flipV="1">
              <a:off x="1871277" y="1736953"/>
              <a:ext cx="3135" cy="12285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12" name="Straight Connector 411"/>
            <p:cNvCxnSpPr>
              <a:cxnSpLocks noChangeShapeType="1"/>
            </p:cNvCxnSpPr>
            <p:nvPr/>
          </p:nvCxnSpPr>
          <p:spPr bwMode="auto">
            <a:xfrm flipH="1" flipV="1">
              <a:off x="2996515" y="1733804"/>
              <a:ext cx="3133" cy="122852"/>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7194" name="Group 531"/>
          <p:cNvGrpSpPr>
            <a:grpSpLocks/>
          </p:cNvGrpSpPr>
          <p:nvPr/>
        </p:nvGrpSpPr>
        <p:grpSpPr bwMode="auto">
          <a:xfrm>
            <a:off x="6103938" y="4654550"/>
            <a:ext cx="530225" cy="214313"/>
            <a:chOff x="1871277" y="1576300"/>
            <a:chExt cx="1128371" cy="437860"/>
          </a:xfrm>
        </p:grpSpPr>
        <p:sp>
          <p:nvSpPr>
            <p:cNvPr id="543" name="Oval 542"/>
            <p:cNvSpPr>
              <a:spLocks noChangeArrowheads="1"/>
            </p:cNvSpPr>
            <p:nvPr/>
          </p:nvSpPr>
          <p:spPr bwMode="auto">
            <a:xfrm flipV="1">
              <a:off x="1874654" y="1693062"/>
              <a:ext cx="1124994" cy="32109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45" name="Oval 544"/>
            <p:cNvSpPr>
              <a:spLocks noChangeArrowheads="1"/>
            </p:cNvSpPr>
            <p:nvPr/>
          </p:nvSpPr>
          <p:spPr bwMode="auto">
            <a:xfrm flipV="1">
              <a:off x="1871277" y="1576300"/>
              <a:ext cx="1124992" cy="32109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7" name="Freeform 546"/>
            <p:cNvSpPr>
              <a:spLocks/>
            </p:cNvSpPr>
            <p:nvPr/>
          </p:nvSpPr>
          <p:spPr bwMode="auto">
            <a:xfrm>
              <a:off x="2101005" y="1634681"/>
              <a:ext cx="665535"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48" name="Freeform 547"/>
            <p:cNvSpPr>
              <a:spLocks/>
            </p:cNvSpPr>
            <p:nvPr/>
          </p:nvSpPr>
          <p:spPr bwMode="auto">
            <a:xfrm>
              <a:off x="2536812" y="1728741"/>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49" name="Freeform 548"/>
            <p:cNvSpPr>
              <a:spLocks/>
            </p:cNvSpPr>
            <p:nvPr/>
          </p:nvSpPr>
          <p:spPr bwMode="auto">
            <a:xfrm>
              <a:off x="2090869" y="1728741"/>
              <a:ext cx="239864"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50" name="Straight Connector 549"/>
            <p:cNvCxnSpPr>
              <a:cxnSpLocks noChangeShapeType="1"/>
              <a:endCxn id="545" idx="2"/>
            </p:cNvCxnSpPr>
            <p:nvPr/>
          </p:nvCxnSpPr>
          <p:spPr bwMode="auto">
            <a:xfrm flipH="1" flipV="1">
              <a:off x="1871277" y="1738470"/>
              <a:ext cx="3377" cy="12324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51" name="Straight Connector 550"/>
            <p:cNvCxnSpPr>
              <a:cxnSpLocks noChangeShapeType="1"/>
            </p:cNvCxnSpPr>
            <p:nvPr/>
          </p:nvCxnSpPr>
          <p:spPr bwMode="auto">
            <a:xfrm flipH="1" flipV="1">
              <a:off x="2996269" y="1735228"/>
              <a:ext cx="3379" cy="123249"/>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47195" name="Straight Connector 506"/>
          <p:cNvCxnSpPr>
            <a:cxnSpLocks noChangeShapeType="1"/>
          </p:cNvCxnSpPr>
          <p:nvPr/>
        </p:nvCxnSpPr>
        <p:spPr bwMode="auto">
          <a:xfrm flipH="1">
            <a:off x="7566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47196" name="Group 166"/>
          <p:cNvGrpSpPr>
            <a:grpSpLocks/>
          </p:cNvGrpSpPr>
          <p:nvPr/>
        </p:nvGrpSpPr>
        <p:grpSpPr bwMode="auto">
          <a:xfrm>
            <a:off x="8010525" y="4044950"/>
            <a:ext cx="649288" cy="417513"/>
            <a:chOff x="3053396" y="4304255"/>
            <a:chExt cx="648422" cy="418253"/>
          </a:xfrm>
        </p:grpSpPr>
        <p:sp>
          <p:nvSpPr>
            <p:cNvPr id="4723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237"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7197" name="Group 20"/>
          <p:cNvGrpSpPr>
            <a:grpSpLocks/>
          </p:cNvGrpSpPr>
          <p:nvPr/>
        </p:nvGrpSpPr>
        <p:grpSpPr bwMode="auto">
          <a:xfrm>
            <a:off x="4697413" y="2871788"/>
            <a:ext cx="2133600" cy="1082675"/>
            <a:chOff x="4696844" y="2871032"/>
            <a:chExt cx="2133865" cy="1082781"/>
          </a:xfrm>
        </p:grpSpPr>
        <p:grpSp>
          <p:nvGrpSpPr>
            <p:cNvPr id="47231" name="Group 16"/>
            <p:cNvGrpSpPr>
              <a:grpSpLocks/>
            </p:cNvGrpSpPr>
            <p:nvPr/>
          </p:nvGrpSpPr>
          <p:grpSpPr bwMode="auto">
            <a:xfrm>
              <a:off x="5677190" y="2871032"/>
              <a:ext cx="530938" cy="338554"/>
              <a:chOff x="5573768" y="2726239"/>
              <a:chExt cx="530938" cy="338554"/>
            </a:xfrm>
          </p:grpSpPr>
          <p:sp>
            <p:nvSpPr>
              <p:cNvPr id="47234"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47235" name="TextBox 15"/>
              <p:cNvSpPr txBox="1">
                <a:spLocks noChangeArrowheads="1"/>
              </p:cNvSpPr>
              <p:nvPr/>
            </p:nvSpPr>
            <p:spPr bwMode="auto">
              <a:xfrm>
                <a:off x="5593027" y="2726239"/>
                <a:ext cx="511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1600">
                    <a:solidFill>
                      <a:schemeClr val="bg1"/>
                    </a:solidFill>
                  </a:rPr>
                  <a:t>IXP</a:t>
                </a:r>
              </a:p>
            </p:txBody>
          </p:sp>
        </p:grpSp>
        <p:cxnSp>
          <p:nvCxnSpPr>
            <p:cNvPr id="47232"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47233"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47198" name="Group 39939"/>
          <p:cNvGrpSpPr>
            <a:grpSpLocks/>
          </p:cNvGrpSpPr>
          <p:nvPr/>
        </p:nvGrpSpPr>
        <p:grpSpPr bwMode="auto">
          <a:xfrm>
            <a:off x="2384425" y="3703638"/>
            <a:ext cx="2921000" cy="1411287"/>
            <a:chOff x="2577005" y="3679131"/>
            <a:chExt cx="2919566" cy="1413453"/>
          </a:xfrm>
        </p:grpSpPr>
        <p:cxnSp>
          <p:nvCxnSpPr>
            <p:cNvPr id="47228" name="Straight Connector 7"/>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47229" name="Straight Connector 415"/>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47230"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47199" name="Group 39937"/>
          <p:cNvGrpSpPr>
            <a:grpSpLocks/>
          </p:cNvGrpSpPr>
          <p:nvPr/>
        </p:nvGrpSpPr>
        <p:grpSpPr bwMode="auto">
          <a:xfrm>
            <a:off x="3906838" y="3883025"/>
            <a:ext cx="1379537" cy="674688"/>
            <a:chOff x="3962400" y="3676180"/>
            <a:chExt cx="1378622" cy="673930"/>
          </a:xfrm>
        </p:grpSpPr>
        <p:cxnSp>
          <p:nvCxnSpPr>
            <p:cNvPr id="47222"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47223" name="Group 518"/>
            <p:cNvGrpSpPr>
              <a:grpSpLocks/>
            </p:cNvGrpSpPr>
            <p:nvPr/>
          </p:nvGrpSpPr>
          <p:grpSpPr bwMode="auto">
            <a:xfrm>
              <a:off x="3993651" y="3824925"/>
              <a:ext cx="549165" cy="360218"/>
              <a:chOff x="5634518" y="2616953"/>
              <a:chExt cx="549165" cy="360218"/>
            </a:xfrm>
          </p:grpSpPr>
          <p:sp>
            <p:nvSpPr>
              <p:cNvPr id="47226"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47227" name="TextBox 522"/>
              <p:cNvSpPr txBox="1">
                <a:spLocks noChangeArrowheads="1"/>
              </p:cNvSpPr>
              <p:nvPr/>
            </p:nvSpPr>
            <p:spPr bwMode="auto">
              <a:xfrm>
                <a:off x="5672004" y="2616953"/>
                <a:ext cx="511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1600">
                    <a:solidFill>
                      <a:schemeClr val="bg1"/>
                    </a:solidFill>
                  </a:rPr>
                  <a:t>IXP</a:t>
                </a:r>
              </a:p>
            </p:txBody>
          </p:sp>
        </p:grpSp>
        <p:cxnSp>
          <p:nvCxnSpPr>
            <p:cNvPr id="47224" name="Straight Connector 519"/>
            <p:cNvCxnSpPr>
              <a:cxnSpLocks noChangeShapeType="1"/>
              <a:stCxn id="47226"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47225"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cxnSp>
        <p:nvCxnSpPr>
          <p:cNvPr id="47200" name="Straight Connector 500"/>
          <p:cNvCxnSpPr>
            <a:cxnSpLocks noChangeShapeType="1"/>
            <a:endCxn id="47203" idx="2"/>
          </p:cNvCxnSpPr>
          <p:nvPr/>
        </p:nvCxnSpPr>
        <p:spPr bwMode="auto">
          <a:xfrm>
            <a:off x="1447800" y="2921000"/>
            <a:ext cx="38100" cy="309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7201" name="Straight Connector 501"/>
          <p:cNvCxnSpPr>
            <a:cxnSpLocks noChangeShapeType="1"/>
            <a:endCxn id="47203" idx="3"/>
          </p:cNvCxnSpPr>
          <p:nvPr/>
        </p:nvCxnSpPr>
        <p:spPr bwMode="auto">
          <a:xfrm>
            <a:off x="1227138" y="3201988"/>
            <a:ext cx="123825" cy="212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7202" name="Straight Connector 514"/>
          <p:cNvCxnSpPr>
            <a:cxnSpLocks noChangeShapeType="1"/>
            <a:endCxn id="47203" idx="5"/>
          </p:cNvCxnSpPr>
          <p:nvPr/>
        </p:nvCxnSpPr>
        <p:spPr bwMode="auto">
          <a:xfrm flipV="1">
            <a:off x="1147763" y="4298950"/>
            <a:ext cx="203200" cy="7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47203" name="Oval 517"/>
          <p:cNvSpPr>
            <a:spLocks noChangeArrowheads="1"/>
          </p:cNvSpPr>
          <p:nvPr/>
        </p:nvSpPr>
        <p:spPr bwMode="auto">
          <a:xfrm rot="5400000">
            <a:off x="859631" y="3666332"/>
            <a:ext cx="1252537"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cxnSp>
        <p:nvCxnSpPr>
          <p:cNvPr id="47204" name="Straight Connector 39941"/>
          <p:cNvCxnSpPr>
            <a:cxnSpLocks noChangeShapeType="1"/>
            <a:stCxn id="47203" idx="0"/>
            <a:endCxn id="350" idx="2"/>
          </p:cNvCxnSpPr>
          <p:nvPr/>
        </p:nvCxnSpPr>
        <p:spPr bwMode="auto">
          <a:xfrm flipV="1">
            <a:off x="1676400" y="3754438"/>
            <a:ext cx="430213" cy="10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7205" name="Straight Connector 524"/>
          <p:cNvCxnSpPr>
            <a:cxnSpLocks noChangeShapeType="1"/>
            <a:endCxn id="507" idx="2"/>
          </p:cNvCxnSpPr>
          <p:nvPr/>
        </p:nvCxnSpPr>
        <p:spPr bwMode="auto">
          <a:xfrm>
            <a:off x="1677988" y="4041775"/>
            <a:ext cx="465137" cy="341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47206" name="Group 144"/>
          <p:cNvGrpSpPr>
            <a:grpSpLocks/>
          </p:cNvGrpSpPr>
          <p:nvPr/>
        </p:nvGrpSpPr>
        <p:grpSpPr bwMode="auto">
          <a:xfrm>
            <a:off x="593725" y="4070350"/>
            <a:ext cx="647700" cy="417513"/>
            <a:chOff x="3053396" y="4304255"/>
            <a:chExt cx="648422" cy="418253"/>
          </a:xfrm>
        </p:grpSpPr>
        <p:sp>
          <p:nvSpPr>
            <p:cNvPr id="4722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221"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7207" name="Group 131"/>
          <p:cNvGrpSpPr>
            <a:grpSpLocks/>
          </p:cNvGrpSpPr>
          <p:nvPr/>
        </p:nvGrpSpPr>
        <p:grpSpPr bwMode="auto">
          <a:xfrm>
            <a:off x="669925" y="3041650"/>
            <a:ext cx="647700" cy="417513"/>
            <a:chOff x="3053396" y="4304255"/>
            <a:chExt cx="648422" cy="418253"/>
          </a:xfrm>
        </p:grpSpPr>
        <p:sp>
          <p:nvSpPr>
            <p:cNvPr id="4721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219"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7208" name="Group 153"/>
          <p:cNvGrpSpPr>
            <a:grpSpLocks/>
          </p:cNvGrpSpPr>
          <p:nvPr/>
        </p:nvGrpSpPr>
        <p:grpSpPr bwMode="auto">
          <a:xfrm>
            <a:off x="1050925" y="2647950"/>
            <a:ext cx="647700" cy="417513"/>
            <a:chOff x="3053396" y="4304255"/>
            <a:chExt cx="648422" cy="418253"/>
          </a:xfrm>
        </p:grpSpPr>
        <p:sp>
          <p:nvSpPr>
            <p:cNvPr id="4721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217"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cxnSp>
        <p:nvCxnSpPr>
          <p:cNvPr id="47209" name="Straight Connector 509"/>
          <p:cNvCxnSpPr>
            <a:cxnSpLocks noChangeShapeType="1"/>
            <a:endCxn id="47211" idx="5"/>
          </p:cNvCxnSpPr>
          <p:nvPr/>
        </p:nvCxnSpPr>
        <p:spPr bwMode="auto">
          <a:xfrm flipH="1" flipV="1">
            <a:off x="5084763" y="5684838"/>
            <a:ext cx="520700" cy="169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7210" name="Straight Connector 511"/>
          <p:cNvCxnSpPr>
            <a:cxnSpLocks noChangeShapeType="1"/>
          </p:cNvCxnSpPr>
          <p:nvPr/>
        </p:nvCxnSpPr>
        <p:spPr bwMode="auto">
          <a:xfrm flipV="1">
            <a:off x="3389313" y="5689600"/>
            <a:ext cx="306387"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47211" name="Oval 6"/>
          <p:cNvSpPr>
            <a:spLocks noChangeArrowheads="1"/>
          </p:cNvSpPr>
          <p:nvPr/>
        </p:nvSpPr>
        <p:spPr bwMode="auto">
          <a:xfrm>
            <a:off x="3340100" y="5359400"/>
            <a:ext cx="2044700"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47212" name="TextBox 9"/>
          <p:cNvSpPr txBox="1">
            <a:spLocks noChangeArrowheads="1"/>
          </p:cNvSpPr>
          <p:nvPr/>
        </p:nvSpPr>
        <p:spPr bwMode="auto">
          <a:xfrm>
            <a:off x="3556000" y="5334000"/>
            <a:ext cx="1587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000" i="1"/>
              <a:t>regional net</a:t>
            </a:r>
          </a:p>
        </p:txBody>
      </p:sp>
      <p:sp>
        <p:nvSpPr>
          <p:cNvPr id="47213" name="Oval 11"/>
          <p:cNvSpPr>
            <a:spLocks noChangeArrowheads="1"/>
          </p:cNvSpPr>
          <p:nvPr/>
        </p:nvSpPr>
        <p:spPr bwMode="auto">
          <a:xfrm>
            <a:off x="1866900" y="3429000"/>
            <a:ext cx="6096000" cy="673100"/>
          </a:xfrm>
          <a:prstGeom prst="ellipse">
            <a:avLst/>
          </a:prstGeom>
          <a:solidFill>
            <a:srgbClr val="FF6600">
              <a:alpha val="70195"/>
            </a:srgbClr>
          </a:solidFill>
          <a:ln w="9525">
            <a:solidFill>
              <a:schemeClr val="tx1"/>
            </a:solidFill>
            <a:round/>
            <a:headEnd/>
            <a:tailEnd/>
          </a:ln>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47214" name="TextBox 13"/>
          <p:cNvSpPr txBox="1">
            <a:spLocks noChangeArrowheads="1"/>
          </p:cNvSpPr>
          <p:nvPr/>
        </p:nvSpPr>
        <p:spPr bwMode="auto">
          <a:xfrm>
            <a:off x="3113088" y="3541713"/>
            <a:ext cx="36274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i="1">
                <a:solidFill>
                  <a:schemeClr val="bg1"/>
                </a:solidFill>
              </a:rPr>
              <a:t>Content provider network</a:t>
            </a:r>
          </a:p>
        </p:txBody>
      </p:sp>
      <p:sp>
        <p:nvSpPr>
          <p:cNvPr id="47215" name="Rectangle 3"/>
          <p:cNvSpPr txBox="1">
            <a:spLocks noChangeArrowheads="1"/>
          </p:cNvSpPr>
          <p:nvPr/>
        </p:nvSpPr>
        <p:spPr bwMode="auto">
          <a:xfrm>
            <a:off x="485775" y="1011238"/>
            <a:ext cx="8204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lnSpc>
                <a:spcPct val="85000"/>
              </a:lnSpc>
              <a:spcBef>
                <a:spcPct val="20000"/>
              </a:spcBef>
              <a:buClr>
                <a:srgbClr val="000099"/>
              </a:buClr>
              <a:buSzPct val="75000"/>
              <a:buFont typeface="Wingdings" pitchFamily="2" charset="2"/>
              <a:buNone/>
            </a:pPr>
            <a:r>
              <a:rPr lang="en-US" altLang="zh-CN">
                <a:latin typeface="Gill Sans MT" pitchFamily="34" charset="0"/>
              </a:rPr>
              <a:t>… and content provider networks  (e.g., Google, Microsoft,   Akamai) may run their own network, to bring services, content close to end users</a:t>
            </a:r>
          </a:p>
        </p:txBody>
      </p:sp>
    </p:spTree>
    <p:extLst>
      <p:ext uri="{BB962C8B-B14F-4D97-AF65-F5344CB8AC3E}">
        <p14:creationId xmlns:p14="http://schemas.microsoft.com/office/powerpoint/2010/main" val="15903880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3"/>
          <p:cNvSpPr>
            <a:spLocks noGrp="1" noChangeArrowheads="1"/>
          </p:cNvSpPr>
          <p:nvPr>
            <p:ph type="body" sz="half" idx="4294967295"/>
          </p:nvPr>
        </p:nvSpPr>
        <p:spPr>
          <a:xfrm>
            <a:off x="51594" y="5022850"/>
            <a:ext cx="9144000" cy="1827212"/>
          </a:xfrm>
        </p:spPr>
        <p:txBody>
          <a:bodyPr/>
          <a:lstStyle/>
          <a:p>
            <a:pPr indent="-288925" algn="just" eaLnBrk="1" hangingPunct="1"/>
            <a:r>
              <a:rPr lang="en-US" altLang="zh-CN" sz="2400" dirty="0">
                <a:ea typeface="ＭＳ Ｐゴシック" pitchFamily="34" charset="-128"/>
              </a:rPr>
              <a:t>at center: small # of well-connected large networks</a:t>
            </a:r>
          </a:p>
          <a:p>
            <a:pPr marL="682625" lvl="1" indent="-225425" algn="just" eaLnBrk="1" hangingPunct="1"/>
            <a:r>
              <a:rPr lang="ja-JP" altLang="en-US" sz="2000" dirty="0">
                <a:solidFill>
                  <a:srgbClr val="CC0000"/>
                </a:solidFill>
                <a:ea typeface="ＭＳ Ｐゴシック" pitchFamily="34" charset="-128"/>
              </a:rPr>
              <a:t>“</a:t>
            </a:r>
            <a:r>
              <a:rPr lang="en-US" altLang="ja-JP" sz="2000" dirty="0">
                <a:solidFill>
                  <a:srgbClr val="CC0000"/>
                </a:solidFill>
                <a:ea typeface="ＭＳ Ｐゴシック" pitchFamily="34" charset="-128"/>
              </a:rPr>
              <a:t>tier-1</a:t>
            </a:r>
            <a:r>
              <a:rPr lang="ja-JP" altLang="en-US" sz="2000" dirty="0">
                <a:solidFill>
                  <a:srgbClr val="CC0000"/>
                </a:solidFill>
                <a:ea typeface="ＭＳ Ｐゴシック" pitchFamily="34" charset="-128"/>
              </a:rPr>
              <a:t>”</a:t>
            </a:r>
            <a:r>
              <a:rPr lang="en-US" altLang="ja-JP" sz="2000" dirty="0">
                <a:solidFill>
                  <a:srgbClr val="CC0000"/>
                </a:solidFill>
                <a:ea typeface="ＭＳ Ｐゴシック" pitchFamily="34" charset="-128"/>
              </a:rPr>
              <a:t> commercial ISPs</a:t>
            </a:r>
            <a:r>
              <a:rPr lang="en-US" altLang="ja-JP" sz="2000" dirty="0">
                <a:solidFill>
                  <a:srgbClr val="FF0000"/>
                </a:solidFill>
                <a:ea typeface="ＭＳ Ｐゴシック" pitchFamily="34" charset="-128"/>
              </a:rPr>
              <a:t> </a:t>
            </a:r>
            <a:r>
              <a:rPr lang="en-US" altLang="ja-JP" sz="2000" dirty="0">
                <a:ea typeface="ＭＳ Ｐゴシック" pitchFamily="34" charset="-128"/>
              </a:rPr>
              <a:t>(e.g., Level 3, Sprint, AT&amp;T, NTT), national &amp; international coverage</a:t>
            </a:r>
          </a:p>
          <a:p>
            <a:pPr marL="682625" lvl="1" indent="-225425" algn="just" eaLnBrk="1" hangingPunct="1"/>
            <a:r>
              <a:rPr lang="en-US" altLang="zh-CN" sz="2000" dirty="0">
                <a:solidFill>
                  <a:srgbClr val="CC0000"/>
                </a:solidFill>
                <a:ea typeface="Arial" pitchFamily="34" charset="0"/>
              </a:rPr>
              <a:t>content provider network </a:t>
            </a:r>
            <a:r>
              <a:rPr lang="en-US" altLang="zh-CN" sz="2000" dirty="0">
                <a:ea typeface="Arial" pitchFamily="34" charset="0"/>
              </a:rPr>
              <a:t>(e.g., Google): private network that connects it data centers to Internet, often bypassing tier-1, regional ISPs</a:t>
            </a:r>
          </a:p>
          <a:p>
            <a:pPr marL="682625" lvl="1" indent="-225425" eaLnBrk="1" hangingPunct="1">
              <a:buFont typeface="Wingdings" pitchFamily="2" charset="2"/>
              <a:buNone/>
            </a:pPr>
            <a:endParaRPr lang="en-US" altLang="zh-CN" sz="2000" dirty="0">
              <a:ea typeface="Arial" pitchFamily="34" charset="0"/>
            </a:endParaRPr>
          </a:p>
        </p:txBody>
      </p:sp>
      <p:pic>
        <p:nvPicPr>
          <p:cNvPr id="48133"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25" y="674688"/>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4" name="Slide Number Placeholder 3"/>
          <p:cNvSpPr>
            <a:spLocks noGrp="1"/>
          </p:cNvSpPr>
          <p:nvPr>
            <p:ph type="sldNum" sz="quarter" idx="4294967295"/>
          </p:nvPr>
        </p:nvSpPr>
        <p:spPr>
          <a:xfrm>
            <a:off x="8374062" y="6581775"/>
            <a:ext cx="676275" cy="27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1A252585-D104-4C33-821F-979AB1A65A17}" type="slidenum">
              <a:rPr lang="en-US" altLang="zh-CN" sz="1200" smtClean="0">
                <a:latin typeface="Tahoma" pitchFamily="34" charset="0"/>
              </a:rPr>
              <a:pPr/>
              <a:t>102</a:t>
            </a:fld>
            <a:endParaRPr lang="en-US" altLang="zh-CN" sz="1200" dirty="0">
              <a:latin typeface="Tahoma" pitchFamily="34" charset="0"/>
            </a:endParaRPr>
          </a:p>
        </p:txBody>
      </p:sp>
      <p:sp>
        <p:nvSpPr>
          <p:cNvPr id="79" name="Rectangle 78"/>
          <p:cNvSpPr/>
          <p:nvPr/>
        </p:nvSpPr>
        <p:spPr bwMode="auto">
          <a:xfrm>
            <a:off x="2189163" y="2486025"/>
            <a:ext cx="649287"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IXP</a:t>
            </a:r>
          </a:p>
        </p:txBody>
      </p:sp>
      <p:sp>
        <p:nvSpPr>
          <p:cNvPr id="80" name="Rectangle 79"/>
          <p:cNvSpPr/>
          <p:nvPr/>
        </p:nvSpPr>
        <p:spPr bwMode="auto">
          <a:xfrm>
            <a:off x="5029200" y="2409825"/>
            <a:ext cx="647700"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IXP</a:t>
            </a:r>
          </a:p>
        </p:txBody>
      </p:sp>
      <p:cxnSp>
        <p:nvCxnSpPr>
          <p:cNvPr id="84" name="Straight Connector 83"/>
          <p:cNvCxnSpPr>
            <a:endCxn id="48172" idx="0"/>
          </p:cNvCxnSpPr>
          <p:nvPr/>
        </p:nvCxnSpPr>
        <p:spPr bwMode="auto">
          <a:xfrm rot="5400000">
            <a:off x="449263" y="3055937"/>
            <a:ext cx="2362200" cy="307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48169" idx="4"/>
          </p:cNvCxnSpPr>
          <p:nvPr/>
        </p:nvCxnSpPr>
        <p:spPr bwMode="auto">
          <a:xfrm rot="5400000">
            <a:off x="3203575" y="4089400"/>
            <a:ext cx="504825" cy="98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48169" idx="3"/>
          </p:cNvCxnSpPr>
          <p:nvPr/>
        </p:nvCxnSpPr>
        <p:spPr bwMode="auto">
          <a:xfrm rot="5400000">
            <a:off x="2349501" y="3935412"/>
            <a:ext cx="620712" cy="290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auto">
          <a:xfrm rot="16200000" flipH="1">
            <a:off x="857250" y="3117850"/>
            <a:ext cx="2438400" cy="260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79" idx="2"/>
          </p:cNvCxnSpPr>
          <p:nvPr/>
        </p:nvCxnSpPr>
        <p:spPr bwMode="auto">
          <a:xfrm rot="5400000">
            <a:off x="1389857" y="3418681"/>
            <a:ext cx="1600200" cy="6492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bwMode="auto">
          <a:xfrm>
            <a:off x="7705725" y="2486025"/>
            <a:ext cx="647700"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IXP</a:t>
            </a:r>
          </a:p>
        </p:txBody>
      </p:sp>
      <p:cxnSp>
        <p:nvCxnSpPr>
          <p:cNvPr id="90" name="Straight Connector 89"/>
          <p:cNvCxnSpPr>
            <a:endCxn id="48175" idx="0"/>
          </p:cNvCxnSpPr>
          <p:nvPr/>
        </p:nvCxnSpPr>
        <p:spPr bwMode="auto">
          <a:xfrm>
            <a:off x="3973513" y="3857625"/>
            <a:ext cx="422275" cy="533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48170" idx="2"/>
            <a:endCxn id="48169" idx="6"/>
          </p:cNvCxnSpPr>
          <p:nvPr/>
        </p:nvCxnSpPr>
        <p:spPr bwMode="auto">
          <a:xfrm rot="10800000">
            <a:off x="4497388" y="3490913"/>
            <a:ext cx="531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auto">
          <a:xfrm rot="5400000">
            <a:off x="5187950" y="3946525"/>
            <a:ext cx="620713" cy="290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auto">
          <a:xfrm rot="16200000" flipH="1">
            <a:off x="5932487" y="4089401"/>
            <a:ext cx="544513" cy="809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48170" idx="5"/>
          </p:cNvCxnSpPr>
          <p:nvPr/>
        </p:nvCxnSpPr>
        <p:spPr bwMode="auto">
          <a:xfrm>
            <a:off x="6721475" y="3770313"/>
            <a:ext cx="412750" cy="7143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48168" idx="4"/>
            <a:endCxn id="48177" idx="7"/>
          </p:cNvCxnSpPr>
          <p:nvPr/>
        </p:nvCxnSpPr>
        <p:spPr bwMode="auto">
          <a:xfrm>
            <a:off x="6975475" y="2105025"/>
            <a:ext cx="639763" cy="23780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bwMode="auto">
          <a:xfrm rot="10800000">
            <a:off x="3081338" y="1647825"/>
            <a:ext cx="531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bwMode="auto">
          <a:xfrm rot="10800000">
            <a:off x="5434013" y="1647825"/>
            <a:ext cx="5302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Arc 97"/>
          <p:cNvSpPr/>
          <p:nvPr/>
        </p:nvSpPr>
        <p:spPr bwMode="auto">
          <a:xfrm>
            <a:off x="2189163" y="1038225"/>
            <a:ext cx="4460875" cy="457200"/>
          </a:xfrm>
          <a:prstGeom prst="arc">
            <a:avLst>
              <a:gd name="adj1" fmla="val 10681875"/>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cxnSp>
        <p:nvCxnSpPr>
          <p:cNvPr id="99" name="Straight Connector 98"/>
          <p:cNvCxnSpPr/>
          <p:nvPr/>
        </p:nvCxnSpPr>
        <p:spPr bwMode="auto">
          <a:xfrm rot="16200000" flipH="1">
            <a:off x="7357269" y="2056606"/>
            <a:ext cx="533400" cy="325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endCxn id="79" idx="0"/>
          </p:cNvCxnSpPr>
          <p:nvPr/>
        </p:nvCxnSpPr>
        <p:spPr bwMode="auto">
          <a:xfrm rot="16200000" flipH="1">
            <a:off x="2163763" y="2135187"/>
            <a:ext cx="457200" cy="2444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auto">
          <a:xfrm rot="16200000" flipH="1">
            <a:off x="2731294" y="2897981"/>
            <a:ext cx="457200" cy="2428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auto">
          <a:xfrm rot="10800000" flipV="1">
            <a:off x="2838450" y="1876425"/>
            <a:ext cx="3163888" cy="7731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auto">
          <a:xfrm rot="16200000" flipH="1">
            <a:off x="4897437" y="2078038"/>
            <a:ext cx="504825" cy="406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auto">
          <a:xfrm rot="5400000">
            <a:off x="3483769" y="2518569"/>
            <a:ext cx="1143000" cy="163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auto">
          <a:xfrm rot="16200000" flipH="1">
            <a:off x="5362576" y="2938462"/>
            <a:ext cx="304800" cy="1619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auto">
          <a:xfrm rot="10800000" flipV="1">
            <a:off x="4217988" y="2790825"/>
            <a:ext cx="811212" cy="544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48166" idx="5"/>
          </p:cNvCxnSpPr>
          <p:nvPr/>
        </p:nvCxnSpPr>
        <p:spPr bwMode="auto">
          <a:xfrm rot="16200000" flipH="1">
            <a:off x="3234531" y="1535907"/>
            <a:ext cx="1470025" cy="2281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89" idx="2"/>
          </p:cNvCxnSpPr>
          <p:nvPr/>
        </p:nvCxnSpPr>
        <p:spPr bwMode="auto">
          <a:xfrm rot="16200000" flipH="1">
            <a:off x="7421562" y="3551238"/>
            <a:ext cx="1458913" cy="2428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auto">
          <a:xfrm rot="5400000">
            <a:off x="6410325" y="3101975"/>
            <a:ext cx="1535113" cy="12176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89" idx="1"/>
          </p:cNvCxnSpPr>
          <p:nvPr/>
        </p:nvCxnSpPr>
        <p:spPr bwMode="auto">
          <a:xfrm rot="10800000" flipV="1">
            <a:off x="6407150" y="2714625"/>
            <a:ext cx="1298575" cy="4683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endCxn id="80" idx="3"/>
          </p:cNvCxnSpPr>
          <p:nvPr/>
        </p:nvCxnSpPr>
        <p:spPr bwMode="auto">
          <a:xfrm rot="10800000" flipV="1">
            <a:off x="5676900" y="2028825"/>
            <a:ext cx="830263" cy="609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auto">
          <a:xfrm>
            <a:off x="5297488" y="1884363"/>
            <a:ext cx="2433637" cy="685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166" name="Oval 34"/>
          <p:cNvSpPr>
            <a:spLocks noChangeArrowheads="1"/>
          </p:cNvSpPr>
          <p:nvPr/>
        </p:nvSpPr>
        <p:spPr bwMode="auto">
          <a:xfrm>
            <a:off x="1135063" y="1266825"/>
            <a:ext cx="1984375" cy="790575"/>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zh-CN">
                <a:solidFill>
                  <a:schemeClr val="bg1"/>
                </a:solidFill>
              </a:rPr>
              <a:t>Tier 1 ISP</a:t>
            </a:r>
            <a:endParaRPr lang="en-US" altLang="zh-CN"/>
          </a:p>
        </p:txBody>
      </p:sp>
      <p:sp>
        <p:nvSpPr>
          <p:cNvPr id="48167" name="Oval 34"/>
          <p:cNvSpPr>
            <a:spLocks noChangeArrowheads="1"/>
          </p:cNvSpPr>
          <p:nvPr/>
        </p:nvSpPr>
        <p:spPr bwMode="auto">
          <a:xfrm>
            <a:off x="3487738" y="1266825"/>
            <a:ext cx="1982787" cy="790575"/>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zh-CN">
                <a:solidFill>
                  <a:schemeClr val="bg1"/>
                </a:solidFill>
              </a:rPr>
              <a:t>Tier 1 ISP</a:t>
            </a:r>
            <a:endParaRPr lang="en-US" altLang="zh-CN"/>
          </a:p>
        </p:txBody>
      </p:sp>
      <p:sp>
        <p:nvSpPr>
          <p:cNvPr id="48168" name="Oval 34"/>
          <p:cNvSpPr>
            <a:spLocks noChangeArrowheads="1"/>
          </p:cNvSpPr>
          <p:nvPr/>
        </p:nvSpPr>
        <p:spPr bwMode="auto">
          <a:xfrm>
            <a:off x="5921375" y="1266825"/>
            <a:ext cx="2108200" cy="838200"/>
          </a:xfrm>
          <a:prstGeom prst="ellipse">
            <a:avLst/>
          </a:prstGeom>
          <a:solidFill>
            <a:srgbClr val="002060"/>
          </a:soli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zh-CN" dirty="0">
                <a:solidFill>
                  <a:schemeClr val="bg1"/>
                </a:solidFill>
              </a:rPr>
              <a:t>Google</a:t>
            </a:r>
            <a:endParaRPr lang="en-US" altLang="zh-CN" dirty="0"/>
          </a:p>
        </p:txBody>
      </p:sp>
      <p:sp>
        <p:nvSpPr>
          <p:cNvPr id="48169" name="Oval 33"/>
          <p:cNvSpPr>
            <a:spLocks noChangeArrowheads="1"/>
          </p:cNvSpPr>
          <p:nvPr/>
        </p:nvSpPr>
        <p:spPr bwMode="auto">
          <a:xfrm>
            <a:off x="2514600" y="3095625"/>
            <a:ext cx="1982788" cy="790575"/>
          </a:xfrm>
          <a:prstGeom prst="ellipse">
            <a:avLst/>
          </a:prstGeom>
          <a:solidFill>
            <a:schemeClr val="hlink"/>
          </a:solidFill>
          <a:ln w="9525">
            <a:solidFill>
              <a:schemeClr val="bg2"/>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zh-CN">
                <a:solidFill>
                  <a:srgbClr val="808080"/>
                </a:solidFill>
              </a:rPr>
              <a:t>Regional ISP</a:t>
            </a:r>
          </a:p>
        </p:txBody>
      </p:sp>
      <p:sp>
        <p:nvSpPr>
          <p:cNvPr id="48170" name="Oval 33"/>
          <p:cNvSpPr>
            <a:spLocks noChangeArrowheads="1"/>
          </p:cNvSpPr>
          <p:nvPr/>
        </p:nvSpPr>
        <p:spPr bwMode="auto">
          <a:xfrm>
            <a:off x="5029200" y="3095625"/>
            <a:ext cx="1982788" cy="790575"/>
          </a:xfrm>
          <a:prstGeom prst="ellipse">
            <a:avLst/>
          </a:prstGeom>
          <a:solidFill>
            <a:schemeClr val="hlink"/>
          </a:solidFill>
          <a:ln w="9525">
            <a:solidFill>
              <a:schemeClr val="bg2"/>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zh-CN">
                <a:solidFill>
                  <a:srgbClr val="808080"/>
                </a:solidFill>
              </a:rPr>
              <a:t>Regional ISP</a:t>
            </a:r>
          </a:p>
        </p:txBody>
      </p:sp>
      <p:sp>
        <p:nvSpPr>
          <p:cNvPr id="48171" name="Oval 76"/>
          <p:cNvSpPr>
            <a:spLocks noChangeArrowheads="1"/>
          </p:cNvSpPr>
          <p:nvPr/>
        </p:nvSpPr>
        <p:spPr bwMode="auto">
          <a:xfrm>
            <a:off x="2027238" y="4391025"/>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zh-CN" sz="1600"/>
              <a:t>access</a:t>
            </a:r>
          </a:p>
          <a:p>
            <a:pPr algn="ctr"/>
            <a:r>
              <a:rPr lang="en-US" altLang="zh-CN" sz="1600"/>
              <a:t>ISP</a:t>
            </a:r>
          </a:p>
        </p:txBody>
      </p:sp>
      <p:sp>
        <p:nvSpPr>
          <p:cNvPr id="48172" name="Oval 76"/>
          <p:cNvSpPr>
            <a:spLocks noChangeArrowheads="1"/>
          </p:cNvSpPr>
          <p:nvPr/>
        </p:nvSpPr>
        <p:spPr bwMode="auto">
          <a:xfrm>
            <a:off x="1054100" y="4391025"/>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zh-CN" sz="1600"/>
              <a:t>access</a:t>
            </a:r>
          </a:p>
          <a:p>
            <a:pPr algn="ctr"/>
            <a:r>
              <a:rPr lang="en-US" altLang="zh-CN" sz="1600"/>
              <a:t>ISP</a:t>
            </a:r>
          </a:p>
        </p:txBody>
      </p:sp>
      <p:sp>
        <p:nvSpPr>
          <p:cNvPr id="48173" name="Oval 76"/>
          <p:cNvSpPr>
            <a:spLocks noChangeArrowheads="1"/>
          </p:cNvSpPr>
          <p:nvPr/>
        </p:nvSpPr>
        <p:spPr bwMode="auto">
          <a:xfrm>
            <a:off x="5921375" y="4391025"/>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zh-CN" sz="1600"/>
              <a:t>access</a:t>
            </a:r>
          </a:p>
          <a:p>
            <a:pPr algn="ctr"/>
            <a:r>
              <a:rPr lang="en-US" altLang="zh-CN" sz="1600"/>
              <a:t>ISP</a:t>
            </a:r>
          </a:p>
        </p:txBody>
      </p:sp>
      <p:sp>
        <p:nvSpPr>
          <p:cNvPr id="48174" name="Oval 76"/>
          <p:cNvSpPr>
            <a:spLocks noChangeArrowheads="1"/>
          </p:cNvSpPr>
          <p:nvPr/>
        </p:nvSpPr>
        <p:spPr bwMode="auto">
          <a:xfrm>
            <a:off x="4946650" y="4391025"/>
            <a:ext cx="846138"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zh-CN" sz="1600"/>
              <a:t>access</a:t>
            </a:r>
          </a:p>
          <a:p>
            <a:pPr algn="ctr"/>
            <a:r>
              <a:rPr lang="en-US" altLang="zh-CN" sz="1600"/>
              <a:t>ISP</a:t>
            </a:r>
          </a:p>
        </p:txBody>
      </p:sp>
      <p:sp>
        <p:nvSpPr>
          <p:cNvPr id="48175" name="Oval 76"/>
          <p:cNvSpPr>
            <a:spLocks noChangeArrowheads="1"/>
          </p:cNvSpPr>
          <p:nvPr/>
        </p:nvSpPr>
        <p:spPr bwMode="auto">
          <a:xfrm>
            <a:off x="3973513" y="4391025"/>
            <a:ext cx="846137"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zh-CN" sz="1600"/>
              <a:t>access</a:t>
            </a:r>
          </a:p>
          <a:p>
            <a:pPr algn="ctr"/>
            <a:r>
              <a:rPr lang="en-US" altLang="zh-CN" sz="1600"/>
              <a:t>ISP</a:t>
            </a:r>
          </a:p>
        </p:txBody>
      </p:sp>
      <p:sp>
        <p:nvSpPr>
          <p:cNvPr id="48176" name="Oval 76"/>
          <p:cNvSpPr>
            <a:spLocks noChangeArrowheads="1"/>
          </p:cNvSpPr>
          <p:nvPr/>
        </p:nvSpPr>
        <p:spPr bwMode="auto">
          <a:xfrm>
            <a:off x="3000375" y="4391025"/>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zh-CN" sz="1600"/>
              <a:t>access</a:t>
            </a:r>
          </a:p>
          <a:p>
            <a:pPr algn="ctr"/>
            <a:r>
              <a:rPr lang="en-US" altLang="zh-CN" sz="1600"/>
              <a:t>ISP</a:t>
            </a:r>
          </a:p>
        </p:txBody>
      </p:sp>
      <p:sp>
        <p:nvSpPr>
          <p:cNvPr id="48177" name="Oval 76"/>
          <p:cNvSpPr>
            <a:spLocks noChangeArrowheads="1"/>
          </p:cNvSpPr>
          <p:nvPr/>
        </p:nvSpPr>
        <p:spPr bwMode="auto">
          <a:xfrm>
            <a:off x="6894513" y="4391025"/>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zh-CN" sz="1600" dirty="0"/>
              <a:t>access</a:t>
            </a:r>
          </a:p>
          <a:p>
            <a:pPr algn="ctr"/>
            <a:r>
              <a:rPr lang="en-US" altLang="zh-CN" sz="1600" dirty="0"/>
              <a:t>ISP</a:t>
            </a:r>
          </a:p>
        </p:txBody>
      </p:sp>
      <p:sp>
        <p:nvSpPr>
          <p:cNvPr id="48178" name="Oval 76"/>
          <p:cNvSpPr>
            <a:spLocks noChangeArrowheads="1"/>
          </p:cNvSpPr>
          <p:nvPr/>
        </p:nvSpPr>
        <p:spPr bwMode="auto">
          <a:xfrm>
            <a:off x="7867650" y="4391025"/>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zh-CN" sz="1600"/>
              <a:t>access</a:t>
            </a:r>
          </a:p>
          <a:p>
            <a:pPr algn="ctr"/>
            <a:r>
              <a:rPr lang="en-US" altLang="zh-CN" sz="1600"/>
              <a:t>ISP</a:t>
            </a:r>
          </a:p>
        </p:txBody>
      </p:sp>
    </p:spTree>
    <p:extLst>
      <p:ext uri="{BB962C8B-B14F-4D97-AF65-F5344CB8AC3E}">
        <p14:creationId xmlns:p14="http://schemas.microsoft.com/office/powerpoint/2010/main" val="108067264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03569" y="1912088"/>
            <a:ext cx="8440738"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4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0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18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18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sz="18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18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18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1800">
                <a:solidFill>
                  <a:schemeClr val="tx1"/>
                </a:solidFill>
                <a:latin typeface="+mn-lt"/>
                <a:ea typeface="+mn-ea"/>
              </a:defRPr>
            </a:lvl9pPr>
          </a:lstStyle>
          <a:p>
            <a:pPr eaLnBrk="1" hangingPunct="1"/>
            <a:r>
              <a:rPr lang="en-US" altLang="zh-CN" kern="0" dirty="0">
                <a:solidFill>
                  <a:schemeClr val="folHlink"/>
                </a:solidFill>
                <a:latin typeface="Comic Sans MS" panose="030F0702030302020204" pitchFamily="66" charset="0"/>
              </a:rPr>
              <a:t>roughly hierarchical</a:t>
            </a:r>
          </a:p>
          <a:p>
            <a:pPr eaLnBrk="1" hangingPunct="1"/>
            <a:r>
              <a:rPr lang="en-US" altLang="zh-CN" kern="0" dirty="0">
                <a:solidFill>
                  <a:srgbClr val="FF0000"/>
                </a:solidFill>
                <a:latin typeface="Comic Sans MS" panose="030F0702030302020204" pitchFamily="66" charset="0"/>
              </a:rPr>
              <a:t>at center: “tier-1” ISPs </a:t>
            </a:r>
            <a:r>
              <a:rPr lang="en-US" altLang="zh-CN" kern="0" dirty="0">
                <a:solidFill>
                  <a:schemeClr val="folHlink"/>
                </a:solidFill>
                <a:latin typeface="Comic Sans MS" panose="030F0702030302020204" pitchFamily="66" charset="0"/>
              </a:rPr>
              <a:t>(e.g., MCI, Sprint, AT&amp;T, Cable and Wireless), national/international coverage</a:t>
            </a:r>
          </a:p>
          <a:p>
            <a:pPr lvl="1" eaLnBrk="1" hangingPunct="1"/>
            <a:r>
              <a:rPr lang="en-US" altLang="zh-CN" sz="2800" kern="0" dirty="0">
                <a:solidFill>
                  <a:schemeClr val="folHlink"/>
                </a:solidFill>
                <a:latin typeface="Comic Sans MS" panose="030F0702030302020204" pitchFamily="66" charset="0"/>
              </a:rPr>
              <a:t>treat each other as equals</a:t>
            </a:r>
          </a:p>
        </p:txBody>
      </p:sp>
      <p:sp>
        <p:nvSpPr>
          <p:cNvPr id="8" name="Oval 33"/>
          <p:cNvSpPr>
            <a:spLocks noChangeArrowheads="1"/>
          </p:cNvSpPr>
          <p:nvPr/>
        </p:nvSpPr>
        <p:spPr bwMode="auto">
          <a:xfrm>
            <a:off x="2432050" y="5664200"/>
            <a:ext cx="1863725" cy="790575"/>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a:solidFill>
                  <a:schemeClr val="hlink"/>
                </a:solidFill>
                <a:latin typeface="Comic Sans MS" panose="030F0702030302020204" pitchFamily="66" charset="0"/>
              </a:rPr>
              <a:t>Tier 1 ISP</a:t>
            </a:r>
            <a:endParaRPr lang="en-US" altLang="zh-CN">
              <a:solidFill>
                <a:schemeClr val="hlink"/>
              </a:solidFill>
            </a:endParaRPr>
          </a:p>
        </p:txBody>
      </p:sp>
      <p:sp>
        <p:nvSpPr>
          <p:cNvPr id="9" name="Oval 34"/>
          <p:cNvSpPr>
            <a:spLocks noChangeArrowheads="1"/>
          </p:cNvSpPr>
          <p:nvPr/>
        </p:nvSpPr>
        <p:spPr bwMode="auto">
          <a:xfrm>
            <a:off x="3530600" y="4460875"/>
            <a:ext cx="1863725" cy="790575"/>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a:solidFill>
                  <a:schemeClr val="hlink"/>
                </a:solidFill>
                <a:latin typeface="Comic Sans MS" panose="030F0702030302020204" pitchFamily="66" charset="0"/>
              </a:rPr>
              <a:t>Tier 1 ISP</a:t>
            </a:r>
            <a:endParaRPr lang="en-US" altLang="zh-CN">
              <a:solidFill>
                <a:schemeClr val="hlink"/>
              </a:solidFill>
            </a:endParaRPr>
          </a:p>
        </p:txBody>
      </p:sp>
      <p:sp>
        <p:nvSpPr>
          <p:cNvPr id="10" name="Oval 35"/>
          <p:cNvSpPr>
            <a:spLocks noChangeArrowheads="1"/>
          </p:cNvSpPr>
          <p:nvPr/>
        </p:nvSpPr>
        <p:spPr bwMode="auto">
          <a:xfrm>
            <a:off x="4800600" y="5626100"/>
            <a:ext cx="1863725" cy="790575"/>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a:solidFill>
                  <a:schemeClr val="hlink"/>
                </a:solidFill>
                <a:latin typeface="Comic Sans MS" panose="030F0702030302020204" pitchFamily="66" charset="0"/>
              </a:rPr>
              <a:t>Tier 1 ISP</a:t>
            </a:r>
            <a:endParaRPr lang="en-US" altLang="zh-CN">
              <a:solidFill>
                <a:schemeClr val="hlink"/>
              </a:solidFill>
            </a:endParaRPr>
          </a:p>
        </p:txBody>
      </p:sp>
      <p:grpSp>
        <p:nvGrpSpPr>
          <p:cNvPr id="11" name="Group 53"/>
          <p:cNvGrpSpPr>
            <a:grpSpLocks/>
          </p:cNvGrpSpPr>
          <p:nvPr/>
        </p:nvGrpSpPr>
        <p:grpSpPr bwMode="auto">
          <a:xfrm>
            <a:off x="720725" y="4562475"/>
            <a:ext cx="4533900" cy="1543050"/>
            <a:chOff x="454" y="2122"/>
            <a:chExt cx="2856" cy="972"/>
          </a:xfrm>
        </p:grpSpPr>
        <p:sp>
          <p:nvSpPr>
            <p:cNvPr id="12" name="Oval 23"/>
            <p:cNvSpPr>
              <a:spLocks noChangeArrowheads="1"/>
            </p:cNvSpPr>
            <p:nvPr/>
          </p:nvSpPr>
          <p:spPr bwMode="auto">
            <a:xfrm>
              <a:off x="3226" y="2796"/>
              <a:ext cx="84" cy="90"/>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 name="Oval 36"/>
            <p:cNvSpPr>
              <a:spLocks noChangeArrowheads="1"/>
            </p:cNvSpPr>
            <p:nvPr/>
          </p:nvSpPr>
          <p:spPr bwMode="auto">
            <a:xfrm>
              <a:off x="2942" y="2500"/>
              <a:ext cx="84" cy="90"/>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 name="Oval 37"/>
            <p:cNvSpPr>
              <a:spLocks noChangeArrowheads="1"/>
            </p:cNvSpPr>
            <p:nvPr/>
          </p:nvSpPr>
          <p:spPr bwMode="auto">
            <a:xfrm>
              <a:off x="2650" y="2516"/>
              <a:ext cx="84" cy="90"/>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5" name="Oval 38"/>
            <p:cNvSpPr>
              <a:spLocks noChangeArrowheads="1"/>
            </p:cNvSpPr>
            <p:nvPr/>
          </p:nvSpPr>
          <p:spPr bwMode="auto">
            <a:xfrm>
              <a:off x="2354" y="2804"/>
              <a:ext cx="84" cy="90"/>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6" name="Oval 39"/>
            <p:cNvSpPr>
              <a:spLocks noChangeArrowheads="1"/>
            </p:cNvSpPr>
            <p:nvPr/>
          </p:nvSpPr>
          <p:spPr bwMode="auto">
            <a:xfrm>
              <a:off x="2666" y="3004"/>
              <a:ext cx="84" cy="90"/>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7" name="Oval 40"/>
            <p:cNvSpPr>
              <a:spLocks noChangeArrowheads="1"/>
            </p:cNvSpPr>
            <p:nvPr/>
          </p:nvSpPr>
          <p:spPr bwMode="auto">
            <a:xfrm>
              <a:off x="2990" y="2996"/>
              <a:ext cx="84" cy="90"/>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 name="Line 41"/>
            <p:cNvSpPr>
              <a:spLocks noChangeShapeType="1"/>
            </p:cNvSpPr>
            <p:nvPr/>
          </p:nvSpPr>
          <p:spPr bwMode="auto">
            <a:xfrm flipV="1">
              <a:off x="2752" y="3040"/>
              <a:ext cx="240" cy="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42"/>
            <p:cNvSpPr>
              <a:spLocks noChangeShapeType="1"/>
            </p:cNvSpPr>
            <p:nvPr/>
          </p:nvSpPr>
          <p:spPr bwMode="auto">
            <a:xfrm>
              <a:off x="3010" y="2572"/>
              <a:ext cx="232" cy="23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43"/>
            <p:cNvSpPr>
              <a:spLocks noChangeShapeType="1"/>
            </p:cNvSpPr>
            <p:nvPr/>
          </p:nvSpPr>
          <p:spPr bwMode="auto">
            <a:xfrm flipV="1">
              <a:off x="2416" y="2592"/>
              <a:ext cx="248" cy="2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Text Box 47"/>
            <p:cNvSpPr txBox="1">
              <a:spLocks noChangeArrowheads="1"/>
            </p:cNvSpPr>
            <p:nvPr/>
          </p:nvSpPr>
          <p:spPr bwMode="auto">
            <a:xfrm>
              <a:off x="454" y="2122"/>
              <a:ext cx="987" cy="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chemeClr val="hlink"/>
                  </a:solidFill>
                  <a:latin typeface="Comic Sans MS" panose="030F0702030302020204" pitchFamily="66" charset="0"/>
                </a:rPr>
                <a:t>Tier-1 providers interconnect (peer) privately</a:t>
              </a:r>
            </a:p>
          </p:txBody>
        </p:sp>
        <p:sp>
          <p:nvSpPr>
            <p:cNvPr id="22" name="Line 48"/>
            <p:cNvSpPr>
              <a:spLocks noChangeShapeType="1"/>
            </p:cNvSpPr>
            <p:nvPr/>
          </p:nvSpPr>
          <p:spPr bwMode="auto">
            <a:xfrm>
              <a:off x="992" y="2224"/>
              <a:ext cx="1472" cy="43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23" name="Group 56"/>
          <p:cNvGrpSpPr>
            <a:grpSpLocks/>
          </p:cNvGrpSpPr>
          <p:nvPr/>
        </p:nvGrpSpPr>
        <p:grpSpPr bwMode="auto">
          <a:xfrm>
            <a:off x="3876675" y="4067175"/>
            <a:ext cx="5267325" cy="1616075"/>
            <a:chOff x="2442" y="1810"/>
            <a:chExt cx="3318" cy="1018"/>
          </a:xfrm>
        </p:grpSpPr>
        <p:grpSp>
          <p:nvGrpSpPr>
            <p:cNvPr id="24" name="Group 44"/>
            <p:cNvGrpSpPr>
              <a:grpSpLocks/>
            </p:cNvGrpSpPr>
            <p:nvPr/>
          </p:nvGrpSpPr>
          <p:grpSpPr bwMode="auto">
            <a:xfrm>
              <a:off x="3572" y="2372"/>
              <a:ext cx="453" cy="250"/>
              <a:chOff x="3740" y="1244"/>
              <a:chExt cx="453" cy="250"/>
            </a:xfrm>
          </p:grpSpPr>
          <p:sp>
            <p:nvSpPr>
              <p:cNvPr id="30" name="Rectangle 10"/>
              <p:cNvSpPr>
                <a:spLocks noChangeArrowheads="1"/>
              </p:cNvSpPr>
              <p:nvPr/>
            </p:nvSpPr>
            <p:spPr bwMode="auto">
              <a:xfrm>
                <a:off x="3755" y="1248"/>
                <a:ext cx="438" cy="19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1" name="Text Box 11"/>
              <p:cNvSpPr txBox="1">
                <a:spLocks noChangeArrowheads="1"/>
              </p:cNvSpPr>
              <p:nvPr/>
            </p:nvSpPr>
            <p:spPr bwMode="auto">
              <a:xfrm>
                <a:off x="3740" y="1244"/>
                <a:ext cx="4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dirty="0">
                    <a:solidFill>
                      <a:schemeClr val="hlink"/>
                    </a:solidFill>
                    <a:latin typeface="Comic Sans MS" panose="030F0702030302020204" pitchFamily="66" charset="0"/>
                  </a:rPr>
                  <a:t>NAP</a:t>
                </a:r>
                <a:endParaRPr lang="en-US" altLang="zh-CN" sz="2000" dirty="0">
                  <a:solidFill>
                    <a:schemeClr val="hlink"/>
                  </a:solidFill>
                </a:endParaRPr>
              </a:p>
            </p:txBody>
          </p:sp>
        </p:grpSp>
        <p:sp>
          <p:nvSpPr>
            <p:cNvPr id="25" name="Line 50"/>
            <p:cNvSpPr>
              <a:spLocks noChangeShapeType="1"/>
            </p:cNvSpPr>
            <p:nvPr/>
          </p:nvSpPr>
          <p:spPr bwMode="auto">
            <a:xfrm flipH="1">
              <a:off x="3290" y="2540"/>
              <a:ext cx="316" cy="26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51"/>
            <p:cNvSpPr>
              <a:spLocks noChangeShapeType="1"/>
            </p:cNvSpPr>
            <p:nvPr/>
          </p:nvSpPr>
          <p:spPr bwMode="auto">
            <a:xfrm flipH="1">
              <a:off x="3018" y="2488"/>
              <a:ext cx="568"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52"/>
            <p:cNvSpPr>
              <a:spLocks noChangeShapeType="1"/>
            </p:cNvSpPr>
            <p:nvPr/>
          </p:nvSpPr>
          <p:spPr bwMode="auto">
            <a:xfrm flipH="1">
              <a:off x="2442" y="2524"/>
              <a:ext cx="1144" cy="30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Text Box 54"/>
            <p:cNvSpPr txBox="1">
              <a:spLocks noChangeArrowheads="1"/>
            </p:cNvSpPr>
            <p:nvPr/>
          </p:nvSpPr>
          <p:spPr bwMode="auto">
            <a:xfrm>
              <a:off x="4371" y="1810"/>
              <a:ext cx="1389" cy="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dirty="0">
                  <a:solidFill>
                    <a:schemeClr val="hlink"/>
                  </a:solidFill>
                  <a:latin typeface="Comic Sans MS" panose="030F0702030302020204" pitchFamily="66" charset="0"/>
                </a:rPr>
                <a:t>Tier-1 providers also interconnect at public network access points (NAPs)</a:t>
              </a:r>
            </a:p>
          </p:txBody>
        </p:sp>
        <p:sp>
          <p:nvSpPr>
            <p:cNvPr id="29" name="Line 55"/>
            <p:cNvSpPr>
              <a:spLocks noChangeShapeType="1"/>
            </p:cNvSpPr>
            <p:nvPr/>
          </p:nvSpPr>
          <p:spPr bwMode="auto">
            <a:xfrm flipH="1">
              <a:off x="4008" y="1952"/>
              <a:ext cx="400" cy="3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2" name="矩形 31"/>
          <p:cNvSpPr/>
          <p:nvPr/>
        </p:nvSpPr>
        <p:spPr>
          <a:xfrm>
            <a:off x="241300" y="1081091"/>
            <a:ext cx="7800182" cy="523220"/>
          </a:xfrm>
          <a:prstGeom prst="rect">
            <a:avLst/>
          </a:prstGeom>
        </p:spPr>
        <p:txBody>
          <a:bodyPr wrap="square">
            <a:spAutoFit/>
          </a:bodyPr>
          <a:lstStyle/>
          <a:p>
            <a:r>
              <a:rPr lang="en-US" altLang="zh-CN" sz="2800" b="1" dirty="0">
                <a:solidFill>
                  <a:schemeClr val="folHlink"/>
                </a:solidFill>
                <a:latin typeface="Comic Sans MS" panose="030F0702030302020204" pitchFamily="66" charset="0"/>
              </a:rPr>
              <a:t>Internet structure: network of networks</a:t>
            </a:r>
            <a:endParaRPr lang="zh-CN" altLang="en-US" sz="2800" dirty="0"/>
          </a:p>
        </p:txBody>
      </p:sp>
    </p:spTree>
    <p:extLst>
      <p:ext uri="{BB962C8B-B14F-4D97-AF65-F5344CB8AC3E}">
        <p14:creationId xmlns:p14="http://schemas.microsoft.com/office/powerpoint/2010/main" val="2522387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灯片编号占位符 3"/>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09DBFF85-8201-41CB-80D0-566933665320}" type="slidenum">
              <a:rPr lang="zh-CN" altLang="en-US" sz="1400">
                <a:latin typeface="Tahoma" panose="020B0604030504040204" pitchFamily="34" charset="0"/>
              </a:rPr>
              <a:pPr/>
              <a:t>104</a:t>
            </a:fld>
            <a:endParaRPr lang="en-US" altLang="zh-CN" sz="1400">
              <a:latin typeface="Tahoma" panose="020B0604030504040204" pitchFamily="34" charset="0"/>
            </a:endParaRPr>
          </a:p>
        </p:txBody>
      </p:sp>
      <p:sp>
        <p:nvSpPr>
          <p:cNvPr id="117763" name="Rectangle 2"/>
          <p:cNvSpPr>
            <a:spLocks noGrp="1" noChangeArrowheads="1"/>
          </p:cNvSpPr>
          <p:nvPr>
            <p:ph type="title"/>
          </p:nvPr>
        </p:nvSpPr>
        <p:spPr/>
        <p:txBody>
          <a:bodyPr/>
          <a:lstStyle/>
          <a:p>
            <a:pPr eaLnBrk="1" hangingPunct="1"/>
            <a:r>
              <a:rPr lang="en-US" altLang="zh-CN" b="1">
                <a:solidFill>
                  <a:schemeClr val="folHlink"/>
                </a:solidFill>
                <a:latin typeface="Comic Sans MS" panose="030F0702030302020204" pitchFamily="66" charset="0"/>
              </a:rPr>
              <a:t>Tier-1 ISP: e.g., Sprint</a:t>
            </a:r>
          </a:p>
        </p:txBody>
      </p:sp>
      <p:sp>
        <p:nvSpPr>
          <p:cNvPr id="117764" name="Text Box 3"/>
          <p:cNvSpPr txBox="1">
            <a:spLocks noChangeArrowheads="1"/>
          </p:cNvSpPr>
          <p:nvPr/>
        </p:nvSpPr>
        <p:spPr bwMode="auto">
          <a:xfrm>
            <a:off x="639763" y="1892300"/>
            <a:ext cx="4276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solidFill>
                  <a:schemeClr val="hlink"/>
                </a:solidFill>
                <a:latin typeface="Comic Sans MS" panose="030F0702030302020204" pitchFamily="66" charset="0"/>
              </a:rPr>
              <a:t>Sprint US backbone network</a:t>
            </a:r>
            <a:endParaRPr lang="en-US" altLang="zh-CN">
              <a:solidFill>
                <a:schemeClr val="hlink"/>
              </a:solidFill>
            </a:endParaRPr>
          </a:p>
        </p:txBody>
      </p:sp>
      <p:grpSp>
        <p:nvGrpSpPr>
          <p:cNvPr id="117765" name="Group 6"/>
          <p:cNvGrpSpPr>
            <a:grpSpLocks/>
          </p:cNvGrpSpPr>
          <p:nvPr/>
        </p:nvGrpSpPr>
        <p:grpSpPr bwMode="auto">
          <a:xfrm>
            <a:off x="609600" y="2474913"/>
            <a:ext cx="7842250" cy="4216400"/>
            <a:chOff x="0" y="1030"/>
            <a:chExt cx="5760" cy="3290"/>
          </a:xfrm>
        </p:grpSpPr>
        <p:pic>
          <p:nvPicPr>
            <p:cNvPr id="117884" name="Picture 7" descr="Us09l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36"/>
              <a:ext cx="5760" cy="3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885" name="Picture 8"/>
            <p:cNvPicPr>
              <a:picLocks noChangeAspect="1" noChangeArrowheads="1"/>
            </p:cNvPicPr>
            <p:nvPr/>
          </p:nvPicPr>
          <p:blipFill>
            <a:blip r:embed="rId4">
              <a:extLst>
                <a:ext uri="{28A0092B-C50C-407E-A947-70E740481C1C}">
                  <a14:useLocalDpi xmlns:a14="http://schemas.microsoft.com/office/drawing/2010/main" val="0"/>
                </a:ext>
              </a:extLst>
            </a:blip>
            <a:srcRect r="52026" b="43443"/>
            <a:stretch>
              <a:fillRect/>
            </a:stretch>
          </p:blipFill>
          <p:spPr bwMode="auto">
            <a:xfrm>
              <a:off x="128" y="3936"/>
              <a:ext cx="1213"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7886" name="Group 9"/>
            <p:cNvGrpSpPr>
              <a:grpSpLocks/>
            </p:cNvGrpSpPr>
            <p:nvPr/>
          </p:nvGrpSpPr>
          <p:grpSpPr bwMode="auto">
            <a:xfrm>
              <a:off x="236" y="1030"/>
              <a:ext cx="4756" cy="2999"/>
              <a:chOff x="236" y="1030"/>
              <a:chExt cx="4756" cy="2999"/>
            </a:xfrm>
          </p:grpSpPr>
          <p:sp>
            <p:nvSpPr>
              <p:cNvPr id="117922" name="Arc 10"/>
              <p:cNvSpPr>
                <a:spLocks/>
              </p:cNvSpPr>
              <p:nvPr/>
            </p:nvSpPr>
            <p:spPr bwMode="auto">
              <a:xfrm rot="10800000" flipV="1">
                <a:off x="4141" y="2572"/>
                <a:ext cx="581" cy="666"/>
              </a:xfrm>
              <a:custGeom>
                <a:avLst/>
                <a:gdLst>
                  <a:gd name="T0" fmla="*/ 0 w 24885"/>
                  <a:gd name="T1" fmla="*/ 0 h 21600"/>
                  <a:gd name="T2" fmla="*/ 0 w 24885"/>
                  <a:gd name="T3" fmla="*/ 0 h 21600"/>
                  <a:gd name="T4" fmla="*/ 0 w 24885"/>
                  <a:gd name="T5" fmla="*/ 0 h 21600"/>
                  <a:gd name="T6" fmla="*/ 0 60000 65536"/>
                  <a:gd name="T7" fmla="*/ 0 60000 65536"/>
                  <a:gd name="T8" fmla="*/ 0 60000 65536"/>
                  <a:gd name="T9" fmla="*/ 0 w 24885"/>
                  <a:gd name="T10" fmla="*/ 0 h 21600"/>
                  <a:gd name="T11" fmla="*/ 24885 w 24885"/>
                  <a:gd name="T12" fmla="*/ 21600 h 21600"/>
                </a:gdLst>
                <a:ahLst/>
                <a:cxnLst>
                  <a:cxn ang="T6">
                    <a:pos x="T0" y="T1"/>
                  </a:cxn>
                  <a:cxn ang="T7">
                    <a:pos x="T2" y="T3"/>
                  </a:cxn>
                  <a:cxn ang="T8">
                    <a:pos x="T4" y="T5"/>
                  </a:cxn>
                </a:cxnLst>
                <a:rect l="T9" t="T10" r="T11" b="T12"/>
                <a:pathLst>
                  <a:path w="24885" h="21600" fill="none" extrusionOk="0">
                    <a:moveTo>
                      <a:pt x="0" y="251"/>
                    </a:moveTo>
                    <a:cubicBezTo>
                      <a:pt x="1087" y="83"/>
                      <a:pt x="2185" y="-1"/>
                      <a:pt x="3285" y="0"/>
                    </a:cubicBezTo>
                    <a:cubicBezTo>
                      <a:pt x="15214" y="0"/>
                      <a:pt x="24885" y="9670"/>
                      <a:pt x="24885" y="21600"/>
                    </a:cubicBezTo>
                  </a:path>
                  <a:path w="24885" h="21600" stroke="0" extrusionOk="0">
                    <a:moveTo>
                      <a:pt x="0" y="251"/>
                    </a:moveTo>
                    <a:cubicBezTo>
                      <a:pt x="1087" y="83"/>
                      <a:pt x="2185" y="-1"/>
                      <a:pt x="3285" y="0"/>
                    </a:cubicBezTo>
                    <a:cubicBezTo>
                      <a:pt x="15214" y="0"/>
                      <a:pt x="24885" y="9670"/>
                      <a:pt x="24885" y="21600"/>
                    </a:cubicBezTo>
                    <a:lnTo>
                      <a:pt x="3285" y="21600"/>
                    </a:lnTo>
                    <a:lnTo>
                      <a:pt x="0" y="251"/>
                    </a:lnTo>
                    <a:close/>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23" name="Arc 11"/>
              <p:cNvSpPr>
                <a:spLocks/>
              </p:cNvSpPr>
              <p:nvPr/>
            </p:nvSpPr>
            <p:spPr bwMode="auto">
              <a:xfrm rot="16200000" flipV="1">
                <a:off x="3339" y="2899"/>
                <a:ext cx="582" cy="1677"/>
              </a:xfrm>
              <a:custGeom>
                <a:avLst/>
                <a:gdLst>
                  <a:gd name="T0" fmla="*/ 0 w 21600"/>
                  <a:gd name="T1" fmla="*/ 0 h 20808"/>
                  <a:gd name="T2" fmla="*/ 0 w 21600"/>
                  <a:gd name="T3" fmla="*/ 0 h 20808"/>
                  <a:gd name="T4" fmla="*/ 0 w 21600"/>
                  <a:gd name="T5" fmla="*/ 0 h 20808"/>
                  <a:gd name="T6" fmla="*/ 0 60000 65536"/>
                  <a:gd name="T7" fmla="*/ 0 60000 65536"/>
                  <a:gd name="T8" fmla="*/ 0 60000 65536"/>
                  <a:gd name="T9" fmla="*/ 0 w 21600"/>
                  <a:gd name="T10" fmla="*/ 0 h 20808"/>
                  <a:gd name="T11" fmla="*/ 21600 w 21600"/>
                  <a:gd name="T12" fmla="*/ 20808 h 20808"/>
                </a:gdLst>
                <a:ahLst/>
                <a:cxnLst>
                  <a:cxn ang="T6">
                    <a:pos x="T0" y="T1"/>
                  </a:cxn>
                  <a:cxn ang="T7">
                    <a:pos x="T2" y="T3"/>
                  </a:cxn>
                  <a:cxn ang="T8">
                    <a:pos x="T4" y="T5"/>
                  </a:cxn>
                </a:cxnLst>
                <a:rect l="T9" t="T10" r="T11" b="T12"/>
                <a:pathLst>
                  <a:path w="21600" h="20808" fill="none" extrusionOk="0">
                    <a:moveTo>
                      <a:pt x="5796" y="0"/>
                    </a:moveTo>
                    <a:cubicBezTo>
                      <a:pt x="15137" y="2602"/>
                      <a:pt x="21600" y="11111"/>
                      <a:pt x="21600" y="20808"/>
                    </a:cubicBezTo>
                  </a:path>
                  <a:path w="21600" h="20808" stroke="0" extrusionOk="0">
                    <a:moveTo>
                      <a:pt x="5796" y="0"/>
                    </a:moveTo>
                    <a:cubicBezTo>
                      <a:pt x="15137" y="2602"/>
                      <a:pt x="21600" y="11111"/>
                      <a:pt x="21600" y="20808"/>
                    </a:cubicBezTo>
                    <a:lnTo>
                      <a:pt x="0" y="20808"/>
                    </a:lnTo>
                    <a:lnTo>
                      <a:pt x="5796" y="0"/>
                    </a:lnTo>
                    <a:close/>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24" name="Freeform 12"/>
              <p:cNvSpPr>
                <a:spLocks/>
              </p:cNvSpPr>
              <p:nvPr/>
            </p:nvSpPr>
            <p:spPr bwMode="auto">
              <a:xfrm>
                <a:off x="2782" y="2327"/>
                <a:ext cx="2063" cy="1119"/>
              </a:xfrm>
              <a:custGeom>
                <a:avLst/>
                <a:gdLst>
                  <a:gd name="T0" fmla="*/ 0 w 2063"/>
                  <a:gd name="T1" fmla="*/ 1119 h 1119"/>
                  <a:gd name="T2" fmla="*/ 1281 w 2063"/>
                  <a:gd name="T3" fmla="*/ 364 h 1119"/>
                  <a:gd name="T4" fmla="*/ 1418 w 2063"/>
                  <a:gd name="T5" fmla="*/ 273 h 1119"/>
                  <a:gd name="T6" fmla="*/ 1590 w 2063"/>
                  <a:gd name="T7" fmla="*/ 191 h 1119"/>
                  <a:gd name="T8" fmla="*/ 1708 w 2063"/>
                  <a:gd name="T9" fmla="*/ 110 h 1119"/>
                  <a:gd name="T10" fmla="*/ 1827 w 2063"/>
                  <a:gd name="T11" fmla="*/ 64 h 1119"/>
                  <a:gd name="T12" fmla="*/ 1954 w 2063"/>
                  <a:gd name="T13" fmla="*/ 19 h 1119"/>
                  <a:gd name="T14" fmla="*/ 2063 w 2063"/>
                  <a:gd name="T15" fmla="*/ 0 h 1119"/>
                  <a:gd name="T16" fmla="*/ 0 60000 65536"/>
                  <a:gd name="T17" fmla="*/ 0 60000 65536"/>
                  <a:gd name="T18" fmla="*/ 0 60000 65536"/>
                  <a:gd name="T19" fmla="*/ 0 60000 65536"/>
                  <a:gd name="T20" fmla="*/ 0 60000 65536"/>
                  <a:gd name="T21" fmla="*/ 0 60000 65536"/>
                  <a:gd name="T22" fmla="*/ 0 60000 65536"/>
                  <a:gd name="T23" fmla="*/ 0 60000 65536"/>
                  <a:gd name="T24" fmla="*/ 0 w 2063"/>
                  <a:gd name="T25" fmla="*/ 0 h 1119"/>
                  <a:gd name="T26" fmla="*/ 2063 w 2063"/>
                  <a:gd name="T27" fmla="*/ 1119 h 11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63" h="1119">
                    <a:moveTo>
                      <a:pt x="0" y="1119"/>
                    </a:moveTo>
                    <a:lnTo>
                      <a:pt x="1281" y="364"/>
                    </a:lnTo>
                    <a:lnTo>
                      <a:pt x="1418" y="273"/>
                    </a:lnTo>
                    <a:lnTo>
                      <a:pt x="1590" y="191"/>
                    </a:lnTo>
                    <a:lnTo>
                      <a:pt x="1708" y="110"/>
                    </a:lnTo>
                    <a:lnTo>
                      <a:pt x="1827" y="64"/>
                    </a:lnTo>
                    <a:lnTo>
                      <a:pt x="1954" y="19"/>
                    </a:lnTo>
                    <a:lnTo>
                      <a:pt x="2063" y="0"/>
                    </a:lnTo>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25" name="Line 13"/>
              <p:cNvSpPr>
                <a:spLocks noChangeShapeType="1"/>
              </p:cNvSpPr>
              <p:nvPr/>
            </p:nvSpPr>
            <p:spPr bwMode="auto">
              <a:xfrm flipH="1">
                <a:off x="2833" y="2734"/>
                <a:ext cx="263" cy="709"/>
              </a:xfrm>
              <a:prstGeom prst="line">
                <a:avLst/>
              </a:prstGeom>
              <a:noFill/>
              <a:ln w="508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926" name="Freeform 14"/>
              <p:cNvSpPr>
                <a:spLocks/>
              </p:cNvSpPr>
              <p:nvPr/>
            </p:nvSpPr>
            <p:spPr bwMode="auto">
              <a:xfrm>
                <a:off x="3672" y="2294"/>
                <a:ext cx="1191" cy="45"/>
              </a:xfrm>
              <a:custGeom>
                <a:avLst/>
                <a:gdLst>
                  <a:gd name="T0" fmla="*/ 0 w 1191"/>
                  <a:gd name="T1" fmla="*/ 0 h 45"/>
                  <a:gd name="T2" fmla="*/ 400 w 1191"/>
                  <a:gd name="T3" fmla="*/ 27 h 45"/>
                  <a:gd name="T4" fmla="*/ 573 w 1191"/>
                  <a:gd name="T5" fmla="*/ 36 h 45"/>
                  <a:gd name="T6" fmla="*/ 891 w 1191"/>
                  <a:gd name="T7" fmla="*/ 18 h 45"/>
                  <a:gd name="T8" fmla="*/ 1191 w 1191"/>
                  <a:gd name="T9" fmla="*/ 45 h 45"/>
                  <a:gd name="T10" fmla="*/ 0 60000 65536"/>
                  <a:gd name="T11" fmla="*/ 0 60000 65536"/>
                  <a:gd name="T12" fmla="*/ 0 60000 65536"/>
                  <a:gd name="T13" fmla="*/ 0 60000 65536"/>
                  <a:gd name="T14" fmla="*/ 0 60000 65536"/>
                  <a:gd name="T15" fmla="*/ 0 w 1191"/>
                  <a:gd name="T16" fmla="*/ 0 h 45"/>
                  <a:gd name="T17" fmla="*/ 1191 w 1191"/>
                  <a:gd name="T18" fmla="*/ 45 h 45"/>
                </a:gdLst>
                <a:ahLst/>
                <a:cxnLst>
                  <a:cxn ang="T10">
                    <a:pos x="T0" y="T1"/>
                  </a:cxn>
                  <a:cxn ang="T11">
                    <a:pos x="T2" y="T3"/>
                  </a:cxn>
                  <a:cxn ang="T12">
                    <a:pos x="T4" y="T5"/>
                  </a:cxn>
                  <a:cxn ang="T13">
                    <a:pos x="T6" y="T7"/>
                  </a:cxn>
                  <a:cxn ang="T14">
                    <a:pos x="T8" y="T9"/>
                  </a:cxn>
                </a:cxnLst>
                <a:rect l="T15" t="T16" r="T17" b="T18"/>
                <a:pathLst>
                  <a:path w="1191" h="45">
                    <a:moveTo>
                      <a:pt x="0" y="0"/>
                    </a:moveTo>
                    <a:lnTo>
                      <a:pt x="400" y="27"/>
                    </a:lnTo>
                    <a:lnTo>
                      <a:pt x="573" y="36"/>
                    </a:lnTo>
                    <a:lnTo>
                      <a:pt x="891" y="18"/>
                    </a:lnTo>
                    <a:lnTo>
                      <a:pt x="1191" y="45"/>
                    </a:lnTo>
                  </a:path>
                </a:pathLst>
              </a:custGeom>
              <a:noFill/>
              <a:ln w="38100">
                <a:solidFill>
                  <a:srgbClr val="99009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27" name="Arc 15"/>
              <p:cNvSpPr>
                <a:spLocks/>
              </p:cNvSpPr>
              <p:nvPr/>
            </p:nvSpPr>
            <p:spPr bwMode="auto">
              <a:xfrm flipH="1">
                <a:off x="846" y="1030"/>
                <a:ext cx="2270" cy="2386"/>
              </a:xfrm>
              <a:custGeom>
                <a:avLst/>
                <a:gdLst>
                  <a:gd name="T0" fmla="*/ 0 w 21512"/>
                  <a:gd name="T1" fmla="*/ 0 h 21390"/>
                  <a:gd name="T2" fmla="*/ 0 w 21512"/>
                  <a:gd name="T3" fmla="*/ 0 h 21390"/>
                  <a:gd name="T4" fmla="*/ 0 w 21512"/>
                  <a:gd name="T5" fmla="*/ 0 h 21390"/>
                  <a:gd name="T6" fmla="*/ 0 60000 65536"/>
                  <a:gd name="T7" fmla="*/ 0 60000 65536"/>
                  <a:gd name="T8" fmla="*/ 0 60000 65536"/>
                  <a:gd name="T9" fmla="*/ 0 w 21512"/>
                  <a:gd name="T10" fmla="*/ 0 h 21390"/>
                  <a:gd name="T11" fmla="*/ 21512 w 21512"/>
                  <a:gd name="T12" fmla="*/ 21390 h 21390"/>
                </a:gdLst>
                <a:ahLst/>
                <a:cxnLst>
                  <a:cxn ang="T6">
                    <a:pos x="T0" y="T1"/>
                  </a:cxn>
                  <a:cxn ang="T7">
                    <a:pos x="T2" y="T3"/>
                  </a:cxn>
                  <a:cxn ang="T8">
                    <a:pos x="T4" y="T5"/>
                  </a:cxn>
                </a:cxnLst>
                <a:rect l="T9" t="T10" r="T11" b="T12"/>
                <a:pathLst>
                  <a:path w="21512" h="21390" fill="none" extrusionOk="0">
                    <a:moveTo>
                      <a:pt x="21511" y="1948"/>
                    </a:moveTo>
                    <a:cubicBezTo>
                      <a:pt x="20606" y="11940"/>
                      <a:pt x="12941" y="19993"/>
                      <a:pt x="3006" y="21389"/>
                    </a:cubicBezTo>
                  </a:path>
                  <a:path w="21512" h="21390" stroke="0" extrusionOk="0">
                    <a:moveTo>
                      <a:pt x="21511" y="1948"/>
                    </a:moveTo>
                    <a:cubicBezTo>
                      <a:pt x="20606" y="11940"/>
                      <a:pt x="12941" y="19993"/>
                      <a:pt x="3006" y="21389"/>
                    </a:cubicBezTo>
                    <a:lnTo>
                      <a:pt x="0" y="0"/>
                    </a:lnTo>
                    <a:lnTo>
                      <a:pt x="21511" y="1948"/>
                    </a:lnTo>
                    <a:close/>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28" name="Arc 16"/>
              <p:cNvSpPr>
                <a:spLocks/>
              </p:cNvSpPr>
              <p:nvPr/>
            </p:nvSpPr>
            <p:spPr bwMode="auto">
              <a:xfrm flipH="1">
                <a:off x="236" y="1242"/>
                <a:ext cx="627" cy="1759"/>
              </a:xfrm>
              <a:custGeom>
                <a:avLst/>
                <a:gdLst>
                  <a:gd name="T0" fmla="*/ 0 w 21600"/>
                  <a:gd name="T1" fmla="*/ 0 h 42952"/>
                  <a:gd name="T2" fmla="*/ 0 w 21600"/>
                  <a:gd name="T3" fmla="*/ 0 h 42952"/>
                  <a:gd name="T4" fmla="*/ 0 w 21600"/>
                  <a:gd name="T5" fmla="*/ 0 h 42952"/>
                  <a:gd name="T6" fmla="*/ 0 60000 65536"/>
                  <a:gd name="T7" fmla="*/ 0 60000 65536"/>
                  <a:gd name="T8" fmla="*/ 0 60000 65536"/>
                  <a:gd name="T9" fmla="*/ 0 w 21600"/>
                  <a:gd name="T10" fmla="*/ 0 h 42952"/>
                  <a:gd name="T11" fmla="*/ 21600 w 21600"/>
                  <a:gd name="T12" fmla="*/ 42952 h 42952"/>
                </a:gdLst>
                <a:ahLst/>
                <a:cxnLst>
                  <a:cxn ang="T6">
                    <a:pos x="T0" y="T1"/>
                  </a:cxn>
                  <a:cxn ang="T7">
                    <a:pos x="T2" y="T3"/>
                  </a:cxn>
                  <a:cxn ang="T8">
                    <a:pos x="T4" y="T5"/>
                  </a:cxn>
                </a:cxnLst>
                <a:rect l="T9" t="T10" r="T11" b="T12"/>
                <a:pathLst>
                  <a:path w="21600" h="42952" fill="none" extrusionOk="0">
                    <a:moveTo>
                      <a:pt x="1283" y="0"/>
                    </a:moveTo>
                    <a:cubicBezTo>
                      <a:pt x="12694" y="679"/>
                      <a:pt x="21600" y="10131"/>
                      <a:pt x="21600" y="21562"/>
                    </a:cubicBezTo>
                    <a:cubicBezTo>
                      <a:pt x="21600" y="32329"/>
                      <a:pt x="13669" y="41452"/>
                      <a:pt x="3006" y="42951"/>
                    </a:cubicBezTo>
                  </a:path>
                  <a:path w="21600" h="42952" stroke="0" extrusionOk="0">
                    <a:moveTo>
                      <a:pt x="1283" y="0"/>
                    </a:moveTo>
                    <a:cubicBezTo>
                      <a:pt x="12694" y="679"/>
                      <a:pt x="21600" y="10131"/>
                      <a:pt x="21600" y="21562"/>
                    </a:cubicBezTo>
                    <a:cubicBezTo>
                      <a:pt x="21600" y="32329"/>
                      <a:pt x="13669" y="41452"/>
                      <a:pt x="3006" y="42951"/>
                    </a:cubicBezTo>
                    <a:lnTo>
                      <a:pt x="0" y="21562"/>
                    </a:lnTo>
                    <a:lnTo>
                      <a:pt x="1283" y="0"/>
                    </a:lnTo>
                    <a:close/>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29" name="Arc 17"/>
              <p:cNvSpPr>
                <a:spLocks/>
              </p:cNvSpPr>
              <p:nvPr/>
            </p:nvSpPr>
            <p:spPr bwMode="auto">
              <a:xfrm flipH="1">
                <a:off x="441" y="1252"/>
                <a:ext cx="845" cy="1248"/>
              </a:xfrm>
              <a:custGeom>
                <a:avLst/>
                <a:gdLst>
                  <a:gd name="T0" fmla="*/ 0 w 21600"/>
                  <a:gd name="T1" fmla="*/ 0 h 19403"/>
                  <a:gd name="T2" fmla="*/ 0 w 21600"/>
                  <a:gd name="T3" fmla="*/ 0 h 19403"/>
                  <a:gd name="T4" fmla="*/ 0 w 21600"/>
                  <a:gd name="T5" fmla="*/ 0 h 19403"/>
                  <a:gd name="T6" fmla="*/ 0 60000 65536"/>
                  <a:gd name="T7" fmla="*/ 0 60000 65536"/>
                  <a:gd name="T8" fmla="*/ 0 60000 65536"/>
                  <a:gd name="T9" fmla="*/ 0 w 21600"/>
                  <a:gd name="T10" fmla="*/ 0 h 19403"/>
                  <a:gd name="T11" fmla="*/ 21600 w 21600"/>
                  <a:gd name="T12" fmla="*/ 19403 h 19403"/>
                </a:gdLst>
                <a:ahLst/>
                <a:cxnLst>
                  <a:cxn ang="T6">
                    <a:pos x="T0" y="T1"/>
                  </a:cxn>
                  <a:cxn ang="T7">
                    <a:pos x="T2" y="T3"/>
                  </a:cxn>
                  <a:cxn ang="T8">
                    <a:pos x="T4" y="T5"/>
                  </a:cxn>
                </a:cxnLst>
                <a:rect l="T9" t="T10" r="T11" b="T12"/>
                <a:pathLst>
                  <a:path w="21600" h="19403" fill="none" extrusionOk="0">
                    <a:moveTo>
                      <a:pt x="12640" y="0"/>
                    </a:moveTo>
                    <a:cubicBezTo>
                      <a:pt x="18266" y="4060"/>
                      <a:pt x="21600" y="10576"/>
                      <a:pt x="21600" y="17515"/>
                    </a:cubicBezTo>
                    <a:cubicBezTo>
                      <a:pt x="21600" y="18145"/>
                      <a:pt x="21572" y="18775"/>
                      <a:pt x="21517" y="19403"/>
                    </a:cubicBezTo>
                  </a:path>
                  <a:path w="21600" h="19403" stroke="0" extrusionOk="0">
                    <a:moveTo>
                      <a:pt x="12640" y="0"/>
                    </a:moveTo>
                    <a:cubicBezTo>
                      <a:pt x="18266" y="4060"/>
                      <a:pt x="21600" y="10576"/>
                      <a:pt x="21600" y="17515"/>
                    </a:cubicBezTo>
                    <a:cubicBezTo>
                      <a:pt x="21600" y="18145"/>
                      <a:pt x="21572" y="18775"/>
                      <a:pt x="21517" y="19403"/>
                    </a:cubicBezTo>
                    <a:lnTo>
                      <a:pt x="0" y="17515"/>
                    </a:lnTo>
                    <a:lnTo>
                      <a:pt x="12640" y="0"/>
                    </a:lnTo>
                    <a:close/>
                  </a:path>
                </a:pathLst>
              </a:custGeom>
              <a:noFill/>
              <a:ln w="508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30" name="Line 18"/>
              <p:cNvSpPr>
                <a:spLocks noChangeShapeType="1"/>
              </p:cNvSpPr>
              <p:nvPr/>
            </p:nvSpPr>
            <p:spPr bwMode="auto">
              <a:xfrm flipV="1">
                <a:off x="459" y="2391"/>
                <a:ext cx="122" cy="80"/>
              </a:xfrm>
              <a:prstGeom prst="line">
                <a:avLst/>
              </a:prstGeom>
              <a:noFill/>
              <a:ln w="762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931" name="Line 19"/>
              <p:cNvSpPr>
                <a:spLocks noChangeShapeType="1"/>
              </p:cNvSpPr>
              <p:nvPr/>
            </p:nvSpPr>
            <p:spPr bwMode="auto">
              <a:xfrm flipV="1">
                <a:off x="491" y="2435"/>
                <a:ext cx="122" cy="80"/>
              </a:xfrm>
              <a:prstGeom prst="line">
                <a:avLst/>
              </a:prstGeom>
              <a:noFill/>
              <a:ln w="762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932" name="Arc 20"/>
              <p:cNvSpPr>
                <a:spLocks/>
              </p:cNvSpPr>
              <p:nvPr/>
            </p:nvSpPr>
            <p:spPr bwMode="auto">
              <a:xfrm flipH="1">
                <a:off x="492" y="1258"/>
                <a:ext cx="845" cy="1248"/>
              </a:xfrm>
              <a:custGeom>
                <a:avLst/>
                <a:gdLst>
                  <a:gd name="T0" fmla="*/ 0 w 21600"/>
                  <a:gd name="T1" fmla="*/ 0 h 19403"/>
                  <a:gd name="T2" fmla="*/ 0 w 21600"/>
                  <a:gd name="T3" fmla="*/ 0 h 19403"/>
                  <a:gd name="T4" fmla="*/ 0 w 21600"/>
                  <a:gd name="T5" fmla="*/ 0 h 19403"/>
                  <a:gd name="T6" fmla="*/ 0 60000 65536"/>
                  <a:gd name="T7" fmla="*/ 0 60000 65536"/>
                  <a:gd name="T8" fmla="*/ 0 60000 65536"/>
                  <a:gd name="T9" fmla="*/ 0 w 21600"/>
                  <a:gd name="T10" fmla="*/ 0 h 19403"/>
                  <a:gd name="T11" fmla="*/ 21600 w 21600"/>
                  <a:gd name="T12" fmla="*/ 19403 h 19403"/>
                </a:gdLst>
                <a:ahLst/>
                <a:cxnLst>
                  <a:cxn ang="T6">
                    <a:pos x="T0" y="T1"/>
                  </a:cxn>
                  <a:cxn ang="T7">
                    <a:pos x="T2" y="T3"/>
                  </a:cxn>
                  <a:cxn ang="T8">
                    <a:pos x="T4" y="T5"/>
                  </a:cxn>
                </a:cxnLst>
                <a:rect l="T9" t="T10" r="T11" b="T12"/>
                <a:pathLst>
                  <a:path w="21600" h="19403" fill="none" extrusionOk="0">
                    <a:moveTo>
                      <a:pt x="12640" y="0"/>
                    </a:moveTo>
                    <a:cubicBezTo>
                      <a:pt x="18266" y="4060"/>
                      <a:pt x="21600" y="10576"/>
                      <a:pt x="21600" y="17515"/>
                    </a:cubicBezTo>
                    <a:cubicBezTo>
                      <a:pt x="21600" y="18145"/>
                      <a:pt x="21572" y="18775"/>
                      <a:pt x="21517" y="19403"/>
                    </a:cubicBezTo>
                  </a:path>
                  <a:path w="21600" h="19403" stroke="0" extrusionOk="0">
                    <a:moveTo>
                      <a:pt x="12640" y="0"/>
                    </a:moveTo>
                    <a:cubicBezTo>
                      <a:pt x="18266" y="4060"/>
                      <a:pt x="21600" y="10576"/>
                      <a:pt x="21600" y="17515"/>
                    </a:cubicBezTo>
                    <a:cubicBezTo>
                      <a:pt x="21600" y="18145"/>
                      <a:pt x="21572" y="18775"/>
                      <a:pt x="21517" y="19403"/>
                    </a:cubicBezTo>
                    <a:lnTo>
                      <a:pt x="0" y="17515"/>
                    </a:lnTo>
                    <a:lnTo>
                      <a:pt x="12640" y="0"/>
                    </a:lnTo>
                    <a:close/>
                  </a:path>
                </a:pathLst>
              </a:custGeom>
              <a:noFill/>
              <a:ln w="508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33" name="Line 21"/>
              <p:cNvSpPr>
                <a:spLocks noChangeShapeType="1"/>
              </p:cNvSpPr>
              <p:nvPr/>
            </p:nvSpPr>
            <p:spPr bwMode="auto">
              <a:xfrm>
                <a:off x="464" y="2527"/>
                <a:ext cx="318" cy="464"/>
              </a:xfrm>
              <a:prstGeom prst="line">
                <a:avLst/>
              </a:prstGeom>
              <a:noFill/>
              <a:ln w="381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934" name="Line 22"/>
              <p:cNvSpPr>
                <a:spLocks noChangeShapeType="1"/>
              </p:cNvSpPr>
              <p:nvPr/>
            </p:nvSpPr>
            <p:spPr bwMode="auto">
              <a:xfrm flipV="1">
                <a:off x="600" y="1273"/>
                <a:ext cx="227" cy="1109"/>
              </a:xfrm>
              <a:prstGeom prst="line">
                <a:avLst/>
              </a:prstGeom>
              <a:noFill/>
              <a:ln w="508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935" name="Arc 23"/>
              <p:cNvSpPr>
                <a:spLocks/>
              </p:cNvSpPr>
              <p:nvPr/>
            </p:nvSpPr>
            <p:spPr bwMode="auto">
              <a:xfrm flipV="1">
                <a:off x="498" y="2418"/>
                <a:ext cx="4234" cy="528"/>
              </a:xfrm>
              <a:custGeom>
                <a:avLst/>
                <a:gdLst>
                  <a:gd name="T0" fmla="*/ 0 w 42724"/>
                  <a:gd name="T1" fmla="*/ 0 h 21600"/>
                  <a:gd name="T2" fmla="*/ 0 w 42724"/>
                  <a:gd name="T3" fmla="*/ 0 h 21600"/>
                  <a:gd name="T4" fmla="*/ 0 w 42724"/>
                  <a:gd name="T5" fmla="*/ 0 h 21600"/>
                  <a:gd name="T6" fmla="*/ 0 60000 65536"/>
                  <a:gd name="T7" fmla="*/ 0 60000 65536"/>
                  <a:gd name="T8" fmla="*/ 0 60000 65536"/>
                  <a:gd name="T9" fmla="*/ 0 w 42724"/>
                  <a:gd name="T10" fmla="*/ 0 h 21600"/>
                  <a:gd name="T11" fmla="*/ 42724 w 42724"/>
                  <a:gd name="T12" fmla="*/ 21600 h 21600"/>
                </a:gdLst>
                <a:ahLst/>
                <a:cxnLst>
                  <a:cxn ang="T6">
                    <a:pos x="T0" y="T1"/>
                  </a:cxn>
                  <a:cxn ang="T7">
                    <a:pos x="T2" y="T3"/>
                  </a:cxn>
                  <a:cxn ang="T8">
                    <a:pos x="T4" y="T5"/>
                  </a:cxn>
                </a:cxnLst>
                <a:rect l="T9" t="T10" r="T11" b="T12"/>
                <a:pathLst>
                  <a:path w="42724" h="21600" fill="none" extrusionOk="0">
                    <a:moveTo>
                      <a:pt x="0" y="17242"/>
                    </a:moveTo>
                    <a:cubicBezTo>
                      <a:pt x="2068" y="7203"/>
                      <a:pt x="10906" y="-1"/>
                      <a:pt x="21156" y="0"/>
                    </a:cubicBezTo>
                    <a:cubicBezTo>
                      <a:pt x="32626" y="0"/>
                      <a:pt x="42095" y="8965"/>
                      <a:pt x="42723" y="20418"/>
                    </a:cubicBezTo>
                  </a:path>
                  <a:path w="42724" h="21600" stroke="0" extrusionOk="0">
                    <a:moveTo>
                      <a:pt x="0" y="17242"/>
                    </a:moveTo>
                    <a:cubicBezTo>
                      <a:pt x="2068" y="7203"/>
                      <a:pt x="10906" y="-1"/>
                      <a:pt x="21156" y="0"/>
                    </a:cubicBezTo>
                    <a:cubicBezTo>
                      <a:pt x="32626" y="0"/>
                      <a:pt x="42095" y="8965"/>
                      <a:pt x="42723" y="20418"/>
                    </a:cubicBezTo>
                    <a:lnTo>
                      <a:pt x="21156" y="21600"/>
                    </a:lnTo>
                    <a:lnTo>
                      <a:pt x="0" y="17242"/>
                    </a:lnTo>
                    <a:close/>
                  </a:path>
                </a:pathLst>
              </a:custGeom>
              <a:noFill/>
              <a:ln w="508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36" name="Arc 24"/>
              <p:cNvSpPr>
                <a:spLocks/>
              </p:cNvSpPr>
              <p:nvPr/>
            </p:nvSpPr>
            <p:spPr bwMode="auto">
              <a:xfrm flipH="1">
                <a:off x="606" y="2298"/>
                <a:ext cx="2479" cy="1142"/>
              </a:xfrm>
              <a:custGeom>
                <a:avLst/>
                <a:gdLst>
                  <a:gd name="T0" fmla="*/ 0 w 21512"/>
                  <a:gd name="T1" fmla="*/ 0 h 21390"/>
                  <a:gd name="T2" fmla="*/ 0 w 21512"/>
                  <a:gd name="T3" fmla="*/ 0 h 21390"/>
                  <a:gd name="T4" fmla="*/ 0 w 21512"/>
                  <a:gd name="T5" fmla="*/ 0 h 21390"/>
                  <a:gd name="T6" fmla="*/ 0 60000 65536"/>
                  <a:gd name="T7" fmla="*/ 0 60000 65536"/>
                  <a:gd name="T8" fmla="*/ 0 60000 65536"/>
                  <a:gd name="T9" fmla="*/ 0 w 21512"/>
                  <a:gd name="T10" fmla="*/ 0 h 21390"/>
                  <a:gd name="T11" fmla="*/ 21512 w 21512"/>
                  <a:gd name="T12" fmla="*/ 21390 h 21390"/>
                </a:gdLst>
                <a:ahLst/>
                <a:cxnLst>
                  <a:cxn ang="T6">
                    <a:pos x="T0" y="T1"/>
                  </a:cxn>
                  <a:cxn ang="T7">
                    <a:pos x="T2" y="T3"/>
                  </a:cxn>
                  <a:cxn ang="T8">
                    <a:pos x="T4" y="T5"/>
                  </a:cxn>
                </a:cxnLst>
                <a:rect l="T9" t="T10" r="T11" b="T12"/>
                <a:pathLst>
                  <a:path w="21512" h="21390" fill="none" extrusionOk="0">
                    <a:moveTo>
                      <a:pt x="21511" y="1948"/>
                    </a:moveTo>
                    <a:cubicBezTo>
                      <a:pt x="20606" y="11940"/>
                      <a:pt x="12941" y="19993"/>
                      <a:pt x="3006" y="21389"/>
                    </a:cubicBezTo>
                  </a:path>
                  <a:path w="21512" h="21390" stroke="0" extrusionOk="0">
                    <a:moveTo>
                      <a:pt x="21511" y="1948"/>
                    </a:moveTo>
                    <a:cubicBezTo>
                      <a:pt x="20606" y="11940"/>
                      <a:pt x="12941" y="19993"/>
                      <a:pt x="3006" y="21389"/>
                    </a:cubicBezTo>
                    <a:lnTo>
                      <a:pt x="0" y="0"/>
                    </a:lnTo>
                    <a:lnTo>
                      <a:pt x="21511" y="1948"/>
                    </a:lnTo>
                    <a:close/>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37" name="Line 25"/>
              <p:cNvSpPr>
                <a:spLocks noChangeShapeType="1"/>
              </p:cNvSpPr>
              <p:nvPr/>
            </p:nvSpPr>
            <p:spPr bwMode="auto">
              <a:xfrm flipH="1" flipV="1">
                <a:off x="596" y="2414"/>
                <a:ext cx="182" cy="573"/>
              </a:xfrm>
              <a:prstGeom prst="line">
                <a:avLst/>
              </a:prstGeom>
              <a:noFill/>
              <a:ln w="508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938" name="Arc 26"/>
              <p:cNvSpPr>
                <a:spLocks/>
              </p:cNvSpPr>
              <p:nvPr/>
            </p:nvSpPr>
            <p:spPr bwMode="auto">
              <a:xfrm flipV="1">
                <a:off x="618" y="2396"/>
                <a:ext cx="4112" cy="492"/>
              </a:xfrm>
              <a:custGeom>
                <a:avLst/>
                <a:gdLst>
                  <a:gd name="T0" fmla="*/ 0 w 41767"/>
                  <a:gd name="T1" fmla="*/ 0 h 21600"/>
                  <a:gd name="T2" fmla="*/ 0 w 41767"/>
                  <a:gd name="T3" fmla="*/ 0 h 21600"/>
                  <a:gd name="T4" fmla="*/ 0 w 41767"/>
                  <a:gd name="T5" fmla="*/ 0 h 21600"/>
                  <a:gd name="T6" fmla="*/ 0 60000 65536"/>
                  <a:gd name="T7" fmla="*/ 0 60000 65536"/>
                  <a:gd name="T8" fmla="*/ 0 60000 65536"/>
                  <a:gd name="T9" fmla="*/ 0 w 41767"/>
                  <a:gd name="T10" fmla="*/ 0 h 21600"/>
                  <a:gd name="T11" fmla="*/ 41767 w 41767"/>
                  <a:gd name="T12" fmla="*/ 21600 h 21600"/>
                </a:gdLst>
                <a:ahLst/>
                <a:cxnLst>
                  <a:cxn ang="T6">
                    <a:pos x="T0" y="T1"/>
                  </a:cxn>
                  <a:cxn ang="T7">
                    <a:pos x="T2" y="T3"/>
                  </a:cxn>
                  <a:cxn ang="T8">
                    <a:pos x="T4" y="T5"/>
                  </a:cxn>
                </a:cxnLst>
                <a:rect l="T9" t="T10" r="T11" b="T12"/>
                <a:pathLst>
                  <a:path w="41767" h="21600" fill="none" extrusionOk="0">
                    <a:moveTo>
                      <a:pt x="0" y="20236"/>
                    </a:moveTo>
                    <a:cubicBezTo>
                      <a:pt x="719" y="8859"/>
                      <a:pt x="10157" y="-1"/>
                      <a:pt x="21557" y="0"/>
                    </a:cubicBezTo>
                    <a:cubicBezTo>
                      <a:pt x="30545" y="0"/>
                      <a:pt x="38594" y="5566"/>
                      <a:pt x="41766" y="13976"/>
                    </a:cubicBezTo>
                  </a:path>
                  <a:path w="41767" h="21600" stroke="0" extrusionOk="0">
                    <a:moveTo>
                      <a:pt x="0" y="20236"/>
                    </a:moveTo>
                    <a:cubicBezTo>
                      <a:pt x="719" y="8859"/>
                      <a:pt x="10157" y="-1"/>
                      <a:pt x="21557" y="0"/>
                    </a:cubicBezTo>
                    <a:cubicBezTo>
                      <a:pt x="30545" y="0"/>
                      <a:pt x="38594" y="5566"/>
                      <a:pt x="41766" y="13976"/>
                    </a:cubicBezTo>
                    <a:lnTo>
                      <a:pt x="21557" y="21600"/>
                    </a:lnTo>
                    <a:lnTo>
                      <a:pt x="0" y="20236"/>
                    </a:lnTo>
                    <a:close/>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39" name="Freeform 27"/>
              <p:cNvSpPr>
                <a:spLocks/>
              </p:cNvSpPr>
              <p:nvPr/>
            </p:nvSpPr>
            <p:spPr bwMode="auto">
              <a:xfrm>
                <a:off x="591" y="2327"/>
                <a:ext cx="4272" cy="146"/>
              </a:xfrm>
              <a:custGeom>
                <a:avLst/>
                <a:gdLst>
                  <a:gd name="T0" fmla="*/ 0 w 4272"/>
                  <a:gd name="T1" fmla="*/ 82 h 146"/>
                  <a:gd name="T2" fmla="*/ 1436 w 4272"/>
                  <a:gd name="T3" fmla="*/ 146 h 146"/>
                  <a:gd name="T4" fmla="*/ 2345 w 4272"/>
                  <a:gd name="T5" fmla="*/ 146 h 146"/>
                  <a:gd name="T6" fmla="*/ 3000 w 4272"/>
                  <a:gd name="T7" fmla="*/ 100 h 146"/>
                  <a:gd name="T8" fmla="*/ 3581 w 4272"/>
                  <a:gd name="T9" fmla="*/ 82 h 146"/>
                  <a:gd name="T10" fmla="*/ 4018 w 4272"/>
                  <a:gd name="T11" fmla="*/ 10 h 146"/>
                  <a:gd name="T12" fmla="*/ 4272 w 4272"/>
                  <a:gd name="T13" fmla="*/ 0 h 146"/>
                  <a:gd name="T14" fmla="*/ 0 60000 65536"/>
                  <a:gd name="T15" fmla="*/ 0 60000 65536"/>
                  <a:gd name="T16" fmla="*/ 0 60000 65536"/>
                  <a:gd name="T17" fmla="*/ 0 60000 65536"/>
                  <a:gd name="T18" fmla="*/ 0 60000 65536"/>
                  <a:gd name="T19" fmla="*/ 0 60000 65536"/>
                  <a:gd name="T20" fmla="*/ 0 60000 65536"/>
                  <a:gd name="T21" fmla="*/ 0 w 4272"/>
                  <a:gd name="T22" fmla="*/ 0 h 146"/>
                  <a:gd name="T23" fmla="*/ 4272 w 4272"/>
                  <a:gd name="T24" fmla="*/ 146 h 14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272" h="146">
                    <a:moveTo>
                      <a:pt x="0" y="82"/>
                    </a:moveTo>
                    <a:lnTo>
                      <a:pt x="1436" y="146"/>
                    </a:lnTo>
                    <a:lnTo>
                      <a:pt x="2345" y="146"/>
                    </a:lnTo>
                    <a:lnTo>
                      <a:pt x="3000" y="100"/>
                    </a:lnTo>
                    <a:lnTo>
                      <a:pt x="3581" y="82"/>
                    </a:lnTo>
                    <a:lnTo>
                      <a:pt x="4018" y="10"/>
                    </a:lnTo>
                    <a:lnTo>
                      <a:pt x="4272" y="0"/>
                    </a:lnTo>
                  </a:path>
                </a:pathLst>
              </a:custGeom>
              <a:noFill/>
              <a:ln w="508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40" name="Arc 28"/>
              <p:cNvSpPr>
                <a:spLocks/>
              </p:cNvSpPr>
              <p:nvPr/>
            </p:nvSpPr>
            <p:spPr bwMode="auto">
              <a:xfrm rot="5400000" flipH="1">
                <a:off x="1092" y="1782"/>
                <a:ext cx="481" cy="1440"/>
              </a:xfrm>
              <a:custGeom>
                <a:avLst/>
                <a:gdLst>
                  <a:gd name="T0" fmla="*/ 0 w 21600"/>
                  <a:gd name="T1" fmla="*/ 0 h 25412"/>
                  <a:gd name="T2" fmla="*/ 0 w 21600"/>
                  <a:gd name="T3" fmla="*/ 0 h 25412"/>
                  <a:gd name="T4" fmla="*/ 0 w 21600"/>
                  <a:gd name="T5" fmla="*/ 0 h 25412"/>
                  <a:gd name="T6" fmla="*/ 0 60000 65536"/>
                  <a:gd name="T7" fmla="*/ 0 60000 65536"/>
                  <a:gd name="T8" fmla="*/ 0 60000 65536"/>
                  <a:gd name="T9" fmla="*/ 0 w 21600"/>
                  <a:gd name="T10" fmla="*/ 0 h 25412"/>
                  <a:gd name="T11" fmla="*/ 21600 w 21600"/>
                  <a:gd name="T12" fmla="*/ 25412 h 25412"/>
                </a:gdLst>
                <a:ahLst/>
                <a:cxnLst>
                  <a:cxn ang="T6">
                    <a:pos x="T0" y="T1"/>
                  </a:cxn>
                  <a:cxn ang="T7">
                    <a:pos x="T2" y="T3"/>
                  </a:cxn>
                  <a:cxn ang="T8">
                    <a:pos x="T4" y="T5"/>
                  </a:cxn>
                </a:cxnLst>
                <a:rect l="T9" t="T10" r="T11" b="T12"/>
                <a:pathLst>
                  <a:path w="21600" h="25412" fill="none" extrusionOk="0">
                    <a:moveTo>
                      <a:pt x="19348" y="0"/>
                    </a:moveTo>
                    <a:cubicBezTo>
                      <a:pt x="20829" y="2983"/>
                      <a:pt x="21600" y="6269"/>
                      <a:pt x="21600" y="9601"/>
                    </a:cubicBezTo>
                    <a:cubicBezTo>
                      <a:pt x="21600" y="15598"/>
                      <a:pt x="19106" y="21325"/>
                      <a:pt x="14716" y="25411"/>
                    </a:cubicBezTo>
                  </a:path>
                  <a:path w="21600" h="25412" stroke="0" extrusionOk="0">
                    <a:moveTo>
                      <a:pt x="19348" y="0"/>
                    </a:moveTo>
                    <a:cubicBezTo>
                      <a:pt x="20829" y="2983"/>
                      <a:pt x="21600" y="6269"/>
                      <a:pt x="21600" y="9601"/>
                    </a:cubicBezTo>
                    <a:cubicBezTo>
                      <a:pt x="21600" y="15598"/>
                      <a:pt x="19106" y="21325"/>
                      <a:pt x="14716" y="25411"/>
                    </a:cubicBezTo>
                    <a:lnTo>
                      <a:pt x="0" y="9601"/>
                    </a:lnTo>
                    <a:lnTo>
                      <a:pt x="19348" y="0"/>
                    </a:lnTo>
                    <a:close/>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41" name="Arc 29"/>
              <p:cNvSpPr>
                <a:spLocks/>
              </p:cNvSpPr>
              <p:nvPr/>
            </p:nvSpPr>
            <p:spPr bwMode="auto">
              <a:xfrm rot="5400000" flipH="1">
                <a:off x="1098" y="1743"/>
                <a:ext cx="481" cy="1440"/>
              </a:xfrm>
              <a:custGeom>
                <a:avLst/>
                <a:gdLst>
                  <a:gd name="T0" fmla="*/ 0 w 21600"/>
                  <a:gd name="T1" fmla="*/ 0 h 25412"/>
                  <a:gd name="T2" fmla="*/ 0 w 21600"/>
                  <a:gd name="T3" fmla="*/ 0 h 25412"/>
                  <a:gd name="T4" fmla="*/ 0 w 21600"/>
                  <a:gd name="T5" fmla="*/ 0 h 25412"/>
                  <a:gd name="T6" fmla="*/ 0 60000 65536"/>
                  <a:gd name="T7" fmla="*/ 0 60000 65536"/>
                  <a:gd name="T8" fmla="*/ 0 60000 65536"/>
                  <a:gd name="T9" fmla="*/ 0 w 21600"/>
                  <a:gd name="T10" fmla="*/ 0 h 25412"/>
                  <a:gd name="T11" fmla="*/ 21600 w 21600"/>
                  <a:gd name="T12" fmla="*/ 25412 h 25412"/>
                </a:gdLst>
                <a:ahLst/>
                <a:cxnLst>
                  <a:cxn ang="T6">
                    <a:pos x="T0" y="T1"/>
                  </a:cxn>
                  <a:cxn ang="T7">
                    <a:pos x="T2" y="T3"/>
                  </a:cxn>
                  <a:cxn ang="T8">
                    <a:pos x="T4" y="T5"/>
                  </a:cxn>
                </a:cxnLst>
                <a:rect l="T9" t="T10" r="T11" b="T12"/>
                <a:pathLst>
                  <a:path w="21600" h="25412" fill="none" extrusionOk="0">
                    <a:moveTo>
                      <a:pt x="19348" y="0"/>
                    </a:moveTo>
                    <a:cubicBezTo>
                      <a:pt x="20829" y="2983"/>
                      <a:pt x="21600" y="6269"/>
                      <a:pt x="21600" y="9601"/>
                    </a:cubicBezTo>
                    <a:cubicBezTo>
                      <a:pt x="21600" y="15598"/>
                      <a:pt x="19106" y="21325"/>
                      <a:pt x="14716" y="25411"/>
                    </a:cubicBezTo>
                  </a:path>
                  <a:path w="21600" h="25412" stroke="0" extrusionOk="0">
                    <a:moveTo>
                      <a:pt x="19348" y="0"/>
                    </a:moveTo>
                    <a:cubicBezTo>
                      <a:pt x="20829" y="2983"/>
                      <a:pt x="21600" y="6269"/>
                      <a:pt x="21600" y="9601"/>
                    </a:cubicBezTo>
                    <a:cubicBezTo>
                      <a:pt x="21600" y="15598"/>
                      <a:pt x="19106" y="21325"/>
                      <a:pt x="14716" y="25411"/>
                    </a:cubicBezTo>
                    <a:lnTo>
                      <a:pt x="0" y="9601"/>
                    </a:lnTo>
                    <a:lnTo>
                      <a:pt x="19348" y="0"/>
                    </a:lnTo>
                    <a:close/>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42" name="Line 30"/>
              <p:cNvSpPr>
                <a:spLocks noChangeShapeType="1"/>
              </p:cNvSpPr>
              <p:nvPr/>
            </p:nvSpPr>
            <p:spPr bwMode="auto">
              <a:xfrm>
                <a:off x="2073" y="2337"/>
                <a:ext cx="981" cy="400"/>
              </a:xfrm>
              <a:prstGeom prst="line">
                <a:avLst/>
              </a:prstGeom>
              <a:noFill/>
              <a:ln w="381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943" name="Line 31"/>
              <p:cNvSpPr>
                <a:spLocks noChangeShapeType="1"/>
              </p:cNvSpPr>
              <p:nvPr/>
            </p:nvSpPr>
            <p:spPr bwMode="auto">
              <a:xfrm>
                <a:off x="2088" y="2298"/>
                <a:ext cx="981" cy="400"/>
              </a:xfrm>
              <a:prstGeom prst="line">
                <a:avLst/>
              </a:prstGeom>
              <a:noFill/>
              <a:ln w="381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944" name="Arc 32"/>
              <p:cNvSpPr>
                <a:spLocks/>
              </p:cNvSpPr>
              <p:nvPr/>
            </p:nvSpPr>
            <p:spPr bwMode="auto">
              <a:xfrm rot="5400000" flipH="1">
                <a:off x="4112" y="1687"/>
                <a:ext cx="362" cy="1302"/>
              </a:xfrm>
              <a:custGeom>
                <a:avLst/>
                <a:gdLst>
                  <a:gd name="T0" fmla="*/ 0 w 21600"/>
                  <a:gd name="T1" fmla="*/ 0 h 21845"/>
                  <a:gd name="T2" fmla="*/ 0 w 21600"/>
                  <a:gd name="T3" fmla="*/ 0 h 21845"/>
                  <a:gd name="T4" fmla="*/ 0 w 21600"/>
                  <a:gd name="T5" fmla="*/ 0 h 21845"/>
                  <a:gd name="T6" fmla="*/ 0 60000 65536"/>
                  <a:gd name="T7" fmla="*/ 0 60000 65536"/>
                  <a:gd name="T8" fmla="*/ 0 60000 65536"/>
                  <a:gd name="T9" fmla="*/ 0 w 21600"/>
                  <a:gd name="T10" fmla="*/ 0 h 21845"/>
                  <a:gd name="T11" fmla="*/ 21600 w 21600"/>
                  <a:gd name="T12" fmla="*/ 21845 h 21845"/>
                </a:gdLst>
                <a:ahLst/>
                <a:cxnLst>
                  <a:cxn ang="T6">
                    <a:pos x="T0" y="T1"/>
                  </a:cxn>
                  <a:cxn ang="T7">
                    <a:pos x="T2" y="T3"/>
                  </a:cxn>
                  <a:cxn ang="T8">
                    <a:pos x="T4" y="T5"/>
                  </a:cxn>
                </a:cxnLst>
                <a:rect l="T9" t="T10" r="T11" b="T12"/>
                <a:pathLst>
                  <a:path w="21600" h="21845" fill="none" extrusionOk="0">
                    <a:moveTo>
                      <a:pt x="20740" y="-1"/>
                    </a:moveTo>
                    <a:cubicBezTo>
                      <a:pt x="21310" y="1960"/>
                      <a:pt x="21600" y="3992"/>
                      <a:pt x="21600" y="6034"/>
                    </a:cubicBezTo>
                    <a:cubicBezTo>
                      <a:pt x="21600" y="12031"/>
                      <a:pt x="19106" y="17758"/>
                      <a:pt x="14716" y="21844"/>
                    </a:cubicBezTo>
                  </a:path>
                  <a:path w="21600" h="21845" stroke="0" extrusionOk="0">
                    <a:moveTo>
                      <a:pt x="20740" y="-1"/>
                    </a:moveTo>
                    <a:cubicBezTo>
                      <a:pt x="21310" y="1960"/>
                      <a:pt x="21600" y="3992"/>
                      <a:pt x="21600" y="6034"/>
                    </a:cubicBezTo>
                    <a:cubicBezTo>
                      <a:pt x="21600" y="12031"/>
                      <a:pt x="19106" y="17758"/>
                      <a:pt x="14716" y="21844"/>
                    </a:cubicBezTo>
                    <a:lnTo>
                      <a:pt x="0" y="6034"/>
                    </a:lnTo>
                    <a:lnTo>
                      <a:pt x="20740" y="-1"/>
                    </a:lnTo>
                    <a:close/>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45" name="Freeform 33"/>
              <p:cNvSpPr>
                <a:spLocks/>
              </p:cNvSpPr>
              <p:nvPr/>
            </p:nvSpPr>
            <p:spPr bwMode="auto">
              <a:xfrm>
                <a:off x="873" y="1236"/>
                <a:ext cx="3999" cy="1082"/>
              </a:xfrm>
              <a:custGeom>
                <a:avLst/>
                <a:gdLst>
                  <a:gd name="T0" fmla="*/ 0 w 3999"/>
                  <a:gd name="T1" fmla="*/ 0 h 1082"/>
                  <a:gd name="T2" fmla="*/ 1545 w 3999"/>
                  <a:gd name="T3" fmla="*/ 464 h 1082"/>
                  <a:gd name="T4" fmla="*/ 2699 w 3999"/>
                  <a:gd name="T5" fmla="*/ 791 h 1082"/>
                  <a:gd name="T6" fmla="*/ 3227 w 3999"/>
                  <a:gd name="T7" fmla="*/ 910 h 1082"/>
                  <a:gd name="T8" fmla="*/ 3617 w 3999"/>
                  <a:gd name="T9" fmla="*/ 1001 h 1082"/>
                  <a:gd name="T10" fmla="*/ 3999 w 3999"/>
                  <a:gd name="T11" fmla="*/ 1082 h 1082"/>
                  <a:gd name="T12" fmla="*/ 0 60000 65536"/>
                  <a:gd name="T13" fmla="*/ 0 60000 65536"/>
                  <a:gd name="T14" fmla="*/ 0 60000 65536"/>
                  <a:gd name="T15" fmla="*/ 0 60000 65536"/>
                  <a:gd name="T16" fmla="*/ 0 60000 65536"/>
                  <a:gd name="T17" fmla="*/ 0 60000 65536"/>
                  <a:gd name="T18" fmla="*/ 0 w 3999"/>
                  <a:gd name="T19" fmla="*/ 0 h 1082"/>
                  <a:gd name="T20" fmla="*/ 3999 w 3999"/>
                  <a:gd name="T21" fmla="*/ 1082 h 1082"/>
                </a:gdLst>
                <a:ahLst/>
                <a:cxnLst>
                  <a:cxn ang="T12">
                    <a:pos x="T0" y="T1"/>
                  </a:cxn>
                  <a:cxn ang="T13">
                    <a:pos x="T2" y="T3"/>
                  </a:cxn>
                  <a:cxn ang="T14">
                    <a:pos x="T4" y="T5"/>
                  </a:cxn>
                  <a:cxn ang="T15">
                    <a:pos x="T6" y="T7"/>
                  </a:cxn>
                  <a:cxn ang="T16">
                    <a:pos x="T8" y="T9"/>
                  </a:cxn>
                  <a:cxn ang="T17">
                    <a:pos x="T10" y="T11"/>
                  </a:cxn>
                </a:cxnLst>
                <a:rect l="T18" t="T19" r="T20" b="T21"/>
                <a:pathLst>
                  <a:path w="3999" h="1082">
                    <a:moveTo>
                      <a:pt x="0" y="0"/>
                    </a:moveTo>
                    <a:lnTo>
                      <a:pt x="1545" y="464"/>
                    </a:lnTo>
                    <a:lnTo>
                      <a:pt x="2699" y="791"/>
                    </a:lnTo>
                    <a:lnTo>
                      <a:pt x="3227" y="910"/>
                    </a:lnTo>
                    <a:lnTo>
                      <a:pt x="3617" y="1001"/>
                    </a:lnTo>
                    <a:lnTo>
                      <a:pt x="3999" y="1082"/>
                    </a:lnTo>
                  </a:path>
                </a:pathLst>
              </a:custGeom>
              <a:noFill/>
              <a:ln w="508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46" name="Line 34"/>
              <p:cNvSpPr>
                <a:spLocks noChangeShapeType="1"/>
              </p:cNvSpPr>
              <p:nvPr/>
            </p:nvSpPr>
            <p:spPr bwMode="auto">
              <a:xfrm>
                <a:off x="845" y="1282"/>
                <a:ext cx="2809" cy="1000"/>
              </a:xfrm>
              <a:prstGeom prst="line">
                <a:avLst/>
              </a:prstGeom>
              <a:noFill/>
              <a:ln w="508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947" name="Freeform 35"/>
              <p:cNvSpPr>
                <a:spLocks/>
              </p:cNvSpPr>
              <p:nvPr/>
            </p:nvSpPr>
            <p:spPr bwMode="auto">
              <a:xfrm>
                <a:off x="609" y="2091"/>
                <a:ext cx="3054" cy="282"/>
              </a:xfrm>
              <a:custGeom>
                <a:avLst/>
                <a:gdLst>
                  <a:gd name="T0" fmla="*/ 0 w 3054"/>
                  <a:gd name="T1" fmla="*/ 282 h 282"/>
                  <a:gd name="T2" fmla="*/ 173 w 3054"/>
                  <a:gd name="T3" fmla="*/ 136 h 282"/>
                  <a:gd name="T4" fmla="*/ 300 w 3054"/>
                  <a:gd name="T5" fmla="*/ 73 h 282"/>
                  <a:gd name="T6" fmla="*/ 418 w 3054"/>
                  <a:gd name="T7" fmla="*/ 46 h 282"/>
                  <a:gd name="T8" fmla="*/ 609 w 3054"/>
                  <a:gd name="T9" fmla="*/ 18 h 282"/>
                  <a:gd name="T10" fmla="*/ 900 w 3054"/>
                  <a:gd name="T11" fmla="*/ 0 h 282"/>
                  <a:gd name="T12" fmla="*/ 1236 w 3054"/>
                  <a:gd name="T13" fmla="*/ 9 h 282"/>
                  <a:gd name="T14" fmla="*/ 3054 w 3054"/>
                  <a:gd name="T15" fmla="*/ 200 h 282"/>
                  <a:gd name="T16" fmla="*/ 0 60000 65536"/>
                  <a:gd name="T17" fmla="*/ 0 60000 65536"/>
                  <a:gd name="T18" fmla="*/ 0 60000 65536"/>
                  <a:gd name="T19" fmla="*/ 0 60000 65536"/>
                  <a:gd name="T20" fmla="*/ 0 60000 65536"/>
                  <a:gd name="T21" fmla="*/ 0 60000 65536"/>
                  <a:gd name="T22" fmla="*/ 0 60000 65536"/>
                  <a:gd name="T23" fmla="*/ 0 60000 65536"/>
                  <a:gd name="T24" fmla="*/ 0 w 3054"/>
                  <a:gd name="T25" fmla="*/ 0 h 282"/>
                  <a:gd name="T26" fmla="*/ 3054 w 3054"/>
                  <a:gd name="T27" fmla="*/ 282 h 28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54" h="282">
                    <a:moveTo>
                      <a:pt x="0" y="282"/>
                    </a:moveTo>
                    <a:lnTo>
                      <a:pt x="173" y="136"/>
                    </a:lnTo>
                    <a:lnTo>
                      <a:pt x="300" y="73"/>
                    </a:lnTo>
                    <a:lnTo>
                      <a:pt x="418" y="46"/>
                    </a:lnTo>
                    <a:lnTo>
                      <a:pt x="609" y="18"/>
                    </a:lnTo>
                    <a:lnTo>
                      <a:pt x="900" y="0"/>
                    </a:lnTo>
                    <a:lnTo>
                      <a:pt x="1236" y="9"/>
                    </a:lnTo>
                    <a:lnTo>
                      <a:pt x="3054" y="200"/>
                    </a:lnTo>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48" name="Line 36"/>
              <p:cNvSpPr>
                <a:spLocks noChangeShapeType="1"/>
              </p:cNvSpPr>
              <p:nvPr/>
            </p:nvSpPr>
            <p:spPr bwMode="auto">
              <a:xfrm>
                <a:off x="3645" y="2291"/>
                <a:ext cx="155" cy="246"/>
              </a:xfrm>
              <a:prstGeom prst="line">
                <a:avLst/>
              </a:prstGeom>
              <a:noFill/>
              <a:ln w="381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949" name="Freeform 37"/>
              <p:cNvSpPr>
                <a:spLocks/>
              </p:cNvSpPr>
              <p:nvPr/>
            </p:nvSpPr>
            <p:spPr bwMode="auto">
              <a:xfrm>
                <a:off x="3781" y="2337"/>
                <a:ext cx="1100" cy="200"/>
              </a:xfrm>
              <a:custGeom>
                <a:avLst/>
                <a:gdLst>
                  <a:gd name="T0" fmla="*/ 0 w 1100"/>
                  <a:gd name="T1" fmla="*/ 200 h 200"/>
                  <a:gd name="T2" fmla="*/ 364 w 1100"/>
                  <a:gd name="T3" fmla="*/ 163 h 200"/>
                  <a:gd name="T4" fmla="*/ 555 w 1100"/>
                  <a:gd name="T5" fmla="*/ 109 h 200"/>
                  <a:gd name="T6" fmla="*/ 773 w 1100"/>
                  <a:gd name="T7" fmla="*/ 36 h 200"/>
                  <a:gd name="T8" fmla="*/ 1100 w 1100"/>
                  <a:gd name="T9" fmla="*/ 0 h 200"/>
                  <a:gd name="T10" fmla="*/ 0 60000 65536"/>
                  <a:gd name="T11" fmla="*/ 0 60000 65536"/>
                  <a:gd name="T12" fmla="*/ 0 60000 65536"/>
                  <a:gd name="T13" fmla="*/ 0 60000 65536"/>
                  <a:gd name="T14" fmla="*/ 0 60000 65536"/>
                  <a:gd name="T15" fmla="*/ 0 w 1100"/>
                  <a:gd name="T16" fmla="*/ 0 h 200"/>
                  <a:gd name="T17" fmla="*/ 1100 w 1100"/>
                  <a:gd name="T18" fmla="*/ 200 h 200"/>
                </a:gdLst>
                <a:ahLst/>
                <a:cxnLst>
                  <a:cxn ang="T10">
                    <a:pos x="T0" y="T1"/>
                  </a:cxn>
                  <a:cxn ang="T11">
                    <a:pos x="T2" y="T3"/>
                  </a:cxn>
                  <a:cxn ang="T12">
                    <a:pos x="T4" y="T5"/>
                  </a:cxn>
                  <a:cxn ang="T13">
                    <a:pos x="T6" y="T7"/>
                  </a:cxn>
                  <a:cxn ang="T14">
                    <a:pos x="T8" y="T9"/>
                  </a:cxn>
                </a:cxnLst>
                <a:rect l="T15" t="T16" r="T17" b="T18"/>
                <a:pathLst>
                  <a:path w="1100" h="200">
                    <a:moveTo>
                      <a:pt x="0" y="200"/>
                    </a:moveTo>
                    <a:lnTo>
                      <a:pt x="364" y="163"/>
                    </a:lnTo>
                    <a:lnTo>
                      <a:pt x="555" y="109"/>
                    </a:lnTo>
                    <a:lnTo>
                      <a:pt x="773" y="36"/>
                    </a:lnTo>
                    <a:lnTo>
                      <a:pt x="1100" y="0"/>
                    </a:lnTo>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50" name="Arc 38"/>
              <p:cNvSpPr>
                <a:spLocks/>
              </p:cNvSpPr>
              <p:nvPr/>
            </p:nvSpPr>
            <p:spPr bwMode="auto">
              <a:xfrm flipH="1">
                <a:off x="3065" y="2584"/>
                <a:ext cx="1688" cy="435"/>
              </a:xfrm>
              <a:custGeom>
                <a:avLst/>
                <a:gdLst>
                  <a:gd name="T0" fmla="*/ 0 w 42712"/>
                  <a:gd name="T1" fmla="*/ 0 h 25938"/>
                  <a:gd name="T2" fmla="*/ 0 w 42712"/>
                  <a:gd name="T3" fmla="*/ 0 h 25938"/>
                  <a:gd name="T4" fmla="*/ 0 w 42712"/>
                  <a:gd name="T5" fmla="*/ 0 h 25938"/>
                  <a:gd name="T6" fmla="*/ 0 60000 65536"/>
                  <a:gd name="T7" fmla="*/ 0 60000 65536"/>
                  <a:gd name="T8" fmla="*/ 0 60000 65536"/>
                  <a:gd name="T9" fmla="*/ 0 w 42712"/>
                  <a:gd name="T10" fmla="*/ 0 h 25938"/>
                  <a:gd name="T11" fmla="*/ 42712 w 42712"/>
                  <a:gd name="T12" fmla="*/ 25938 h 25938"/>
                </a:gdLst>
                <a:ahLst/>
                <a:cxnLst>
                  <a:cxn ang="T6">
                    <a:pos x="T0" y="T1"/>
                  </a:cxn>
                  <a:cxn ang="T7">
                    <a:pos x="T2" y="T3"/>
                  </a:cxn>
                  <a:cxn ang="T8">
                    <a:pos x="T4" y="T5"/>
                  </a:cxn>
                </a:cxnLst>
                <a:rect l="T9" t="T10" r="T11" b="T12"/>
                <a:pathLst>
                  <a:path w="42712" h="25938" fill="none" extrusionOk="0">
                    <a:moveTo>
                      <a:pt x="42711" y="8903"/>
                    </a:moveTo>
                    <a:cubicBezTo>
                      <a:pt x="40562" y="18843"/>
                      <a:pt x="31769" y="25937"/>
                      <a:pt x="21600" y="25938"/>
                    </a:cubicBezTo>
                    <a:cubicBezTo>
                      <a:pt x="9670" y="25938"/>
                      <a:pt x="0" y="16267"/>
                      <a:pt x="0" y="4338"/>
                    </a:cubicBezTo>
                    <a:cubicBezTo>
                      <a:pt x="-1" y="2880"/>
                      <a:pt x="147" y="1427"/>
                      <a:pt x="440" y="0"/>
                    </a:cubicBezTo>
                  </a:path>
                  <a:path w="42712" h="25938" stroke="0" extrusionOk="0">
                    <a:moveTo>
                      <a:pt x="42711" y="8903"/>
                    </a:moveTo>
                    <a:cubicBezTo>
                      <a:pt x="40562" y="18843"/>
                      <a:pt x="31769" y="25937"/>
                      <a:pt x="21600" y="25938"/>
                    </a:cubicBezTo>
                    <a:cubicBezTo>
                      <a:pt x="9670" y="25938"/>
                      <a:pt x="0" y="16267"/>
                      <a:pt x="0" y="4338"/>
                    </a:cubicBezTo>
                    <a:cubicBezTo>
                      <a:pt x="-1" y="2880"/>
                      <a:pt x="147" y="1427"/>
                      <a:pt x="440" y="0"/>
                    </a:cubicBezTo>
                    <a:lnTo>
                      <a:pt x="21600" y="4338"/>
                    </a:lnTo>
                    <a:lnTo>
                      <a:pt x="42711" y="8903"/>
                    </a:lnTo>
                    <a:close/>
                  </a:path>
                </a:pathLst>
              </a:custGeom>
              <a:noFill/>
              <a:ln w="38100">
                <a:solidFill>
                  <a:srgbClr val="99009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51" name="Arc 39"/>
              <p:cNvSpPr>
                <a:spLocks/>
              </p:cNvSpPr>
              <p:nvPr/>
            </p:nvSpPr>
            <p:spPr bwMode="auto">
              <a:xfrm flipV="1">
                <a:off x="3957" y="2453"/>
                <a:ext cx="853" cy="783"/>
              </a:xfrm>
              <a:custGeom>
                <a:avLst/>
                <a:gdLst>
                  <a:gd name="T0" fmla="*/ 0 w 21600"/>
                  <a:gd name="T1" fmla="*/ 0 h 28475"/>
                  <a:gd name="T2" fmla="*/ 0 w 21600"/>
                  <a:gd name="T3" fmla="*/ 0 h 28475"/>
                  <a:gd name="T4" fmla="*/ 0 w 21600"/>
                  <a:gd name="T5" fmla="*/ 0 h 28475"/>
                  <a:gd name="T6" fmla="*/ 0 60000 65536"/>
                  <a:gd name="T7" fmla="*/ 0 60000 65536"/>
                  <a:gd name="T8" fmla="*/ 0 60000 65536"/>
                  <a:gd name="T9" fmla="*/ 0 w 21600"/>
                  <a:gd name="T10" fmla="*/ 0 h 28475"/>
                  <a:gd name="T11" fmla="*/ 21600 w 21600"/>
                  <a:gd name="T12" fmla="*/ 28475 h 28475"/>
                </a:gdLst>
                <a:ahLst/>
                <a:cxnLst>
                  <a:cxn ang="T6">
                    <a:pos x="T0" y="T1"/>
                  </a:cxn>
                  <a:cxn ang="T7">
                    <a:pos x="T2" y="T3"/>
                  </a:cxn>
                  <a:cxn ang="T8">
                    <a:pos x="T4" y="T5"/>
                  </a:cxn>
                </a:cxnLst>
                <a:rect l="T9" t="T10" r="T11" b="T12"/>
                <a:pathLst>
                  <a:path w="21600" h="28475" fill="none" extrusionOk="0">
                    <a:moveTo>
                      <a:pt x="4634" y="0"/>
                    </a:moveTo>
                    <a:cubicBezTo>
                      <a:pt x="14542" y="2176"/>
                      <a:pt x="21600" y="10953"/>
                      <a:pt x="21600" y="21097"/>
                    </a:cubicBezTo>
                    <a:cubicBezTo>
                      <a:pt x="21600" y="23613"/>
                      <a:pt x="21160" y="26110"/>
                      <a:pt x="20300" y="28474"/>
                    </a:cubicBezTo>
                  </a:path>
                  <a:path w="21600" h="28475" stroke="0" extrusionOk="0">
                    <a:moveTo>
                      <a:pt x="4634" y="0"/>
                    </a:moveTo>
                    <a:cubicBezTo>
                      <a:pt x="14542" y="2176"/>
                      <a:pt x="21600" y="10953"/>
                      <a:pt x="21600" y="21097"/>
                    </a:cubicBezTo>
                    <a:cubicBezTo>
                      <a:pt x="21600" y="23613"/>
                      <a:pt x="21160" y="26110"/>
                      <a:pt x="20300" y="28474"/>
                    </a:cubicBezTo>
                    <a:lnTo>
                      <a:pt x="0" y="21097"/>
                    </a:lnTo>
                    <a:lnTo>
                      <a:pt x="4634" y="0"/>
                    </a:lnTo>
                    <a:close/>
                  </a:path>
                </a:pathLst>
              </a:custGeom>
              <a:noFill/>
              <a:ln w="508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52" name="Arc 40"/>
              <p:cNvSpPr>
                <a:spLocks/>
              </p:cNvSpPr>
              <p:nvPr/>
            </p:nvSpPr>
            <p:spPr bwMode="auto">
              <a:xfrm flipV="1">
                <a:off x="4108" y="2430"/>
                <a:ext cx="744" cy="834"/>
              </a:xfrm>
              <a:custGeom>
                <a:avLst/>
                <a:gdLst>
                  <a:gd name="T0" fmla="*/ 0 w 21600"/>
                  <a:gd name="T1" fmla="*/ 0 h 32588"/>
                  <a:gd name="T2" fmla="*/ 0 w 21600"/>
                  <a:gd name="T3" fmla="*/ 0 h 32588"/>
                  <a:gd name="T4" fmla="*/ 0 w 21600"/>
                  <a:gd name="T5" fmla="*/ 0 h 32588"/>
                  <a:gd name="T6" fmla="*/ 0 60000 65536"/>
                  <a:gd name="T7" fmla="*/ 0 60000 65536"/>
                  <a:gd name="T8" fmla="*/ 0 60000 65536"/>
                  <a:gd name="T9" fmla="*/ 0 w 21600"/>
                  <a:gd name="T10" fmla="*/ 0 h 32588"/>
                  <a:gd name="T11" fmla="*/ 21600 w 21600"/>
                  <a:gd name="T12" fmla="*/ 32588 h 32588"/>
                </a:gdLst>
                <a:ahLst/>
                <a:cxnLst>
                  <a:cxn ang="T6">
                    <a:pos x="T0" y="T1"/>
                  </a:cxn>
                  <a:cxn ang="T7">
                    <a:pos x="T2" y="T3"/>
                  </a:cxn>
                  <a:cxn ang="T8">
                    <a:pos x="T4" y="T5"/>
                  </a:cxn>
                </a:cxnLst>
                <a:rect l="T9" t="T10" r="T11" b="T12"/>
                <a:pathLst>
                  <a:path w="21600" h="32588" fill="none" extrusionOk="0">
                    <a:moveTo>
                      <a:pt x="1445" y="0"/>
                    </a:moveTo>
                    <a:cubicBezTo>
                      <a:pt x="12788" y="761"/>
                      <a:pt x="21600" y="10183"/>
                      <a:pt x="21600" y="21552"/>
                    </a:cubicBezTo>
                    <a:cubicBezTo>
                      <a:pt x="21600" y="25436"/>
                      <a:pt x="20552" y="29248"/>
                      <a:pt x="18567" y="32587"/>
                    </a:cubicBezTo>
                  </a:path>
                  <a:path w="21600" h="32588" stroke="0" extrusionOk="0">
                    <a:moveTo>
                      <a:pt x="1445" y="0"/>
                    </a:moveTo>
                    <a:cubicBezTo>
                      <a:pt x="12788" y="761"/>
                      <a:pt x="21600" y="10183"/>
                      <a:pt x="21600" y="21552"/>
                    </a:cubicBezTo>
                    <a:cubicBezTo>
                      <a:pt x="21600" y="25436"/>
                      <a:pt x="20552" y="29248"/>
                      <a:pt x="18567" y="32587"/>
                    </a:cubicBezTo>
                    <a:lnTo>
                      <a:pt x="0" y="21552"/>
                    </a:lnTo>
                    <a:lnTo>
                      <a:pt x="1445" y="0"/>
                    </a:lnTo>
                    <a:close/>
                  </a:path>
                </a:pathLst>
              </a:custGeom>
              <a:noFill/>
              <a:ln w="762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53" name="Arc 41"/>
              <p:cNvSpPr>
                <a:spLocks/>
              </p:cNvSpPr>
              <p:nvPr/>
            </p:nvSpPr>
            <p:spPr bwMode="auto">
              <a:xfrm flipV="1">
                <a:off x="4132" y="2423"/>
                <a:ext cx="817" cy="1430"/>
              </a:xfrm>
              <a:custGeom>
                <a:avLst/>
                <a:gdLst>
                  <a:gd name="T0" fmla="*/ 0 w 21600"/>
                  <a:gd name="T1" fmla="*/ 0 h 33061"/>
                  <a:gd name="T2" fmla="*/ 0 w 21600"/>
                  <a:gd name="T3" fmla="*/ 0 h 33061"/>
                  <a:gd name="T4" fmla="*/ 0 w 21600"/>
                  <a:gd name="T5" fmla="*/ 0 h 33061"/>
                  <a:gd name="T6" fmla="*/ 0 60000 65536"/>
                  <a:gd name="T7" fmla="*/ 0 60000 65536"/>
                  <a:gd name="T8" fmla="*/ 0 60000 65536"/>
                  <a:gd name="T9" fmla="*/ 0 w 21600"/>
                  <a:gd name="T10" fmla="*/ 0 h 33061"/>
                  <a:gd name="T11" fmla="*/ 21600 w 21600"/>
                  <a:gd name="T12" fmla="*/ 33061 h 33061"/>
                </a:gdLst>
                <a:ahLst/>
                <a:cxnLst>
                  <a:cxn ang="T6">
                    <a:pos x="T0" y="T1"/>
                  </a:cxn>
                  <a:cxn ang="T7">
                    <a:pos x="T2" y="T3"/>
                  </a:cxn>
                  <a:cxn ang="T8">
                    <a:pos x="T4" y="T5"/>
                  </a:cxn>
                </a:cxnLst>
                <a:rect l="T9" t="T10" r="T11" b="T12"/>
                <a:pathLst>
                  <a:path w="21600" h="33061" fill="none" extrusionOk="0">
                    <a:moveTo>
                      <a:pt x="8827" y="0"/>
                    </a:moveTo>
                    <a:cubicBezTo>
                      <a:pt x="16598" y="3480"/>
                      <a:pt x="21600" y="11199"/>
                      <a:pt x="21600" y="19714"/>
                    </a:cubicBezTo>
                    <a:cubicBezTo>
                      <a:pt x="21600" y="24554"/>
                      <a:pt x="19974" y="29254"/>
                      <a:pt x="16982" y="33060"/>
                    </a:cubicBezTo>
                  </a:path>
                  <a:path w="21600" h="33061" stroke="0" extrusionOk="0">
                    <a:moveTo>
                      <a:pt x="8827" y="0"/>
                    </a:moveTo>
                    <a:cubicBezTo>
                      <a:pt x="16598" y="3480"/>
                      <a:pt x="21600" y="11199"/>
                      <a:pt x="21600" y="19714"/>
                    </a:cubicBezTo>
                    <a:cubicBezTo>
                      <a:pt x="21600" y="24554"/>
                      <a:pt x="19974" y="29254"/>
                      <a:pt x="16982" y="33060"/>
                    </a:cubicBezTo>
                    <a:lnTo>
                      <a:pt x="0" y="19714"/>
                    </a:lnTo>
                    <a:lnTo>
                      <a:pt x="8827" y="0"/>
                    </a:lnTo>
                    <a:close/>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54" name="Line 42"/>
              <p:cNvSpPr>
                <a:spLocks noChangeShapeType="1"/>
              </p:cNvSpPr>
              <p:nvPr/>
            </p:nvSpPr>
            <p:spPr bwMode="auto">
              <a:xfrm>
                <a:off x="4118" y="3237"/>
                <a:ext cx="372" cy="636"/>
              </a:xfrm>
              <a:prstGeom prst="line">
                <a:avLst/>
              </a:prstGeom>
              <a:noFill/>
              <a:ln w="381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955" name="Arc 43"/>
              <p:cNvSpPr>
                <a:spLocks/>
              </p:cNvSpPr>
              <p:nvPr/>
            </p:nvSpPr>
            <p:spPr bwMode="auto">
              <a:xfrm flipH="1">
                <a:off x="779" y="2349"/>
                <a:ext cx="2047" cy="1124"/>
              </a:xfrm>
              <a:custGeom>
                <a:avLst/>
                <a:gdLst>
                  <a:gd name="T0" fmla="*/ 0 w 17760"/>
                  <a:gd name="T1" fmla="*/ 0 h 21598"/>
                  <a:gd name="T2" fmla="*/ 0 w 17760"/>
                  <a:gd name="T3" fmla="*/ 0 h 21598"/>
                  <a:gd name="T4" fmla="*/ 0 w 17760"/>
                  <a:gd name="T5" fmla="*/ 0 h 21598"/>
                  <a:gd name="T6" fmla="*/ 0 60000 65536"/>
                  <a:gd name="T7" fmla="*/ 0 60000 65536"/>
                  <a:gd name="T8" fmla="*/ 0 60000 65536"/>
                  <a:gd name="T9" fmla="*/ 0 w 17760"/>
                  <a:gd name="T10" fmla="*/ 0 h 21598"/>
                  <a:gd name="T11" fmla="*/ 17760 w 17760"/>
                  <a:gd name="T12" fmla="*/ 21598 h 21598"/>
                </a:gdLst>
                <a:ahLst/>
                <a:cxnLst>
                  <a:cxn ang="T6">
                    <a:pos x="T0" y="T1"/>
                  </a:cxn>
                  <a:cxn ang="T7">
                    <a:pos x="T2" y="T3"/>
                  </a:cxn>
                  <a:cxn ang="T8">
                    <a:pos x="T4" y="T5"/>
                  </a:cxn>
                </a:cxnLst>
                <a:rect l="T9" t="T10" r="T11" b="T12"/>
                <a:pathLst>
                  <a:path w="17760" h="21598" fill="none" extrusionOk="0">
                    <a:moveTo>
                      <a:pt x="17759" y="12293"/>
                    </a:moveTo>
                    <a:cubicBezTo>
                      <a:pt x="13789" y="18029"/>
                      <a:pt x="7293" y="21494"/>
                      <a:pt x="318" y="21597"/>
                    </a:cubicBezTo>
                  </a:path>
                  <a:path w="17760" h="21598" stroke="0" extrusionOk="0">
                    <a:moveTo>
                      <a:pt x="17759" y="12293"/>
                    </a:moveTo>
                    <a:cubicBezTo>
                      <a:pt x="13789" y="18029"/>
                      <a:pt x="7293" y="21494"/>
                      <a:pt x="318" y="21597"/>
                    </a:cubicBezTo>
                    <a:lnTo>
                      <a:pt x="0" y="0"/>
                    </a:lnTo>
                    <a:lnTo>
                      <a:pt x="17759" y="12293"/>
                    </a:lnTo>
                    <a:close/>
                  </a:path>
                </a:pathLst>
              </a:custGeom>
              <a:noFill/>
              <a:ln w="508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56" name="Line 44"/>
              <p:cNvSpPr>
                <a:spLocks noChangeShapeType="1"/>
              </p:cNvSpPr>
              <p:nvPr/>
            </p:nvSpPr>
            <p:spPr bwMode="auto">
              <a:xfrm flipV="1">
                <a:off x="4779" y="2355"/>
                <a:ext cx="84" cy="63"/>
              </a:xfrm>
              <a:prstGeom prst="line">
                <a:avLst/>
              </a:prstGeom>
              <a:noFill/>
              <a:ln w="508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957" name="Line 45"/>
              <p:cNvSpPr>
                <a:spLocks noChangeShapeType="1"/>
              </p:cNvSpPr>
              <p:nvPr/>
            </p:nvSpPr>
            <p:spPr bwMode="auto">
              <a:xfrm flipV="1">
                <a:off x="4890" y="2214"/>
                <a:ext cx="54" cy="123"/>
              </a:xfrm>
              <a:prstGeom prst="line">
                <a:avLst/>
              </a:prstGeom>
              <a:noFill/>
              <a:ln w="508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958" name="Arc 46"/>
              <p:cNvSpPr>
                <a:spLocks/>
              </p:cNvSpPr>
              <p:nvPr/>
            </p:nvSpPr>
            <p:spPr bwMode="auto">
              <a:xfrm>
                <a:off x="4785" y="2193"/>
                <a:ext cx="207" cy="265"/>
              </a:xfrm>
              <a:custGeom>
                <a:avLst/>
                <a:gdLst>
                  <a:gd name="T0" fmla="*/ 0 w 31792"/>
                  <a:gd name="T1" fmla="*/ 0 h 30588"/>
                  <a:gd name="T2" fmla="*/ 0 w 31792"/>
                  <a:gd name="T3" fmla="*/ 0 h 30588"/>
                  <a:gd name="T4" fmla="*/ 0 w 31792"/>
                  <a:gd name="T5" fmla="*/ 0 h 30588"/>
                  <a:gd name="T6" fmla="*/ 0 60000 65536"/>
                  <a:gd name="T7" fmla="*/ 0 60000 65536"/>
                  <a:gd name="T8" fmla="*/ 0 60000 65536"/>
                  <a:gd name="T9" fmla="*/ 0 w 31792"/>
                  <a:gd name="T10" fmla="*/ 0 h 30588"/>
                  <a:gd name="T11" fmla="*/ 31792 w 31792"/>
                  <a:gd name="T12" fmla="*/ 30588 h 30588"/>
                </a:gdLst>
                <a:ahLst/>
                <a:cxnLst>
                  <a:cxn ang="T6">
                    <a:pos x="T0" y="T1"/>
                  </a:cxn>
                  <a:cxn ang="T7">
                    <a:pos x="T2" y="T3"/>
                  </a:cxn>
                  <a:cxn ang="T8">
                    <a:pos x="T4" y="T5"/>
                  </a:cxn>
                </a:cxnLst>
                <a:rect l="T9" t="T10" r="T11" b="T12"/>
                <a:pathLst>
                  <a:path w="31792" h="30588" fill="none" extrusionOk="0">
                    <a:moveTo>
                      <a:pt x="29833" y="-1"/>
                    </a:moveTo>
                    <a:cubicBezTo>
                      <a:pt x="31123" y="2820"/>
                      <a:pt x="31792" y="5886"/>
                      <a:pt x="31792" y="8988"/>
                    </a:cubicBezTo>
                    <a:cubicBezTo>
                      <a:pt x="31792" y="20917"/>
                      <a:pt x="22121" y="30588"/>
                      <a:pt x="10192" y="30588"/>
                    </a:cubicBezTo>
                    <a:cubicBezTo>
                      <a:pt x="6636" y="30588"/>
                      <a:pt x="3135" y="29710"/>
                      <a:pt x="-1" y="28032"/>
                    </a:cubicBezTo>
                  </a:path>
                  <a:path w="31792" h="30588" stroke="0" extrusionOk="0">
                    <a:moveTo>
                      <a:pt x="29833" y="-1"/>
                    </a:moveTo>
                    <a:cubicBezTo>
                      <a:pt x="31123" y="2820"/>
                      <a:pt x="31792" y="5886"/>
                      <a:pt x="31792" y="8988"/>
                    </a:cubicBezTo>
                    <a:cubicBezTo>
                      <a:pt x="31792" y="20917"/>
                      <a:pt x="22121" y="30588"/>
                      <a:pt x="10192" y="30588"/>
                    </a:cubicBezTo>
                    <a:cubicBezTo>
                      <a:pt x="6636" y="30588"/>
                      <a:pt x="3135" y="29710"/>
                      <a:pt x="-1" y="28032"/>
                    </a:cubicBezTo>
                    <a:lnTo>
                      <a:pt x="10192" y="8988"/>
                    </a:lnTo>
                    <a:lnTo>
                      <a:pt x="29833" y="-1"/>
                    </a:lnTo>
                    <a:close/>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59" name="Freeform 47"/>
              <p:cNvSpPr>
                <a:spLocks/>
              </p:cNvSpPr>
              <p:nvPr/>
            </p:nvSpPr>
            <p:spPr bwMode="auto">
              <a:xfrm>
                <a:off x="3651" y="2264"/>
                <a:ext cx="1191" cy="45"/>
              </a:xfrm>
              <a:custGeom>
                <a:avLst/>
                <a:gdLst>
                  <a:gd name="T0" fmla="*/ 0 w 1191"/>
                  <a:gd name="T1" fmla="*/ 0 h 45"/>
                  <a:gd name="T2" fmla="*/ 400 w 1191"/>
                  <a:gd name="T3" fmla="*/ 27 h 45"/>
                  <a:gd name="T4" fmla="*/ 573 w 1191"/>
                  <a:gd name="T5" fmla="*/ 36 h 45"/>
                  <a:gd name="T6" fmla="*/ 891 w 1191"/>
                  <a:gd name="T7" fmla="*/ 18 h 45"/>
                  <a:gd name="T8" fmla="*/ 1191 w 1191"/>
                  <a:gd name="T9" fmla="*/ 45 h 45"/>
                  <a:gd name="T10" fmla="*/ 0 60000 65536"/>
                  <a:gd name="T11" fmla="*/ 0 60000 65536"/>
                  <a:gd name="T12" fmla="*/ 0 60000 65536"/>
                  <a:gd name="T13" fmla="*/ 0 60000 65536"/>
                  <a:gd name="T14" fmla="*/ 0 60000 65536"/>
                  <a:gd name="T15" fmla="*/ 0 w 1191"/>
                  <a:gd name="T16" fmla="*/ 0 h 45"/>
                  <a:gd name="T17" fmla="*/ 1191 w 1191"/>
                  <a:gd name="T18" fmla="*/ 45 h 45"/>
                </a:gdLst>
                <a:ahLst/>
                <a:cxnLst>
                  <a:cxn ang="T10">
                    <a:pos x="T0" y="T1"/>
                  </a:cxn>
                  <a:cxn ang="T11">
                    <a:pos x="T2" y="T3"/>
                  </a:cxn>
                  <a:cxn ang="T12">
                    <a:pos x="T4" y="T5"/>
                  </a:cxn>
                  <a:cxn ang="T13">
                    <a:pos x="T6" y="T7"/>
                  </a:cxn>
                  <a:cxn ang="T14">
                    <a:pos x="T8" y="T9"/>
                  </a:cxn>
                </a:cxnLst>
                <a:rect l="T15" t="T16" r="T17" b="T18"/>
                <a:pathLst>
                  <a:path w="1191" h="45">
                    <a:moveTo>
                      <a:pt x="0" y="0"/>
                    </a:moveTo>
                    <a:lnTo>
                      <a:pt x="400" y="27"/>
                    </a:lnTo>
                    <a:lnTo>
                      <a:pt x="573" y="36"/>
                    </a:lnTo>
                    <a:lnTo>
                      <a:pt x="891" y="18"/>
                    </a:lnTo>
                    <a:lnTo>
                      <a:pt x="1191" y="45"/>
                    </a:lnTo>
                  </a:path>
                </a:pathLst>
              </a:custGeom>
              <a:noFill/>
              <a:ln w="38100">
                <a:solidFill>
                  <a:srgbClr val="99009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60" name="Line 48"/>
              <p:cNvSpPr>
                <a:spLocks noChangeShapeType="1"/>
              </p:cNvSpPr>
              <p:nvPr/>
            </p:nvSpPr>
            <p:spPr bwMode="auto">
              <a:xfrm flipH="1">
                <a:off x="3100" y="2314"/>
                <a:ext cx="548" cy="406"/>
              </a:xfrm>
              <a:prstGeom prst="line">
                <a:avLst/>
              </a:prstGeom>
              <a:noFill/>
              <a:ln w="508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961" name="Freeform 49"/>
              <p:cNvSpPr>
                <a:spLocks/>
              </p:cNvSpPr>
              <p:nvPr/>
            </p:nvSpPr>
            <p:spPr bwMode="auto">
              <a:xfrm>
                <a:off x="2821" y="3239"/>
                <a:ext cx="1295" cy="186"/>
              </a:xfrm>
              <a:custGeom>
                <a:avLst/>
                <a:gdLst>
                  <a:gd name="T0" fmla="*/ 0 w 2063"/>
                  <a:gd name="T1" fmla="*/ 0 h 1119"/>
                  <a:gd name="T2" fmla="*/ 1 w 2063"/>
                  <a:gd name="T3" fmla="*/ 0 h 1119"/>
                  <a:gd name="T4" fmla="*/ 1 w 2063"/>
                  <a:gd name="T5" fmla="*/ 0 h 1119"/>
                  <a:gd name="T6" fmla="*/ 1 w 2063"/>
                  <a:gd name="T7" fmla="*/ 0 h 1119"/>
                  <a:gd name="T8" fmla="*/ 1 w 2063"/>
                  <a:gd name="T9" fmla="*/ 0 h 1119"/>
                  <a:gd name="T10" fmla="*/ 1 w 2063"/>
                  <a:gd name="T11" fmla="*/ 0 h 1119"/>
                  <a:gd name="T12" fmla="*/ 1 w 2063"/>
                  <a:gd name="T13" fmla="*/ 0 h 1119"/>
                  <a:gd name="T14" fmla="*/ 1 w 2063"/>
                  <a:gd name="T15" fmla="*/ 0 h 1119"/>
                  <a:gd name="T16" fmla="*/ 0 60000 65536"/>
                  <a:gd name="T17" fmla="*/ 0 60000 65536"/>
                  <a:gd name="T18" fmla="*/ 0 60000 65536"/>
                  <a:gd name="T19" fmla="*/ 0 60000 65536"/>
                  <a:gd name="T20" fmla="*/ 0 60000 65536"/>
                  <a:gd name="T21" fmla="*/ 0 60000 65536"/>
                  <a:gd name="T22" fmla="*/ 0 60000 65536"/>
                  <a:gd name="T23" fmla="*/ 0 60000 65536"/>
                  <a:gd name="T24" fmla="*/ 0 w 2063"/>
                  <a:gd name="T25" fmla="*/ 0 h 1119"/>
                  <a:gd name="T26" fmla="*/ 2063 w 2063"/>
                  <a:gd name="T27" fmla="*/ 1119 h 11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63" h="1119">
                    <a:moveTo>
                      <a:pt x="0" y="1119"/>
                    </a:moveTo>
                    <a:lnTo>
                      <a:pt x="1281" y="364"/>
                    </a:lnTo>
                    <a:lnTo>
                      <a:pt x="1418" y="273"/>
                    </a:lnTo>
                    <a:lnTo>
                      <a:pt x="1590" y="191"/>
                    </a:lnTo>
                    <a:lnTo>
                      <a:pt x="1708" y="110"/>
                    </a:lnTo>
                    <a:lnTo>
                      <a:pt x="1827" y="64"/>
                    </a:lnTo>
                    <a:lnTo>
                      <a:pt x="1954" y="19"/>
                    </a:lnTo>
                    <a:lnTo>
                      <a:pt x="2063" y="0"/>
                    </a:lnTo>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62" name="Arc 50"/>
              <p:cNvSpPr>
                <a:spLocks/>
              </p:cNvSpPr>
              <p:nvPr/>
            </p:nvSpPr>
            <p:spPr bwMode="auto">
              <a:xfrm flipH="1">
                <a:off x="396" y="1333"/>
                <a:ext cx="343" cy="1177"/>
              </a:xfrm>
              <a:custGeom>
                <a:avLst/>
                <a:gdLst>
                  <a:gd name="T0" fmla="*/ 0 w 28245"/>
                  <a:gd name="T1" fmla="*/ 0 h 35340"/>
                  <a:gd name="T2" fmla="*/ 0 w 28245"/>
                  <a:gd name="T3" fmla="*/ 0 h 35340"/>
                  <a:gd name="T4" fmla="*/ 0 w 28245"/>
                  <a:gd name="T5" fmla="*/ 0 h 35340"/>
                  <a:gd name="T6" fmla="*/ 0 60000 65536"/>
                  <a:gd name="T7" fmla="*/ 0 60000 65536"/>
                  <a:gd name="T8" fmla="*/ 0 60000 65536"/>
                  <a:gd name="T9" fmla="*/ 0 w 28245"/>
                  <a:gd name="T10" fmla="*/ 0 h 35340"/>
                  <a:gd name="T11" fmla="*/ 28245 w 28245"/>
                  <a:gd name="T12" fmla="*/ 35340 h 35340"/>
                </a:gdLst>
                <a:ahLst/>
                <a:cxnLst>
                  <a:cxn ang="T6">
                    <a:pos x="T0" y="T1"/>
                  </a:cxn>
                  <a:cxn ang="T7">
                    <a:pos x="T2" y="T3"/>
                  </a:cxn>
                  <a:cxn ang="T8">
                    <a:pos x="T4" y="T5"/>
                  </a:cxn>
                </a:cxnLst>
                <a:rect l="T9" t="T10" r="T11" b="T12"/>
                <a:pathLst>
                  <a:path w="28245" h="35340" fill="none" extrusionOk="0">
                    <a:moveTo>
                      <a:pt x="0" y="1047"/>
                    </a:moveTo>
                    <a:cubicBezTo>
                      <a:pt x="2146" y="353"/>
                      <a:pt x="4388" y="-1"/>
                      <a:pt x="6645" y="0"/>
                    </a:cubicBezTo>
                    <a:cubicBezTo>
                      <a:pt x="18574" y="0"/>
                      <a:pt x="28245" y="9670"/>
                      <a:pt x="28245" y="21600"/>
                    </a:cubicBezTo>
                    <a:cubicBezTo>
                      <a:pt x="28245" y="26613"/>
                      <a:pt x="26500" y="31471"/>
                      <a:pt x="23311" y="35339"/>
                    </a:cubicBezTo>
                  </a:path>
                  <a:path w="28245" h="35340" stroke="0" extrusionOk="0">
                    <a:moveTo>
                      <a:pt x="0" y="1047"/>
                    </a:moveTo>
                    <a:cubicBezTo>
                      <a:pt x="2146" y="353"/>
                      <a:pt x="4388" y="-1"/>
                      <a:pt x="6645" y="0"/>
                    </a:cubicBezTo>
                    <a:cubicBezTo>
                      <a:pt x="18574" y="0"/>
                      <a:pt x="28245" y="9670"/>
                      <a:pt x="28245" y="21600"/>
                    </a:cubicBezTo>
                    <a:cubicBezTo>
                      <a:pt x="28245" y="26613"/>
                      <a:pt x="26500" y="31471"/>
                      <a:pt x="23311" y="35339"/>
                    </a:cubicBezTo>
                    <a:lnTo>
                      <a:pt x="6645" y="21600"/>
                    </a:lnTo>
                    <a:lnTo>
                      <a:pt x="0" y="1047"/>
                    </a:lnTo>
                    <a:close/>
                  </a:path>
                </a:pathLst>
              </a:custGeom>
              <a:noFill/>
              <a:ln w="762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63" name="Line 51"/>
              <p:cNvSpPr>
                <a:spLocks noChangeShapeType="1"/>
              </p:cNvSpPr>
              <p:nvPr/>
            </p:nvSpPr>
            <p:spPr bwMode="auto">
              <a:xfrm flipH="1">
                <a:off x="2773" y="2728"/>
                <a:ext cx="263" cy="709"/>
              </a:xfrm>
              <a:prstGeom prst="line">
                <a:avLst/>
              </a:prstGeom>
              <a:noFill/>
              <a:ln w="762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7887" name="Group 52"/>
            <p:cNvGrpSpPr>
              <a:grpSpLocks/>
            </p:cNvGrpSpPr>
            <p:nvPr/>
          </p:nvGrpSpPr>
          <p:grpSpPr bwMode="auto">
            <a:xfrm>
              <a:off x="400" y="1185"/>
              <a:ext cx="4629" cy="2756"/>
              <a:chOff x="400" y="1185"/>
              <a:chExt cx="4629" cy="2756"/>
            </a:xfrm>
          </p:grpSpPr>
          <p:sp>
            <p:nvSpPr>
              <p:cNvPr id="117905" name="Oval 53"/>
              <p:cNvSpPr>
                <a:spLocks noChangeArrowheads="1"/>
              </p:cNvSpPr>
              <p:nvPr/>
            </p:nvSpPr>
            <p:spPr bwMode="auto">
              <a:xfrm>
                <a:off x="782" y="1185"/>
                <a:ext cx="138" cy="138"/>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17906" name="Group 54"/>
              <p:cNvGrpSpPr>
                <a:grpSpLocks/>
              </p:cNvGrpSpPr>
              <p:nvPr/>
            </p:nvGrpSpPr>
            <p:grpSpPr bwMode="auto">
              <a:xfrm>
                <a:off x="400" y="2121"/>
                <a:ext cx="4629" cy="1820"/>
                <a:chOff x="400" y="2121"/>
                <a:chExt cx="4629" cy="1820"/>
              </a:xfrm>
            </p:grpSpPr>
            <p:sp>
              <p:nvSpPr>
                <p:cNvPr id="117908" name="Oval 55"/>
                <p:cNvSpPr>
                  <a:spLocks noChangeArrowheads="1"/>
                </p:cNvSpPr>
                <p:nvPr/>
              </p:nvSpPr>
              <p:spPr bwMode="auto">
                <a:xfrm>
                  <a:off x="400" y="2428"/>
                  <a:ext cx="138" cy="138"/>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09" name="Oval 56"/>
                <p:cNvSpPr>
                  <a:spLocks noChangeArrowheads="1"/>
                </p:cNvSpPr>
                <p:nvPr/>
              </p:nvSpPr>
              <p:spPr bwMode="auto">
                <a:xfrm>
                  <a:off x="2018" y="2257"/>
                  <a:ext cx="138" cy="138"/>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10" name="Oval 57"/>
                <p:cNvSpPr>
                  <a:spLocks noChangeArrowheads="1"/>
                </p:cNvSpPr>
                <p:nvPr/>
              </p:nvSpPr>
              <p:spPr bwMode="auto">
                <a:xfrm>
                  <a:off x="532" y="2333"/>
                  <a:ext cx="138" cy="138"/>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11" name="Oval 58"/>
                <p:cNvSpPr>
                  <a:spLocks noChangeArrowheads="1"/>
                </p:cNvSpPr>
                <p:nvPr/>
              </p:nvSpPr>
              <p:spPr bwMode="auto">
                <a:xfrm>
                  <a:off x="3733" y="2479"/>
                  <a:ext cx="138" cy="138"/>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12" name="Oval 59"/>
                <p:cNvSpPr>
                  <a:spLocks noChangeArrowheads="1"/>
                </p:cNvSpPr>
                <p:nvPr/>
              </p:nvSpPr>
              <p:spPr bwMode="auto">
                <a:xfrm>
                  <a:off x="3592" y="2221"/>
                  <a:ext cx="138" cy="138"/>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13" name="Oval 60"/>
                <p:cNvSpPr>
                  <a:spLocks noChangeArrowheads="1"/>
                </p:cNvSpPr>
                <p:nvPr/>
              </p:nvSpPr>
              <p:spPr bwMode="auto">
                <a:xfrm>
                  <a:off x="4055" y="3167"/>
                  <a:ext cx="138" cy="138"/>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14" name="Oval 61"/>
                <p:cNvSpPr>
                  <a:spLocks noChangeArrowheads="1"/>
                </p:cNvSpPr>
                <p:nvPr/>
              </p:nvSpPr>
              <p:spPr bwMode="auto">
                <a:xfrm>
                  <a:off x="4400" y="3803"/>
                  <a:ext cx="138" cy="138"/>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15" name="Oval 62"/>
                <p:cNvSpPr>
                  <a:spLocks noChangeArrowheads="1"/>
                </p:cNvSpPr>
                <p:nvPr/>
              </p:nvSpPr>
              <p:spPr bwMode="auto">
                <a:xfrm>
                  <a:off x="705" y="2924"/>
                  <a:ext cx="138" cy="138"/>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16" name="Oval 63"/>
                <p:cNvSpPr>
                  <a:spLocks noChangeArrowheads="1"/>
                </p:cNvSpPr>
                <p:nvPr/>
              </p:nvSpPr>
              <p:spPr bwMode="auto">
                <a:xfrm>
                  <a:off x="3000" y="2666"/>
                  <a:ext cx="138" cy="138"/>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17" name="Oval 64"/>
                <p:cNvSpPr>
                  <a:spLocks noChangeArrowheads="1"/>
                </p:cNvSpPr>
                <p:nvPr/>
              </p:nvSpPr>
              <p:spPr bwMode="auto">
                <a:xfrm>
                  <a:off x="2727" y="3367"/>
                  <a:ext cx="138" cy="138"/>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18" name="Oval 65"/>
                <p:cNvSpPr>
                  <a:spLocks noChangeArrowheads="1"/>
                </p:cNvSpPr>
                <p:nvPr/>
              </p:nvSpPr>
              <p:spPr bwMode="auto">
                <a:xfrm>
                  <a:off x="4809" y="2276"/>
                  <a:ext cx="138" cy="138"/>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19" name="Oval 66"/>
                <p:cNvSpPr>
                  <a:spLocks noChangeArrowheads="1"/>
                </p:cNvSpPr>
                <p:nvPr/>
              </p:nvSpPr>
              <p:spPr bwMode="auto">
                <a:xfrm>
                  <a:off x="4664" y="2503"/>
                  <a:ext cx="138" cy="138"/>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20" name="Oval 67"/>
                <p:cNvSpPr>
                  <a:spLocks noChangeArrowheads="1"/>
                </p:cNvSpPr>
                <p:nvPr/>
              </p:nvSpPr>
              <p:spPr bwMode="auto">
                <a:xfrm>
                  <a:off x="4891" y="2121"/>
                  <a:ext cx="138" cy="138"/>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21" name="Oval 68"/>
                <p:cNvSpPr>
                  <a:spLocks noChangeArrowheads="1"/>
                </p:cNvSpPr>
                <p:nvPr/>
              </p:nvSpPr>
              <p:spPr bwMode="auto">
                <a:xfrm>
                  <a:off x="4682" y="2376"/>
                  <a:ext cx="138" cy="138"/>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17907" name="Oval 69"/>
              <p:cNvSpPr>
                <a:spLocks noChangeArrowheads="1"/>
              </p:cNvSpPr>
              <p:nvPr/>
            </p:nvSpPr>
            <p:spPr bwMode="auto">
              <a:xfrm>
                <a:off x="715" y="1299"/>
                <a:ext cx="138" cy="138"/>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17888" name="Group 70"/>
            <p:cNvGrpSpPr>
              <a:grpSpLocks/>
            </p:cNvGrpSpPr>
            <p:nvPr/>
          </p:nvGrpSpPr>
          <p:grpSpPr bwMode="auto">
            <a:xfrm>
              <a:off x="293" y="1162"/>
              <a:ext cx="5419" cy="2983"/>
              <a:chOff x="293" y="1162"/>
              <a:chExt cx="5419" cy="2983"/>
            </a:xfrm>
          </p:grpSpPr>
          <p:sp>
            <p:nvSpPr>
              <p:cNvPr id="117889" name="Text Box 71"/>
              <p:cNvSpPr txBox="1">
                <a:spLocks noChangeArrowheads="1"/>
              </p:cNvSpPr>
              <p:nvPr/>
            </p:nvSpPr>
            <p:spPr bwMode="auto">
              <a:xfrm>
                <a:off x="871" y="1162"/>
                <a:ext cx="48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latin typeface="Arial Narrow" panose="020B0606020202030204" pitchFamily="34" charset="0"/>
                  </a:rPr>
                  <a:t>Seattle</a:t>
                </a:r>
              </a:p>
            </p:txBody>
          </p:sp>
          <p:sp>
            <p:nvSpPr>
              <p:cNvPr id="117890" name="Text Box 72"/>
              <p:cNvSpPr txBox="1">
                <a:spLocks noChangeArrowheads="1"/>
              </p:cNvSpPr>
              <p:nvPr/>
            </p:nvSpPr>
            <p:spPr bwMode="auto">
              <a:xfrm>
                <a:off x="3737" y="3285"/>
                <a:ext cx="499"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latin typeface="Arial Narrow" panose="020B0606020202030204" pitchFamily="34" charset="0"/>
                  </a:rPr>
                  <a:t>Atlanta</a:t>
                </a:r>
              </a:p>
            </p:txBody>
          </p:sp>
          <p:sp>
            <p:nvSpPr>
              <p:cNvPr id="117891" name="Text Box 73"/>
              <p:cNvSpPr txBox="1">
                <a:spLocks noChangeArrowheads="1"/>
              </p:cNvSpPr>
              <p:nvPr/>
            </p:nvSpPr>
            <p:spPr bwMode="auto">
              <a:xfrm>
                <a:off x="3134" y="2230"/>
                <a:ext cx="55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latin typeface="Arial Narrow" panose="020B0606020202030204" pitchFamily="34" charset="0"/>
                  </a:rPr>
                  <a:t>Chicago</a:t>
                </a:r>
              </a:p>
            </p:txBody>
          </p:sp>
          <p:sp>
            <p:nvSpPr>
              <p:cNvPr id="117892" name="Text Box 74"/>
              <p:cNvSpPr txBox="1">
                <a:spLocks noChangeArrowheads="1"/>
              </p:cNvSpPr>
              <p:nvPr/>
            </p:nvSpPr>
            <p:spPr bwMode="auto">
              <a:xfrm>
                <a:off x="3418" y="2580"/>
                <a:ext cx="676"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latin typeface="Arial Narrow" panose="020B0606020202030204" pitchFamily="34" charset="0"/>
                  </a:rPr>
                  <a:t>Roachdale</a:t>
                </a:r>
              </a:p>
            </p:txBody>
          </p:sp>
          <p:sp>
            <p:nvSpPr>
              <p:cNvPr id="117893" name="Text Box 75"/>
              <p:cNvSpPr txBox="1">
                <a:spLocks noChangeArrowheads="1"/>
              </p:cNvSpPr>
              <p:nvPr/>
            </p:nvSpPr>
            <p:spPr bwMode="auto">
              <a:xfrm>
                <a:off x="401" y="2177"/>
                <a:ext cx="594"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latin typeface="Arial Narrow" panose="020B0606020202030204" pitchFamily="34" charset="0"/>
                  </a:rPr>
                  <a:t>Stockton</a:t>
                </a:r>
              </a:p>
            </p:txBody>
          </p:sp>
          <p:sp>
            <p:nvSpPr>
              <p:cNvPr id="117894" name="Text Box 76"/>
              <p:cNvSpPr txBox="1">
                <a:spLocks noChangeArrowheads="1"/>
              </p:cNvSpPr>
              <p:nvPr/>
            </p:nvSpPr>
            <p:spPr bwMode="auto">
              <a:xfrm>
                <a:off x="293" y="2537"/>
                <a:ext cx="605"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latin typeface="Arial Narrow" panose="020B0606020202030204" pitchFamily="34" charset="0"/>
                  </a:rPr>
                  <a:t>San Jose</a:t>
                </a:r>
              </a:p>
            </p:txBody>
          </p:sp>
          <p:sp>
            <p:nvSpPr>
              <p:cNvPr id="117895" name="Text Box 77"/>
              <p:cNvSpPr txBox="1">
                <a:spLocks noChangeArrowheads="1"/>
              </p:cNvSpPr>
              <p:nvPr/>
            </p:nvSpPr>
            <p:spPr bwMode="auto">
              <a:xfrm>
                <a:off x="655" y="3051"/>
                <a:ext cx="587"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latin typeface="Arial Narrow" panose="020B0606020202030204" pitchFamily="34" charset="0"/>
                  </a:rPr>
                  <a:t>Anaheim</a:t>
                </a:r>
              </a:p>
            </p:txBody>
          </p:sp>
          <p:sp>
            <p:nvSpPr>
              <p:cNvPr id="117896" name="Text Box 78"/>
              <p:cNvSpPr txBox="1">
                <a:spLocks noChangeArrowheads="1"/>
              </p:cNvSpPr>
              <p:nvPr/>
            </p:nvSpPr>
            <p:spPr bwMode="auto">
              <a:xfrm>
                <a:off x="2448" y="3483"/>
                <a:ext cx="684"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latin typeface="Arial Narrow" panose="020B0606020202030204" pitchFamily="34" charset="0"/>
                  </a:rPr>
                  <a:t>Fort Worth</a:t>
                </a:r>
              </a:p>
            </p:txBody>
          </p:sp>
          <p:sp>
            <p:nvSpPr>
              <p:cNvPr id="117897" name="Text Box 79"/>
              <p:cNvSpPr txBox="1">
                <a:spLocks noChangeArrowheads="1"/>
              </p:cNvSpPr>
              <p:nvPr/>
            </p:nvSpPr>
            <p:spPr bwMode="auto">
              <a:xfrm>
                <a:off x="4214" y="3907"/>
                <a:ext cx="546"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latin typeface="Arial Narrow" panose="020B0606020202030204" pitchFamily="34" charset="0"/>
                  </a:rPr>
                  <a:t>Orlando</a:t>
                </a:r>
              </a:p>
            </p:txBody>
          </p:sp>
          <p:sp>
            <p:nvSpPr>
              <p:cNvPr id="117898" name="Text Box 80"/>
              <p:cNvSpPr txBox="1">
                <a:spLocks noChangeArrowheads="1"/>
              </p:cNvSpPr>
              <p:nvPr/>
            </p:nvSpPr>
            <p:spPr bwMode="auto">
              <a:xfrm>
                <a:off x="2342" y="2662"/>
                <a:ext cx="74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latin typeface="Arial Narrow" panose="020B0606020202030204" pitchFamily="34" charset="0"/>
                  </a:rPr>
                  <a:t>Kansas City</a:t>
                </a:r>
              </a:p>
            </p:txBody>
          </p:sp>
          <p:sp>
            <p:nvSpPr>
              <p:cNvPr id="117899" name="Text Box 81"/>
              <p:cNvSpPr txBox="1">
                <a:spLocks noChangeArrowheads="1"/>
              </p:cNvSpPr>
              <p:nvPr/>
            </p:nvSpPr>
            <p:spPr bwMode="auto">
              <a:xfrm>
                <a:off x="2140" y="2217"/>
                <a:ext cx="646"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latin typeface="Arial Narrow" panose="020B0606020202030204" pitchFamily="34" charset="0"/>
                  </a:rPr>
                  <a:t>Cheyenne</a:t>
                </a:r>
              </a:p>
            </p:txBody>
          </p:sp>
          <p:sp>
            <p:nvSpPr>
              <p:cNvPr id="117900" name="Text Box 82"/>
              <p:cNvSpPr txBox="1">
                <a:spLocks noChangeArrowheads="1"/>
              </p:cNvSpPr>
              <p:nvPr/>
            </p:nvSpPr>
            <p:spPr bwMode="auto">
              <a:xfrm>
                <a:off x="5004" y="2094"/>
                <a:ext cx="623"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latin typeface="Arial Narrow" panose="020B0606020202030204" pitchFamily="34" charset="0"/>
                  </a:rPr>
                  <a:t>New York</a:t>
                </a:r>
              </a:p>
            </p:txBody>
          </p:sp>
          <p:sp>
            <p:nvSpPr>
              <p:cNvPr id="117901" name="Text Box 83"/>
              <p:cNvSpPr txBox="1">
                <a:spLocks noChangeArrowheads="1"/>
              </p:cNvSpPr>
              <p:nvPr/>
            </p:nvSpPr>
            <p:spPr bwMode="auto">
              <a:xfrm>
                <a:off x="4948" y="2252"/>
                <a:ext cx="764"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latin typeface="Arial Narrow" panose="020B0606020202030204" pitchFamily="34" charset="0"/>
                  </a:rPr>
                  <a:t>Pennsauken</a:t>
                </a:r>
              </a:p>
            </p:txBody>
          </p:sp>
          <p:sp>
            <p:nvSpPr>
              <p:cNvPr id="117902" name="Text Box 84"/>
              <p:cNvSpPr txBox="1">
                <a:spLocks noChangeArrowheads="1"/>
              </p:cNvSpPr>
              <p:nvPr/>
            </p:nvSpPr>
            <p:spPr bwMode="auto">
              <a:xfrm>
                <a:off x="4908" y="2383"/>
                <a:ext cx="421"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latin typeface="Arial Narrow" panose="020B0606020202030204" pitchFamily="34" charset="0"/>
                  </a:rPr>
                  <a:t>Relay</a:t>
                </a:r>
              </a:p>
            </p:txBody>
          </p:sp>
          <p:sp>
            <p:nvSpPr>
              <p:cNvPr id="117903" name="Text Box 85"/>
              <p:cNvSpPr txBox="1">
                <a:spLocks noChangeArrowheads="1"/>
              </p:cNvSpPr>
              <p:nvPr/>
            </p:nvSpPr>
            <p:spPr bwMode="auto">
              <a:xfrm>
                <a:off x="4879" y="2518"/>
                <a:ext cx="635"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latin typeface="Arial Narrow" panose="020B0606020202030204" pitchFamily="34" charset="0"/>
                  </a:rPr>
                  <a:t>Wash. DC</a:t>
                </a:r>
              </a:p>
            </p:txBody>
          </p:sp>
          <p:sp>
            <p:nvSpPr>
              <p:cNvPr id="117904" name="Text Box 86"/>
              <p:cNvSpPr txBox="1">
                <a:spLocks noChangeArrowheads="1"/>
              </p:cNvSpPr>
              <p:nvPr/>
            </p:nvSpPr>
            <p:spPr bwMode="auto">
              <a:xfrm>
                <a:off x="798" y="1296"/>
                <a:ext cx="540"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latin typeface="Arial Narrow" panose="020B0606020202030204" pitchFamily="34" charset="0"/>
                  </a:rPr>
                  <a:t>Tacoma</a:t>
                </a:r>
              </a:p>
            </p:txBody>
          </p:sp>
        </p:grpSp>
      </p:grpSp>
      <p:grpSp>
        <p:nvGrpSpPr>
          <p:cNvPr id="117766" name="Group 96"/>
          <p:cNvGrpSpPr>
            <a:grpSpLocks/>
          </p:cNvGrpSpPr>
          <p:nvPr/>
        </p:nvGrpSpPr>
        <p:grpSpPr bwMode="auto">
          <a:xfrm>
            <a:off x="5676900" y="1724025"/>
            <a:ext cx="2303463" cy="1069975"/>
            <a:chOff x="3626" y="1253"/>
            <a:chExt cx="1451" cy="674"/>
          </a:xfrm>
        </p:grpSpPr>
        <p:sp>
          <p:nvSpPr>
            <p:cNvPr id="117879" name="Line 91"/>
            <p:cNvSpPr>
              <a:spLocks noChangeShapeType="1"/>
            </p:cNvSpPr>
            <p:nvPr/>
          </p:nvSpPr>
          <p:spPr bwMode="auto">
            <a:xfrm>
              <a:off x="3626" y="1362"/>
              <a:ext cx="476" cy="0"/>
            </a:xfrm>
            <a:prstGeom prst="line">
              <a:avLst/>
            </a:prstGeom>
            <a:noFill/>
            <a:ln w="38100">
              <a:solidFill>
                <a:srgbClr val="990099"/>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80" name="Line 92"/>
            <p:cNvSpPr>
              <a:spLocks noChangeShapeType="1"/>
            </p:cNvSpPr>
            <p:nvPr/>
          </p:nvSpPr>
          <p:spPr bwMode="auto">
            <a:xfrm>
              <a:off x="3643" y="1513"/>
              <a:ext cx="476" cy="0"/>
            </a:xfrm>
            <a:prstGeom prst="line">
              <a:avLst/>
            </a:prstGeom>
            <a:noFill/>
            <a:ln w="381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81" name="Line 93"/>
            <p:cNvSpPr>
              <a:spLocks noChangeShapeType="1"/>
            </p:cNvSpPr>
            <p:nvPr/>
          </p:nvSpPr>
          <p:spPr bwMode="auto">
            <a:xfrm>
              <a:off x="3643" y="1684"/>
              <a:ext cx="476" cy="0"/>
            </a:xfrm>
            <a:prstGeom prst="line">
              <a:avLst/>
            </a:prstGeom>
            <a:noFill/>
            <a:ln w="508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82" name="Line 94"/>
            <p:cNvSpPr>
              <a:spLocks noChangeShapeType="1"/>
            </p:cNvSpPr>
            <p:nvPr/>
          </p:nvSpPr>
          <p:spPr bwMode="auto">
            <a:xfrm>
              <a:off x="3643" y="1832"/>
              <a:ext cx="476" cy="0"/>
            </a:xfrm>
            <a:prstGeom prst="line">
              <a:avLst/>
            </a:prstGeom>
            <a:noFill/>
            <a:ln w="762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83" name="Text Box 95"/>
            <p:cNvSpPr txBox="1">
              <a:spLocks noChangeArrowheads="1"/>
            </p:cNvSpPr>
            <p:nvPr/>
          </p:nvSpPr>
          <p:spPr bwMode="auto">
            <a:xfrm>
              <a:off x="4112" y="1253"/>
              <a:ext cx="965" cy="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b="1">
                  <a:solidFill>
                    <a:srgbClr val="990099"/>
                  </a:solidFill>
                  <a:latin typeface="Arial Narrow" panose="020B0606020202030204" pitchFamily="34" charset="0"/>
                </a:rPr>
                <a:t>DS3 (45 Mbps)</a:t>
              </a:r>
            </a:p>
            <a:p>
              <a:pPr eaLnBrk="1" hangingPunct="1"/>
              <a:r>
                <a:rPr lang="en-US" altLang="zh-CN" sz="1600" b="1">
                  <a:solidFill>
                    <a:schemeClr val="accent2"/>
                  </a:solidFill>
                  <a:latin typeface="Arial Narrow" panose="020B0606020202030204" pitchFamily="34" charset="0"/>
                </a:rPr>
                <a:t>OC3 (155 Mbps)</a:t>
              </a:r>
            </a:p>
            <a:p>
              <a:pPr eaLnBrk="1" hangingPunct="1"/>
              <a:r>
                <a:rPr lang="en-US" altLang="zh-CN" sz="1600" b="1">
                  <a:solidFill>
                    <a:srgbClr val="FF0000"/>
                  </a:solidFill>
                  <a:latin typeface="Arial Narrow" panose="020B0606020202030204" pitchFamily="34" charset="0"/>
                </a:rPr>
                <a:t>OC12 (622 Mbps)</a:t>
              </a:r>
              <a:endParaRPr lang="en-US" altLang="zh-CN" sz="1600" b="1">
                <a:latin typeface="Arial Narrow" panose="020B0606020202030204" pitchFamily="34" charset="0"/>
              </a:endParaRPr>
            </a:p>
            <a:p>
              <a:pPr eaLnBrk="1" hangingPunct="1"/>
              <a:r>
                <a:rPr lang="en-US" altLang="zh-CN" sz="1600" b="1">
                  <a:latin typeface="Arial Narrow" panose="020B0606020202030204" pitchFamily="34" charset="0"/>
                </a:rPr>
                <a:t>OC48 (2.4 Gbps)</a:t>
              </a:r>
            </a:p>
          </p:txBody>
        </p:sp>
      </p:grpSp>
      <p:grpSp>
        <p:nvGrpSpPr>
          <p:cNvPr id="8" name="Group 312"/>
          <p:cNvGrpSpPr>
            <a:grpSpLocks/>
          </p:cNvGrpSpPr>
          <p:nvPr/>
        </p:nvGrpSpPr>
        <p:grpSpPr bwMode="auto">
          <a:xfrm>
            <a:off x="1687513" y="2949575"/>
            <a:ext cx="3089275" cy="3046413"/>
            <a:chOff x="1063" y="1858"/>
            <a:chExt cx="1946" cy="1919"/>
          </a:xfrm>
        </p:grpSpPr>
        <p:grpSp>
          <p:nvGrpSpPr>
            <p:cNvPr id="117768" name="Group 201"/>
            <p:cNvGrpSpPr>
              <a:grpSpLocks/>
            </p:cNvGrpSpPr>
            <p:nvPr/>
          </p:nvGrpSpPr>
          <p:grpSpPr bwMode="auto">
            <a:xfrm>
              <a:off x="1449" y="1866"/>
              <a:ext cx="1560" cy="1911"/>
              <a:chOff x="2472" y="1212"/>
              <a:chExt cx="1908" cy="2232"/>
            </a:xfrm>
          </p:grpSpPr>
          <p:sp>
            <p:nvSpPr>
              <p:cNvPr id="117770" name="Rectangle 202"/>
              <p:cNvSpPr>
                <a:spLocks noChangeArrowheads="1"/>
              </p:cNvSpPr>
              <p:nvPr/>
            </p:nvSpPr>
            <p:spPr bwMode="auto">
              <a:xfrm>
                <a:off x="2472" y="1242"/>
                <a:ext cx="1908" cy="220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17771" name="Group 203"/>
              <p:cNvGrpSpPr>
                <a:grpSpLocks/>
              </p:cNvGrpSpPr>
              <p:nvPr/>
            </p:nvGrpSpPr>
            <p:grpSpPr bwMode="auto">
              <a:xfrm>
                <a:off x="2547" y="1212"/>
                <a:ext cx="1781" cy="2179"/>
                <a:chOff x="2547" y="1212"/>
                <a:chExt cx="1781" cy="2179"/>
              </a:xfrm>
            </p:grpSpPr>
            <p:grpSp>
              <p:nvGrpSpPr>
                <p:cNvPr id="117772" name="Group 204"/>
                <p:cNvGrpSpPr>
                  <a:grpSpLocks/>
                </p:cNvGrpSpPr>
                <p:nvPr/>
              </p:nvGrpSpPr>
              <p:grpSpPr bwMode="auto">
                <a:xfrm flipH="1">
                  <a:off x="2612" y="2114"/>
                  <a:ext cx="345" cy="337"/>
                  <a:chOff x="3776" y="2126"/>
                  <a:chExt cx="441" cy="337"/>
                </a:xfrm>
              </p:grpSpPr>
              <p:sp>
                <p:nvSpPr>
                  <p:cNvPr id="117876" name="Line 205"/>
                  <p:cNvSpPr>
                    <a:spLocks noChangeShapeType="1"/>
                  </p:cNvSpPr>
                  <p:nvPr/>
                </p:nvSpPr>
                <p:spPr bwMode="auto">
                  <a:xfrm>
                    <a:off x="3776" y="2278"/>
                    <a:ext cx="44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877" name="Line 206"/>
                  <p:cNvSpPr>
                    <a:spLocks noChangeShapeType="1"/>
                  </p:cNvSpPr>
                  <p:nvPr/>
                </p:nvSpPr>
                <p:spPr bwMode="auto">
                  <a:xfrm>
                    <a:off x="3776" y="2374"/>
                    <a:ext cx="44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878" name="Text Box 207"/>
                  <p:cNvSpPr txBox="1">
                    <a:spLocks noChangeArrowheads="1"/>
                  </p:cNvSpPr>
                  <p:nvPr/>
                </p:nvSpPr>
                <p:spPr bwMode="auto">
                  <a:xfrm>
                    <a:off x="3787" y="2126"/>
                    <a:ext cx="358"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t>…</a:t>
                    </a:r>
                  </a:p>
                </p:txBody>
              </p:sp>
            </p:grpSp>
            <p:grpSp>
              <p:nvGrpSpPr>
                <p:cNvPr id="117773" name="Group 208"/>
                <p:cNvGrpSpPr>
                  <a:grpSpLocks/>
                </p:cNvGrpSpPr>
                <p:nvPr/>
              </p:nvGrpSpPr>
              <p:grpSpPr bwMode="auto">
                <a:xfrm flipH="1">
                  <a:off x="2867" y="2398"/>
                  <a:ext cx="949" cy="332"/>
                  <a:chOff x="2927" y="2500"/>
                  <a:chExt cx="949" cy="332"/>
                </a:xfrm>
              </p:grpSpPr>
              <p:sp>
                <p:nvSpPr>
                  <p:cNvPr id="117873" name="Line 209"/>
                  <p:cNvSpPr>
                    <a:spLocks noChangeShapeType="1"/>
                  </p:cNvSpPr>
                  <p:nvPr/>
                </p:nvSpPr>
                <p:spPr bwMode="auto">
                  <a:xfrm flipH="1">
                    <a:off x="2927" y="2515"/>
                    <a:ext cx="236" cy="31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874" name="Line 210"/>
                  <p:cNvSpPr>
                    <a:spLocks noChangeShapeType="1"/>
                  </p:cNvSpPr>
                  <p:nvPr/>
                </p:nvSpPr>
                <p:spPr bwMode="auto">
                  <a:xfrm>
                    <a:off x="3209" y="2500"/>
                    <a:ext cx="201" cy="3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875" name="Line 211"/>
                  <p:cNvSpPr>
                    <a:spLocks noChangeShapeType="1"/>
                  </p:cNvSpPr>
                  <p:nvPr/>
                </p:nvSpPr>
                <p:spPr bwMode="auto">
                  <a:xfrm>
                    <a:off x="3315" y="2500"/>
                    <a:ext cx="561" cy="3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7774" name="Line 212"/>
                <p:cNvSpPr>
                  <a:spLocks noChangeShapeType="1"/>
                </p:cNvSpPr>
                <p:nvPr/>
              </p:nvSpPr>
              <p:spPr bwMode="auto">
                <a:xfrm flipH="1" flipV="1">
                  <a:off x="3114" y="1780"/>
                  <a:ext cx="1" cy="41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75" name="Line 213"/>
                <p:cNvSpPr>
                  <a:spLocks noChangeShapeType="1"/>
                </p:cNvSpPr>
                <p:nvPr/>
              </p:nvSpPr>
              <p:spPr bwMode="auto">
                <a:xfrm flipH="1">
                  <a:off x="2831" y="2419"/>
                  <a:ext cx="236" cy="31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76" name="Line 214"/>
                <p:cNvSpPr>
                  <a:spLocks noChangeShapeType="1"/>
                </p:cNvSpPr>
                <p:nvPr/>
              </p:nvSpPr>
              <p:spPr bwMode="auto">
                <a:xfrm>
                  <a:off x="3113" y="2404"/>
                  <a:ext cx="201" cy="3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77" name="Line 215"/>
                <p:cNvSpPr>
                  <a:spLocks noChangeShapeType="1"/>
                </p:cNvSpPr>
                <p:nvPr/>
              </p:nvSpPr>
              <p:spPr bwMode="auto">
                <a:xfrm>
                  <a:off x="3219" y="2404"/>
                  <a:ext cx="561" cy="3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7778" name="Group 216"/>
                <p:cNvGrpSpPr>
                  <a:grpSpLocks/>
                </p:cNvGrpSpPr>
                <p:nvPr/>
              </p:nvGrpSpPr>
              <p:grpSpPr bwMode="auto">
                <a:xfrm>
                  <a:off x="3408" y="2216"/>
                  <a:ext cx="370" cy="208"/>
                  <a:chOff x="3600" y="219"/>
                  <a:chExt cx="360" cy="175"/>
                </a:xfrm>
              </p:grpSpPr>
              <p:sp>
                <p:nvSpPr>
                  <p:cNvPr id="117860" name="Oval 217"/>
                  <p:cNvSpPr>
                    <a:spLocks noChangeArrowheads="1"/>
                  </p:cNvSpPr>
                  <p:nvPr/>
                </p:nvSpPr>
                <p:spPr bwMode="auto">
                  <a:xfrm>
                    <a:off x="3603" y="297"/>
                    <a:ext cx="357" cy="97"/>
                  </a:xfrm>
                  <a:prstGeom prst="ellipse">
                    <a:avLst/>
                  </a:prstGeom>
                  <a:solidFill>
                    <a:srgbClr val="CC66FF"/>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861" name="Line 21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62" name="Line 21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63" name="Rectangle 220"/>
                  <p:cNvSpPr>
                    <a:spLocks noChangeArrowheads="1"/>
                  </p:cNvSpPr>
                  <p:nvPr/>
                </p:nvSpPr>
                <p:spPr bwMode="auto">
                  <a:xfrm>
                    <a:off x="3603" y="289"/>
                    <a:ext cx="354" cy="59"/>
                  </a:xfrm>
                  <a:prstGeom prst="rect">
                    <a:avLst/>
                  </a:prstGeom>
                  <a:solidFill>
                    <a:srgbClr val="CC66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cs typeface="Arial" panose="020B0604020202020204" pitchFamily="34" charset="0"/>
                    </a:endParaRPr>
                  </a:p>
                </p:txBody>
              </p:sp>
              <p:sp>
                <p:nvSpPr>
                  <p:cNvPr id="117864" name="Oval 221"/>
                  <p:cNvSpPr>
                    <a:spLocks noChangeArrowheads="1"/>
                  </p:cNvSpPr>
                  <p:nvPr/>
                </p:nvSpPr>
                <p:spPr bwMode="auto">
                  <a:xfrm>
                    <a:off x="3600" y="219"/>
                    <a:ext cx="357" cy="113"/>
                  </a:xfrm>
                  <a:prstGeom prst="ellipse">
                    <a:avLst/>
                  </a:prstGeom>
                  <a:solidFill>
                    <a:srgbClr val="CC66FF"/>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17865" name="Group 222"/>
                  <p:cNvGrpSpPr>
                    <a:grpSpLocks/>
                  </p:cNvGrpSpPr>
                  <p:nvPr/>
                </p:nvGrpSpPr>
                <p:grpSpPr bwMode="auto">
                  <a:xfrm>
                    <a:off x="3686" y="244"/>
                    <a:ext cx="177" cy="66"/>
                    <a:chOff x="2848" y="848"/>
                    <a:chExt cx="140" cy="98"/>
                  </a:xfrm>
                </p:grpSpPr>
                <p:sp>
                  <p:nvSpPr>
                    <p:cNvPr id="117870" name="Line 22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71" name="Line 22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72" name="Line 22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7866" name="Group 226"/>
                  <p:cNvGrpSpPr>
                    <a:grpSpLocks/>
                  </p:cNvGrpSpPr>
                  <p:nvPr/>
                </p:nvGrpSpPr>
                <p:grpSpPr bwMode="auto">
                  <a:xfrm flipV="1">
                    <a:off x="3686" y="243"/>
                    <a:ext cx="177" cy="66"/>
                    <a:chOff x="2848" y="848"/>
                    <a:chExt cx="140" cy="98"/>
                  </a:xfrm>
                </p:grpSpPr>
                <p:sp>
                  <p:nvSpPr>
                    <p:cNvPr id="117867" name="Line 22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68" name="Line 22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69" name="Line 22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17779" name="Group 230"/>
                <p:cNvGrpSpPr>
                  <a:grpSpLocks/>
                </p:cNvGrpSpPr>
                <p:nvPr/>
              </p:nvGrpSpPr>
              <p:grpSpPr bwMode="auto">
                <a:xfrm>
                  <a:off x="3606" y="2727"/>
                  <a:ext cx="369" cy="208"/>
                  <a:chOff x="3600" y="219"/>
                  <a:chExt cx="360" cy="175"/>
                </a:xfrm>
              </p:grpSpPr>
              <p:sp>
                <p:nvSpPr>
                  <p:cNvPr id="117847" name="Oval 231"/>
                  <p:cNvSpPr>
                    <a:spLocks noChangeArrowheads="1"/>
                  </p:cNvSpPr>
                  <p:nvPr/>
                </p:nvSpPr>
                <p:spPr bwMode="auto">
                  <a:xfrm>
                    <a:off x="3603" y="297"/>
                    <a:ext cx="357" cy="97"/>
                  </a:xfrm>
                  <a:prstGeom prst="ellipse">
                    <a:avLst/>
                  </a:prstGeom>
                  <a:solidFill>
                    <a:srgbClr val="CC66FF"/>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848" name="Line 232"/>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49" name="Line 233"/>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50" name="Rectangle 234"/>
                  <p:cNvSpPr>
                    <a:spLocks noChangeArrowheads="1"/>
                  </p:cNvSpPr>
                  <p:nvPr/>
                </p:nvSpPr>
                <p:spPr bwMode="auto">
                  <a:xfrm>
                    <a:off x="3603" y="289"/>
                    <a:ext cx="354" cy="59"/>
                  </a:xfrm>
                  <a:prstGeom prst="rect">
                    <a:avLst/>
                  </a:prstGeom>
                  <a:solidFill>
                    <a:srgbClr val="CC66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cs typeface="Arial" panose="020B0604020202020204" pitchFamily="34" charset="0"/>
                    </a:endParaRPr>
                  </a:p>
                </p:txBody>
              </p:sp>
              <p:sp>
                <p:nvSpPr>
                  <p:cNvPr id="117851" name="Oval 235"/>
                  <p:cNvSpPr>
                    <a:spLocks noChangeArrowheads="1"/>
                  </p:cNvSpPr>
                  <p:nvPr/>
                </p:nvSpPr>
                <p:spPr bwMode="auto">
                  <a:xfrm>
                    <a:off x="3600" y="219"/>
                    <a:ext cx="357" cy="113"/>
                  </a:xfrm>
                  <a:prstGeom prst="ellipse">
                    <a:avLst/>
                  </a:prstGeom>
                  <a:solidFill>
                    <a:srgbClr val="CC66FF"/>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17852" name="Group 236"/>
                  <p:cNvGrpSpPr>
                    <a:grpSpLocks/>
                  </p:cNvGrpSpPr>
                  <p:nvPr/>
                </p:nvGrpSpPr>
                <p:grpSpPr bwMode="auto">
                  <a:xfrm>
                    <a:off x="3686" y="244"/>
                    <a:ext cx="177" cy="66"/>
                    <a:chOff x="2848" y="848"/>
                    <a:chExt cx="140" cy="98"/>
                  </a:xfrm>
                </p:grpSpPr>
                <p:sp>
                  <p:nvSpPr>
                    <p:cNvPr id="117857" name="Line 23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58" name="Line 23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59" name="Line 23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7853" name="Group 240"/>
                  <p:cNvGrpSpPr>
                    <a:grpSpLocks/>
                  </p:cNvGrpSpPr>
                  <p:nvPr/>
                </p:nvGrpSpPr>
                <p:grpSpPr bwMode="auto">
                  <a:xfrm flipV="1">
                    <a:off x="3686" y="243"/>
                    <a:ext cx="177" cy="66"/>
                    <a:chOff x="2848" y="848"/>
                    <a:chExt cx="140" cy="98"/>
                  </a:xfrm>
                </p:grpSpPr>
                <p:sp>
                  <p:nvSpPr>
                    <p:cNvPr id="117854" name="Line 24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55" name="Line 24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56" name="Line 24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17780" name="Group 244"/>
                <p:cNvGrpSpPr>
                  <a:grpSpLocks/>
                </p:cNvGrpSpPr>
                <p:nvPr/>
              </p:nvGrpSpPr>
              <p:grpSpPr bwMode="auto">
                <a:xfrm>
                  <a:off x="3124" y="2738"/>
                  <a:ext cx="370" cy="208"/>
                  <a:chOff x="3600" y="219"/>
                  <a:chExt cx="360" cy="175"/>
                </a:xfrm>
              </p:grpSpPr>
              <p:sp>
                <p:nvSpPr>
                  <p:cNvPr id="117834" name="Oval 245"/>
                  <p:cNvSpPr>
                    <a:spLocks noChangeArrowheads="1"/>
                  </p:cNvSpPr>
                  <p:nvPr/>
                </p:nvSpPr>
                <p:spPr bwMode="auto">
                  <a:xfrm>
                    <a:off x="3603" y="297"/>
                    <a:ext cx="357" cy="97"/>
                  </a:xfrm>
                  <a:prstGeom prst="ellipse">
                    <a:avLst/>
                  </a:prstGeom>
                  <a:solidFill>
                    <a:srgbClr val="CC66FF"/>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835" name="Line 246"/>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36" name="Line 247"/>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37" name="Rectangle 248"/>
                  <p:cNvSpPr>
                    <a:spLocks noChangeArrowheads="1"/>
                  </p:cNvSpPr>
                  <p:nvPr/>
                </p:nvSpPr>
                <p:spPr bwMode="auto">
                  <a:xfrm>
                    <a:off x="3603" y="289"/>
                    <a:ext cx="354" cy="59"/>
                  </a:xfrm>
                  <a:prstGeom prst="rect">
                    <a:avLst/>
                  </a:prstGeom>
                  <a:solidFill>
                    <a:srgbClr val="CC66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cs typeface="Arial" panose="020B0604020202020204" pitchFamily="34" charset="0"/>
                    </a:endParaRPr>
                  </a:p>
                </p:txBody>
              </p:sp>
              <p:sp>
                <p:nvSpPr>
                  <p:cNvPr id="117838" name="Oval 249"/>
                  <p:cNvSpPr>
                    <a:spLocks noChangeArrowheads="1"/>
                  </p:cNvSpPr>
                  <p:nvPr/>
                </p:nvSpPr>
                <p:spPr bwMode="auto">
                  <a:xfrm>
                    <a:off x="3600" y="219"/>
                    <a:ext cx="357" cy="113"/>
                  </a:xfrm>
                  <a:prstGeom prst="ellipse">
                    <a:avLst/>
                  </a:prstGeom>
                  <a:solidFill>
                    <a:srgbClr val="CC66FF"/>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17839" name="Group 250"/>
                  <p:cNvGrpSpPr>
                    <a:grpSpLocks/>
                  </p:cNvGrpSpPr>
                  <p:nvPr/>
                </p:nvGrpSpPr>
                <p:grpSpPr bwMode="auto">
                  <a:xfrm>
                    <a:off x="3686" y="244"/>
                    <a:ext cx="177" cy="66"/>
                    <a:chOff x="2848" y="848"/>
                    <a:chExt cx="140" cy="98"/>
                  </a:xfrm>
                </p:grpSpPr>
                <p:sp>
                  <p:nvSpPr>
                    <p:cNvPr id="117844" name="Line 25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45" name="Line 25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46" name="Line 25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7840" name="Group 254"/>
                  <p:cNvGrpSpPr>
                    <a:grpSpLocks/>
                  </p:cNvGrpSpPr>
                  <p:nvPr/>
                </p:nvGrpSpPr>
                <p:grpSpPr bwMode="auto">
                  <a:xfrm flipV="1">
                    <a:off x="3686" y="243"/>
                    <a:ext cx="177" cy="66"/>
                    <a:chOff x="2848" y="848"/>
                    <a:chExt cx="140" cy="98"/>
                  </a:xfrm>
                </p:grpSpPr>
                <p:sp>
                  <p:nvSpPr>
                    <p:cNvPr id="117841" name="Line 25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42" name="Line 25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43" name="Line 25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17781" name="Group 258"/>
                <p:cNvGrpSpPr>
                  <a:grpSpLocks/>
                </p:cNvGrpSpPr>
                <p:nvPr/>
              </p:nvGrpSpPr>
              <p:grpSpPr bwMode="auto">
                <a:xfrm>
                  <a:off x="2639" y="2739"/>
                  <a:ext cx="369" cy="207"/>
                  <a:chOff x="3600" y="219"/>
                  <a:chExt cx="360" cy="175"/>
                </a:xfrm>
              </p:grpSpPr>
              <p:sp>
                <p:nvSpPr>
                  <p:cNvPr id="117821" name="Oval 259"/>
                  <p:cNvSpPr>
                    <a:spLocks noChangeArrowheads="1"/>
                  </p:cNvSpPr>
                  <p:nvPr/>
                </p:nvSpPr>
                <p:spPr bwMode="auto">
                  <a:xfrm>
                    <a:off x="3603" y="297"/>
                    <a:ext cx="357" cy="97"/>
                  </a:xfrm>
                  <a:prstGeom prst="ellipse">
                    <a:avLst/>
                  </a:prstGeom>
                  <a:solidFill>
                    <a:srgbClr val="CC66FF"/>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822" name="Line 26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23" name="Line 26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24" name="Rectangle 262"/>
                  <p:cNvSpPr>
                    <a:spLocks noChangeArrowheads="1"/>
                  </p:cNvSpPr>
                  <p:nvPr/>
                </p:nvSpPr>
                <p:spPr bwMode="auto">
                  <a:xfrm>
                    <a:off x="3603" y="289"/>
                    <a:ext cx="354" cy="59"/>
                  </a:xfrm>
                  <a:prstGeom prst="rect">
                    <a:avLst/>
                  </a:prstGeom>
                  <a:solidFill>
                    <a:srgbClr val="CC66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cs typeface="Arial" panose="020B0604020202020204" pitchFamily="34" charset="0"/>
                    </a:endParaRPr>
                  </a:p>
                </p:txBody>
              </p:sp>
              <p:sp>
                <p:nvSpPr>
                  <p:cNvPr id="117825" name="Oval 263"/>
                  <p:cNvSpPr>
                    <a:spLocks noChangeArrowheads="1"/>
                  </p:cNvSpPr>
                  <p:nvPr/>
                </p:nvSpPr>
                <p:spPr bwMode="auto">
                  <a:xfrm>
                    <a:off x="3600" y="219"/>
                    <a:ext cx="357" cy="113"/>
                  </a:xfrm>
                  <a:prstGeom prst="ellipse">
                    <a:avLst/>
                  </a:prstGeom>
                  <a:solidFill>
                    <a:srgbClr val="CC66FF"/>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17826" name="Group 264"/>
                  <p:cNvGrpSpPr>
                    <a:grpSpLocks/>
                  </p:cNvGrpSpPr>
                  <p:nvPr/>
                </p:nvGrpSpPr>
                <p:grpSpPr bwMode="auto">
                  <a:xfrm>
                    <a:off x="3686" y="244"/>
                    <a:ext cx="177" cy="66"/>
                    <a:chOff x="2848" y="848"/>
                    <a:chExt cx="140" cy="98"/>
                  </a:xfrm>
                </p:grpSpPr>
                <p:sp>
                  <p:nvSpPr>
                    <p:cNvPr id="117831" name="Line 26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32" name="Line 26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33" name="Line 26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7827" name="Group 268"/>
                  <p:cNvGrpSpPr>
                    <a:grpSpLocks/>
                  </p:cNvGrpSpPr>
                  <p:nvPr/>
                </p:nvGrpSpPr>
                <p:grpSpPr bwMode="auto">
                  <a:xfrm flipV="1">
                    <a:off x="3686" y="243"/>
                    <a:ext cx="177" cy="66"/>
                    <a:chOff x="2848" y="848"/>
                    <a:chExt cx="140" cy="98"/>
                  </a:xfrm>
                </p:grpSpPr>
                <p:sp>
                  <p:nvSpPr>
                    <p:cNvPr id="117828" name="Line 26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29" name="Line 27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30" name="Line 27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17782" name="Text Box 272"/>
                <p:cNvSpPr txBox="1">
                  <a:spLocks noChangeArrowheads="1"/>
                </p:cNvSpPr>
                <p:nvPr/>
              </p:nvSpPr>
              <p:spPr bwMode="auto">
                <a:xfrm>
                  <a:off x="2826" y="3132"/>
                  <a:ext cx="1397"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latin typeface="Arial" panose="020B0604020202020204" pitchFamily="34" charset="0"/>
                      <a:cs typeface="Arial" panose="020B0604020202020204" pitchFamily="34" charset="0"/>
                    </a:rPr>
                    <a:t>to/from customers</a:t>
                  </a:r>
                </a:p>
              </p:txBody>
            </p:sp>
            <p:sp>
              <p:nvSpPr>
                <p:cNvPr id="117783" name="Text Box 273"/>
                <p:cNvSpPr txBox="1">
                  <a:spLocks noChangeArrowheads="1"/>
                </p:cNvSpPr>
                <p:nvPr/>
              </p:nvSpPr>
              <p:spPr bwMode="auto">
                <a:xfrm>
                  <a:off x="3666" y="2030"/>
                  <a:ext cx="66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latin typeface="Arial" panose="020B0604020202020204" pitchFamily="34" charset="0"/>
                      <a:cs typeface="Arial" panose="020B0604020202020204" pitchFamily="34" charset="0"/>
                    </a:rPr>
                    <a:t>peering</a:t>
                  </a:r>
                </a:p>
              </p:txBody>
            </p:sp>
            <p:sp>
              <p:nvSpPr>
                <p:cNvPr id="117784" name="Text Box 274"/>
                <p:cNvSpPr txBox="1">
                  <a:spLocks noChangeArrowheads="1"/>
                </p:cNvSpPr>
                <p:nvPr/>
              </p:nvSpPr>
              <p:spPr bwMode="auto">
                <a:xfrm>
                  <a:off x="2891" y="1586"/>
                  <a:ext cx="1396"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a:latin typeface="Arial" panose="020B0604020202020204" pitchFamily="34" charset="0"/>
                      <a:cs typeface="Arial" panose="020B0604020202020204" pitchFamily="34" charset="0"/>
                    </a:rPr>
                    <a:t> </a:t>
                  </a:r>
                  <a:r>
                    <a:rPr lang="en-US" altLang="zh-CN" sz="1600">
                      <a:latin typeface="Arial" panose="020B0604020202020204" pitchFamily="34" charset="0"/>
                      <a:cs typeface="Arial" panose="020B0604020202020204" pitchFamily="34" charset="0"/>
                    </a:rPr>
                    <a:t>to/from backbone</a:t>
                  </a:r>
                </a:p>
              </p:txBody>
            </p:sp>
            <p:sp>
              <p:nvSpPr>
                <p:cNvPr id="117785" name="Rectangle 275"/>
                <p:cNvSpPr>
                  <a:spLocks noChangeArrowheads="1"/>
                </p:cNvSpPr>
                <p:nvPr/>
              </p:nvSpPr>
              <p:spPr bwMode="auto">
                <a:xfrm>
                  <a:off x="2547" y="1319"/>
                  <a:ext cx="1770" cy="207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17786" name="Group 276"/>
                <p:cNvGrpSpPr>
                  <a:grpSpLocks/>
                </p:cNvGrpSpPr>
                <p:nvPr/>
              </p:nvGrpSpPr>
              <p:grpSpPr bwMode="auto">
                <a:xfrm>
                  <a:off x="2922" y="2204"/>
                  <a:ext cx="370" cy="208"/>
                  <a:chOff x="3600" y="219"/>
                  <a:chExt cx="360" cy="175"/>
                </a:xfrm>
              </p:grpSpPr>
              <p:sp>
                <p:nvSpPr>
                  <p:cNvPr id="117808" name="Oval 277"/>
                  <p:cNvSpPr>
                    <a:spLocks noChangeArrowheads="1"/>
                  </p:cNvSpPr>
                  <p:nvPr/>
                </p:nvSpPr>
                <p:spPr bwMode="auto">
                  <a:xfrm>
                    <a:off x="3603" y="297"/>
                    <a:ext cx="357" cy="97"/>
                  </a:xfrm>
                  <a:prstGeom prst="ellipse">
                    <a:avLst/>
                  </a:prstGeom>
                  <a:solidFill>
                    <a:srgbClr val="CC66FF"/>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809" name="Line 27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10" name="Line 27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11" name="Rectangle 280"/>
                  <p:cNvSpPr>
                    <a:spLocks noChangeArrowheads="1"/>
                  </p:cNvSpPr>
                  <p:nvPr/>
                </p:nvSpPr>
                <p:spPr bwMode="auto">
                  <a:xfrm>
                    <a:off x="3603" y="289"/>
                    <a:ext cx="354" cy="59"/>
                  </a:xfrm>
                  <a:prstGeom prst="rect">
                    <a:avLst/>
                  </a:prstGeom>
                  <a:solidFill>
                    <a:srgbClr val="CC66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cs typeface="Arial" panose="020B0604020202020204" pitchFamily="34" charset="0"/>
                    </a:endParaRPr>
                  </a:p>
                </p:txBody>
              </p:sp>
              <p:sp>
                <p:nvSpPr>
                  <p:cNvPr id="117812" name="Oval 281"/>
                  <p:cNvSpPr>
                    <a:spLocks noChangeArrowheads="1"/>
                  </p:cNvSpPr>
                  <p:nvPr/>
                </p:nvSpPr>
                <p:spPr bwMode="auto">
                  <a:xfrm>
                    <a:off x="3600" y="219"/>
                    <a:ext cx="357" cy="113"/>
                  </a:xfrm>
                  <a:prstGeom prst="ellipse">
                    <a:avLst/>
                  </a:prstGeom>
                  <a:solidFill>
                    <a:srgbClr val="CC66FF"/>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17813" name="Group 282"/>
                  <p:cNvGrpSpPr>
                    <a:grpSpLocks/>
                  </p:cNvGrpSpPr>
                  <p:nvPr/>
                </p:nvGrpSpPr>
                <p:grpSpPr bwMode="auto">
                  <a:xfrm>
                    <a:off x="3686" y="244"/>
                    <a:ext cx="177" cy="66"/>
                    <a:chOff x="2848" y="848"/>
                    <a:chExt cx="140" cy="98"/>
                  </a:xfrm>
                </p:grpSpPr>
                <p:sp>
                  <p:nvSpPr>
                    <p:cNvPr id="117818" name="Line 28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19" name="Line 28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20" name="Line 28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7814" name="Group 286"/>
                  <p:cNvGrpSpPr>
                    <a:grpSpLocks/>
                  </p:cNvGrpSpPr>
                  <p:nvPr/>
                </p:nvGrpSpPr>
                <p:grpSpPr bwMode="auto">
                  <a:xfrm flipV="1">
                    <a:off x="3686" y="243"/>
                    <a:ext cx="177" cy="66"/>
                    <a:chOff x="2848" y="848"/>
                    <a:chExt cx="140" cy="98"/>
                  </a:xfrm>
                </p:grpSpPr>
                <p:sp>
                  <p:nvSpPr>
                    <p:cNvPr id="117815" name="Line 28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16" name="Line 28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17" name="Line 28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17787" name="Line 290"/>
                <p:cNvSpPr>
                  <a:spLocks noChangeShapeType="1"/>
                </p:cNvSpPr>
                <p:nvPr/>
              </p:nvSpPr>
              <p:spPr bwMode="auto">
                <a:xfrm flipH="1" flipV="1">
                  <a:off x="3612" y="1810"/>
                  <a:ext cx="1" cy="41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7788" name="Group 291"/>
                <p:cNvGrpSpPr>
                  <a:grpSpLocks/>
                </p:cNvGrpSpPr>
                <p:nvPr/>
              </p:nvGrpSpPr>
              <p:grpSpPr bwMode="auto">
                <a:xfrm>
                  <a:off x="3776" y="2126"/>
                  <a:ext cx="441" cy="606"/>
                  <a:chOff x="3776" y="2126"/>
                  <a:chExt cx="441" cy="606"/>
                </a:xfrm>
              </p:grpSpPr>
              <p:sp>
                <p:nvSpPr>
                  <p:cNvPr id="117805" name="Line 292"/>
                  <p:cNvSpPr>
                    <a:spLocks noChangeShapeType="1"/>
                  </p:cNvSpPr>
                  <p:nvPr/>
                </p:nvSpPr>
                <p:spPr bwMode="auto">
                  <a:xfrm>
                    <a:off x="3776" y="2278"/>
                    <a:ext cx="44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806" name="Line 293"/>
                  <p:cNvSpPr>
                    <a:spLocks noChangeShapeType="1"/>
                  </p:cNvSpPr>
                  <p:nvPr/>
                </p:nvSpPr>
                <p:spPr bwMode="auto">
                  <a:xfrm>
                    <a:off x="3776" y="2374"/>
                    <a:ext cx="44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807" name="Text Box 294"/>
                  <p:cNvSpPr txBox="1">
                    <a:spLocks noChangeArrowheads="1"/>
                  </p:cNvSpPr>
                  <p:nvPr/>
                </p:nvSpPr>
                <p:spPr bwMode="auto">
                  <a:xfrm>
                    <a:off x="3788" y="2126"/>
                    <a:ext cx="356" cy="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t>….</a:t>
                    </a:r>
                  </a:p>
                </p:txBody>
              </p:sp>
            </p:grpSp>
            <p:grpSp>
              <p:nvGrpSpPr>
                <p:cNvPr id="117789" name="Group 295"/>
                <p:cNvGrpSpPr>
                  <a:grpSpLocks/>
                </p:cNvGrpSpPr>
                <p:nvPr/>
              </p:nvGrpSpPr>
              <p:grpSpPr bwMode="auto">
                <a:xfrm>
                  <a:off x="3594" y="2893"/>
                  <a:ext cx="351" cy="279"/>
                  <a:chOff x="4302" y="2857"/>
                  <a:chExt cx="351" cy="279"/>
                </a:xfrm>
              </p:grpSpPr>
              <p:grpSp>
                <p:nvGrpSpPr>
                  <p:cNvPr id="117801" name="Group 296"/>
                  <p:cNvGrpSpPr>
                    <a:grpSpLocks/>
                  </p:cNvGrpSpPr>
                  <p:nvPr/>
                </p:nvGrpSpPr>
                <p:grpSpPr bwMode="auto">
                  <a:xfrm>
                    <a:off x="4461" y="2895"/>
                    <a:ext cx="102" cy="195"/>
                    <a:chOff x="4467" y="2745"/>
                    <a:chExt cx="96" cy="345"/>
                  </a:xfrm>
                </p:grpSpPr>
                <p:sp>
                  <p:nvSpPr>
                    <p:cNvPr id="117803" name="Line 297"/>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804" name="Line 298"/>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7802" name="Text Box 299"/>
                  <p:cNvSpPr txBox="1">
                    <a:spLocks noChangeArrowheads="1"/>
                  </p:cNvSpPr>
                  <p:nvPr/>
                </p:nvSpPr>
                <p:spPr bwMode="auto">
                  <a:xfrm rot="16200000" flipH="1">
                    <a:off x="4338" y="2821"/>
                    <a:ext cx="279" cy="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t>…</a:t>
                    </a:r>
                  </a:p>
                </p:txBody>
              </p:sp>
            </p:grpSp>
            <p:grpSp>
              <p:nvGrpSpPr>
                <p:cNvPr id="117790" name="Group 300"/>
                <p:cNvGrpSpPr>
                  <a:grpSpLocks/>
                </p:cNvGrpSpPr>
                <p:nvPr/>
              </p:nvGrpSpPr>
              <p:grpSpPr bwMode="auto">
                <a:xfrm>
                  <a:off x="3104" y="2919"/>
                  <a:ext cx="352" cy="279"/>
                  <a:chOff x="4304" y="2859"/>
                  <a:chExt cx="352" cy="279"/>
                </a:xfrm>
              </p:grpSpPr>
              <p:grpSp>
                <p:nvGrpSpPr>
                  <p:cNvPr id="117797" name="Group 301"/>
                  <p:cNvGrpSpPr>
                    <a:grpSpLocks/>
                  </p:cNvGrpSpPr>
                  <p:nvPr/>
                </p:nvGrpSpPr>
                <p:grpSpPr bwMode="auto">
                  <a:xfrm>
                    <a:off x="4461" y="2895"/>
                    <a:ext cx="102" cy="195"/>
                    <a:chOff x="4467" y="2745"/>
                    <a:chExt cx="96" cy="345"/>
                  </a:xfrm>
                </p:grpSpPr>
                <p:sp>
                  <p:nvSpPr>
                    <p:cNvPr id="117799" name="Line 302"/>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800" name="Line 303"/>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7798" name="Text Box 304"/>
                  <p:cNvSpPr txBox="1">
                    <a:spLocks noChangeArrowheads="1"/>
                  </p:cNvSpPr>
                  <p:nvPr/>
                </p:nvSpPr>
                <p:spPr bwMode="auto">
                  <a:xfrm rot="16200000" flipH="1">
                    <a:off x="4340" y="2823"/>
                    <a:ext cx="279"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t>…</a:t>
                    </a:r>
                  </a:p>
                </p:txBody>
              </p:sp>
            </p:grpSp>
            <p:grpSp>
              <p:nvGrpSpPr>
                <p:cNvPr id="117791" name="Group 305"/>
                <p:cNvGrpSpPr>
                  <a:grpSpLocks/>
                </p:cNvGrpSpPr>
                <p:nvPr/>
              </p:nvGrpSpPr>
              <p:grpSpPr bwMode="auto">
                <a:xfrm>
                  <a:off x="2588" y="2913"/>
                  <a:ext cx="353" cy="279"/>
                  <a:chOff x="4304" y="2859"/>
                  <a:chExt cx="320" cy="279"/>
                </a:xfrm>
              </p:grpSpPr>
              <p:grpSp>
                <p:nvGrpSpPr>
                  <p:cNvPr id="117793" name="Group 306"/>
                  <p:cNvGrpSpPr>
                    <a:grpSpLocks/>
                  </p:cNvGrpSpPr>
                  <p:nvPr/>
                </p:nvGrpSpPr>
                <p:grpSpPr bwMode="auto">
                  <a:xfrm>
                    <a:off x="4461" y="2895"/>
                    <a:ext cx="102" cy="195"/>
                    <a:chOff x="4467" y="2745"/>
                    <a:chExt cx="96" cy="345"/>
                  </a:xfrm>
                </p:grpSpPr>
                <p:sp>
                  <p:nvSpPr>
                    <p:cNvPr id="117795" name="Line 307"/>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96" name="Line 308"/>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7794" name="Text Box 309"/>
                  <p:cNvSpPr txBox="1">
                    <a:spLocks noChangeArrowheads="1"/>
                  </p:cNvSpPr>
                  <p:nvPr/>
                </p:nvSpPr>
                <p:spPr bwMode="auto">
                  <a:xfrm rot="16200000" flipH="1">
                    <a:off x="4324" y="2839"/>
                    <a:ext cx="279"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t>…</a:t>
                    </a:r>
                  </a:p>
                </p:txBody>
              </p:sp>
            </p:grpSp>
            <p:sp>
              <p:nvSpPr>
                <p:cNvPr id="117792" name="Text Box 310"/>
                <p:cNvSpPr txBox="1">
                  <a:spLocks noChangeArrowheads="1"/>
                </p:cNvSpPr>
                <p:nvPr/>
              </p:nvSpPr>
              <p:spPr bwMode="auto">
                <a:xfrm>
                  <a:off x="2620" y="1212"/>
                  <a:ext cx="1569" cy="2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a:solidFill>
                        <a:srgbClr val="FF0000"/>
                      </a:solidFill>
                      <a:latin typeface="Arial" panose="020B0604020202020204" pitchFamily="34" charset="0"/>
                      <a:cs typeface="Arial" panose="020B0604020202020204" pitchFamily="34" charset="0"/>
                    </a:rPr>
                    <a:t>POP: point-of-presence</a:t>
                  </a:r>
                </a:p>
              </p:txBody>
            </p:sp>
          </p:grpSp>
        </p:grpSp>
        <p:sp>
          <p:nvSpPr>
            <p:cNvPr id="117769" name="Freeform 311"/>
            <p:cNvSpPr>
              <a:spLocks/>
            </p:cNvSpPr>
            <p:nvPr/>
          </p:nvSpPr>
          <p:spPr bwMode="auto">
            <a:xfrm>
              <a:off x="1063" y="1858"/>
              <a:ext cx="446" cy="1866"/>
            </a:xfrm>
            <a:custGeom>
              <a:avLst/>
              <a:gdLst>
                <a:gd name="T0" fmla="*/ 0 w 446"/>
                <a:gd name="T1" fmla="*/ 1290 h 1866"/>
                <a:gd name="T2" fmla="*/ 389 w 446"/>
                <a:gd name="T3" fmla="*/ 0 h 1866"/>
                <a:gd name="T4" fmla="*/ 414 w 446"/>
                <a:gd name="T5" fmla="*/ 933 h 1866"/>
                <a:gd name="T6" fmla="*/ 446 w 446"/>
                <a:gd name="T7" fmla="*/ 1509 h 1866"/>
                <a:gd name="T8" fmla="*/ 446 w 446"/>
                <a:gd name="T9" fmla="*/ 1866 h 1866"/>
                <a:gd name="T10" fmla="*/ 0 w 446"/>
                <a:gd name="T11" fmla="*/ 1290 h 1866"/>
                <a:gd name="T12" fmla="*/ 0 60000 65536"/>
                <a:gd name="T13" fmla="*/ 0 60000 65536"/>
                <a:gd name="T14" fmla="*/ 0 60000 65536"/>
                <a:gd name="T15" fmla="*/ 0 60000 65536"/>
                <a:gd name="T16" fmla="*/ 0 60000 65536"/>
                <a:gd name="T17" fmla="*/ 0 60000 65536"/>
                <a:gd name="T18" fmla="*/ 0 w 446"/>
                <a:gd name="T19" fmla="*/ 0 h 1866"/>
                <a:gd name="T20" fmla="*/ 446 w 446"/>
                <a:gd name="T21" fmla="*/ 1866 h 1866"/>
              </a:gdLst>
              <a:ahLst/>
              <a:cxnLst>
                <a:cxn ang="T12">
                  <a:pos x="T0" y="T1"/>
                </a:cxn>
                <a:cxn ang="T13">
                  <a:pos x="T2" y="T3"/>
                </a:cxn>
                <a:cxn ang="T14">
                  <a:pos x="T4" y="T5"/>
                </a:cxn>
                <a:cxn ang="T15">
                  <a:pos x="T6" y="T7"/>
                </a:cxn>
                <a:cxn ang="T16">
                  <a:pos x="T8" y="T9"/>
                </a:cxn>
                <a:cxn ang="T17">
                  <a:pos x="T10" y="T11"/>
                </a:cxn>
              </a:cxnLst>
              <a:rect l="T18" t="T19" r="T20" b="T21"/>
              <a:pathLst>
                <a:path w="446" h="1866">
                  <a:moveTo>
                    <a:pt x="0" y="1290"/>
                  </a:moveTo>
                  <a:lnTo>
                    <a:pt x="389" y="0"/>
                  </a:lnTo>
                  <a:lnTo>
                    <a:pt x="414" y="933"/>
                  </a:lnTo>
                  <a:lnTo>
                    <a:pt x="446" y="1509"/>
                  </a:lnTo>
                  <a:lnTo>
                    <a:pt x="446" y="1866"/>
                  </a:lnTo>
                  <a:lnTo>
                    <a:pt x="0" y="1290"/>
                  </a:lnTo>
                  <a:close/>
                </a:path>
              </a:pathLst>
            </a:custGeom>
            <a:gradFill rotWithShape="1">
              <a:gsLst>
                <a:gs pos="0">
                  <a:srgbClr val="FF0000"/>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Tree>
    <p:extLst>
      <p:ext uri="{BB962C8B-B14F-4D97-AF65-F5344CB8AC3E}">
        <p14:creationId xmlns:p14="http://schemas.microsoft.com/office/powerpoint/2010/main" val="39750288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5B153C89-C807-43C9-9FF7-BD6037D3EECD}" type="slidenum">
              <a:rPr lang="zh-CN" altLang="en-US" sz="1400">
                <a:latin typeface="Tahoma" panose="020B0604030504040204" pitchFamily="34" charset="0"/>
              </a:rPr>
              <a:pPr/>
              <a:t>105</a:t>
            </a:fld>
            <a:endParaRPr lang="en-US" altLang="zh-CN" sz="1400">
              <a:latin typeface="Tahoma" panose="020B0604030504040204" pitchFamily="34" charset="0"/>
            </a:endParaRPr>
          </a:p>
        </p:txBody>
      </p:sp>
      <p:sp>
        <p:nvSpPr>
          <p:cNvPr id="118787" name="Rectangle 2"/>
          <p:cNvSpPr>
            <a:spLocks noGrp="1" noChangeArrowheads="1"/>
          </p:cNvSpPr>
          <p:nvPr>
            <p:ph type="title"/>
          </p:nvPr>
        </p:nvSpPr>
        <p:spPr>
          <a:xfrm>
            <a:off x="0" y="228600"/>
            <a:ext cx="9144000" cy="1143000"/>
          </a:xfrm>
        </p:spPr>
        <p:txBody>
          <a:bodyPr/>
          <a:lstStyle/>
          <a:p>
            <a:pPr eaLnBrk="1" hangingPunct="1"/>
            <a:r>
              <a:rPr lang="en-US" altLang="zh-CN" sz="3600">
                <a:solidFill>
                  <a:schemeClr val="folHlink"/>
                </a:solidFill>
                <a:latin typeface="Comic Sans MS" panose="030F0702030302020204" pitchFamily="66" charset="0"/>
              </a:rPr>
              <a:t>Internet structure: network of networks</a:t>
            </a:r>
            <a:endParaRPr lang="en-US" altLang="zh-CN">
              <a:solidFill>
                <a:schemeClr val="folHlink"/>
              </a:solidFill>
              <a:latin typeface="Comic Sans MS" panose="030F0702030302020204" pitchFamily="66" charset="0"/>
            </a:endParaRPr>
          </a:p>
        </p:txBody>
      </p:sp>
      <p:sp>
        <p:nvSpPr>
          <p:cNvPr id="76803" name="Rectangle 3"/>
          <p:cNvSpPr>
            <a:spLocks noGrp="1" noChangeArrowheads="1"/>
          </p:cNvSpPr>
          <p:nvPr>
            <p:ph type="body" sz="half" idx="1"/>
          </p:nvPr>
        </p:nvSpPr>
        <p:spPr>
          <a:xfrm>
            <a:off x="352425" y="1428750"/>
            <a:ext cx="8440738" cy="914400"/>
          </a:xfrm>
        </p:spPr>
        <p:txBody>
          <a:bodyPr/>
          <a:lstStyle/>
          <a:p>
            <a:pPr eaLnBrk="1" hangingPunct="1"/>
            <a:r>
              <a:rPr lang="zh-CN" altLang="en-US" dirty="0">
                <a:solidFill>
                  <a:srgbClr val="FF0000"/>
                </a:solidFill>
                <a:latin typeface="Comic Sans MS" panose="030F0702030302020204" pitchFamily="66" charset="0"/>
              </a:rPr>
              <a:t>“</a:t>
            </a:r>
            <a:r>
              <a:rPr lang="en-US" altLang="zh-CN" dirty="0">
                <a:solidFill>
                  <a:srgbClr val="FF0000"/>
                </a:solidFill>
                <a:latin typeface="Comic Sans MS" panose="030F0702030302020204" pitchFamily="66" charset="0"/>
              </a:rPr>
              <a:t>Tier-2” ISPs: smaller (often regional) ISPs</a:t>
            </a:r>
          </a:p>
          <a:p>
            <a:pPr lvl="1" eaLnBrk="1" hangingPunct="1"/>
            <a:r>
              <a:rPr lang="en-US" altLang="zh-CN" dirty="0">
                <a:solidFill>
                  <a:schemeClr val="folHlink"/>
                </a:solidFill>
                <a:latin typeface="Comic Sans MS" panose="030F0702030302020204" pitchFamily="66" charset="0"/>
              </a:rPr>
              <a:t>Connect to one or more tier-1 ISPs, possibly other tier-2 ISPs</a:t>
            </a:r>
          </a:p>
          <a:p>
            <a:pPr eaLnBrk="1" hangingPunct="1"/>
            <a:endParaRPr lang="en-US" altLang="zh-CN" dirty="0">
              <a:solidFill>
                <a:schemeClr val="folHlink"/>
              </a:solidFill>
              <a:latin typeface="Comic Sans MS" panose="030F0702030302020204" pitchFamily="66" charset="0"/>
            </a:endParaRPr>
          </a:p>
          <a:p>
            <a:pPr lvl="1" eaLnBrk="1" hangingPunct="1">
              <a:buFont typeface="Wingdings" panose="05000000000000000000" pitchFamily="2" charset="2"/>
              <a:buNone/>
            </a:pPr>
            <a:endParaRPr lang="zh-CN" altLang="en-US" dirty="0">
              <a:latin typeface="Comic Sans MS" panose="030F0702030302020204" pitchFamily="66" charset="0"/>
            </a:endParaRPr>
          </a:p>
        </p:txBody>
      </p:sp>
      <p:sp>
        <p:nvSpPr>
          <p:cNvPr id="118789" name="Oval 4"/>
          <p:cNvSpPr>
            <a:spLocks noChangeArrowheads="1"/>
          </p:cNvSpPr>
          <p:nvPr/>
        </p:nvSpPr>
        <p:spPr bwMode="auto">
          <a:xfrm>
            <a:off x="2432050" y="4883150"/>
            <a:ext cx="1863725" cy="790575"/>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a:solidFill>
                  <a:schemeClr val="hlink"/>
                </a:solidFill>
                <a:latin typeface="Comic Sans MS" panose="030F0702030302020204" pitchFamily="66" charset="0"/>
              </a:rPr>
              <a:t>Tier 1 ISP</a:t>
            </a:r>
            <a:endParaRPr lang="en-US" altLang="zh-CN">
              <a:solidFill>
                <a:schemeClr val="hlink"/>
              </a:solidFill>
            </a:endParaRPr>
          </a:p>
        </p:txBody>
      </p:sp>
      <p:sp>
        <p:nvSpPr>
          <p:cNvPr id="118790" name="Oval 5"/>
          <p:cNvSpPr>
            <a:spLocks noChangeArrowheads="1"/>
          </p:cNvSpPr>
          <p:nvPr/>
        </p:nvSpPr>
        <p:spPr bwMode="auto">
          <a:xfrm>
            <a:off x="3530600" y="3679825"/>
            <a:ext cx="1863725" cy="790575"/>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a:solidFill>
                  <a:schemeClr val="hlink"/>
                </a:solidFill>
                <a:latin typeface="Comic Sans MS" panose="030F0702030302020204" pitchFamily="66" charset="0"/>
              </a:rPr>
              <a:t>Tier 1 ISP</a:t>
            </a:r>
            <a:endParaRPr lang="en-US" altLang="zh-CN">
              <a:solidFill>
                <a:schemeClr val="hlink"/>
              </a:solidFill>
            </a:endParaRPr>
          </a:p>
        </p:txBody>
      </p:sp>
      <p:sp>
        <p:nvSpPr>
          <p:cNvPr id="118791" name="Oval 6"/>
          <p:cNvSpPr>
            <a:spLocks noChangeArrowheads="1"/>
          </p:cNvSpPr>
          <p:nvPr/>
        </p:nvSpPr>
        <p:spPr bwMode="auto">
          <a:xfrm>
            <a:off x="4800600" y="4845050"/>
            <a:ext cx="1863725" cy="790575"/>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a:solidFill>
                  <a:schemeClr val="hlink"/>
                </a:solidFill>
                <a:latin typeface="Comic Sans MS" panose="030F0702030302020204" pitchFamily="66" charset="0"/>
              </a:rPr>
              <a:t>Tier 1 ISP</a:t>
            </a:r>
            <a:endParaRPr lang="en-US" altLang="zh-CN">
              <a:solidFill>
                <a:schemeClr val="hlink"/>
              </a:solidFill>
            </a:endParaRPr>
          </a:p>
        </p:txBody>
      </p:sp>
      <p:sp>
        <p:nvSpPr>
          <p:cNvPr id="118792" name="Oval 8"/>
          <p:cNvSpPr>
            <a:spLocks noChangeArrowheads="1"/>
          </p:cNvSpPr>
          <p:nvPr/>
        </p:nvSpPr>
        <p:spPr bwMode="auto">
          <a:xfrm>
            <a:off x="5121275" y="4851400"/>
            <a:ext cx="133350" cy="142875"/>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8793" name="Oval 9"/>
          <p:cNvSpPr>
            <a:spLocks noChangeArrowheads="1"/>
          </p:cNvSpPr>
          <p:nvPr/>
        </p:nvSpPr>
        <p:spPr bwMode="auto">
          <a:xfrm>
            <a:off x="4670425" y="4381500"/>
            <a:ext cx="133350" cy="142875"/>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8794" name="Oval 10"/>
          <p:cNvSpPr>
            <a:spLocks noChangeArrowheads="1"/>
          </p:cNvSpPr>
          <p:nvPr/>
        </p:nvSpPr>
        <p:spPr bwMode="auto">
          <a:xfrm>
            <a:off x="4206875" y="4406900"/>
            <a:ext cx="133350" cy="142875"/>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8795" name="Oval 11"/>
          <p:cNvSpPr>
            <a:spLocks noChangeArrowheads="1"/>
          </p:cNvSpPr>
          <p:nvPr/>
        </p:nvSpPr>
        <p:spPr bwMode="auto">
          <a:xfrm>
            <a:off x="3736975" y="4864100"/>
            <a:ext cx="133350" cy="142875"/>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8796" name="Oval 12"/>
          <p:cNvSpPr>
            <a:spLocks noChangeArrowheads="1"/>
          </p:cNvSpPr>
          <p:nvPr/>
        </p:nvSpPr>
        <p:spPr bwMode="auto">
          <a:xfrm>
            <a:off x="4232275" y="5181600"/>
            <a:ext cx="133350" cy="142875"/>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8797" name="Oval 13"/>
          <p:cNvSpPr>
            <a:spLocks noChangeArrowheads="1"/>
          </p:cNvSpPr>
          <p:nvPr/>
        </p:nvSpPr>
        <p:spPr bwMode="auto">
          <a:xfrm>
            <a:off x="4746625" y="5168900"/>
            <a:ext cx="133350" cy="142875"/>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8798" name="Line 14"/>
          <p:cNvSpPr>
            <a:spLocks noChangeShapeType="1"/>
          </p:cNvSpPr>
          <p:nvPr/>
        </p:nvSpPr>
        <p:spPr bwMode="auto">
          <a:xfrm flipV="1">
            <a:off x="4368800" y="5238750"/>
            <a:ext cx="38100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799" name="Line 15"/>
          <p:cNvSpPr>
            <a:spLocks noChangeShapeType="1"/>
          </p:cNvSpPr>
          <p:nvPr/>
        </p:nvSpPr>
        <p:spPr bwMode="auto">
          <a:xfrm>
            <a:off x="4778375" y="4495800"/>
            <a:ext cx="368300" cy="368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800" name="Line 16"/>
          <p:cNvSpPr>
            <a:spLocks noChangeShapeType="1"/>
          </p:cNvSpPr>
          <p:nvPr/>
        </p:nvSpPr>
        <p:spPr bwMode="auto">
          <a:xfrm flipV="1">
            <a:off x="3835400" y="4527550"/>
            <a:ext cx="393700"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8801" name="Group 20"/>
          <p:cNvGrpSpPr>
            <a:grpSpLocks/>
          </p:cNvGrpSpPr>
          <p:nvPr/>
        </p:nvGrpSpPr>
        <p:grpSpPr bwMode="auto">
          <a:xfrm>
            <a:off x="5670550" y="4178300"/>
            <a:ext cx="719138" cy="396875"/>
            <a:chOff x="3740" y="1244"/>
            <a:chExt cx="453" cy="250"/>
          </a:xfrm>
        </p:grpSpPr>
        <p:sp>
          <p:nvSpPr>
            <p:cNvPr id="118842" name="Rectangle 21"/>
            <p:cNvSpPr>
              <a:spLocks noChangeArrowheads="1"/>
            </p:cNvSpPr>
            <p:nvPr/>
          </p:nvSpPr>
          <p:spPr bwMode="auto">
            <a:xfrm>
              <a:off x="3755" y="1248"/>
              <a:ext cx="438" cy="19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8843" name="Text Box 22"/>
            <p:cNvSpPr txBox="1">
              <a:spLocks noChangeArrowheads="1"/>
            </p:cNvSpPr>
            <p:nvPr/>
          </p:nvSpPr>
          <p:spPr bwMode="auto">
            <a:xfrm>
              <a:off x="3740" y="1244"/>
              <a:ext cx="4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dirty="0">
                  <a:solidFill>
                    <a:schemeClr val="hlink"/>
                  </a:solidFill>
                  <a:latin typeface="Comic Sans MS" panose="030F0702030302020204" pitchFamily="66" charset="0"/>
                </a:rPr>
                <a:t>NAP</a:t>
              </a:r>
              <a:endParaRPr lang="en-US" altLang="zh-CN" sz="2000" dirty="0">
                <a:solidFill>
                  <a:schemeClr val="hlink"/>
                </a:solidFill>
              </a:endParaRPr>
            </a:p>
          </p:txBody>
        </p:sp>
      </p:grpSp>
      <p:sp>
        <p:nvSpPr>
          <p:cNvPr id="118802" name="Line 23"/>
          <p:cNvSpPr>
            <a:spLocks noChangeShapeType="1"/>
          </p:cNvSpPr>
          <p:nvPr/>
        </p:nvSpPr>
        <p:spPr bwMode="auto">
          <a:xfrm flipH="1">
            <a:off x="5222875" y="4445000"/>
            <a:ext cx="501650" cy="4254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803" name="Line 24"/>
          <p:cNvSpPr>
            <a:spLocks noChangeShapeType="1"/>
          </p:cNvSpPr>
          <p:nvPr/>
        </p:nvSpPr>
        <p:spPr bwMode="auto">
          <a:xfrm flipH="1">
            <a:off x="4791075" y="4362450"/>
            <a:ext cx="901700" cy="114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804" name="Line 25"/>
          <p:cNvSpPr>
            <a:spLocks noChangeShapeType="1"/>
          </p:cNvSpPr>
          <p:nvPr/>
        </p:nvSpPr>
        <p:spPr bwMode="auto">
          <a:xfrm flipH="1">
            <a:off x="3876675" y="4419600"/>
            <a:ext cx="1816100" cy="482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 name="Group 61"/>
          <p:cNvGrpSpPr>
            <a:grpSpLocks/>
          </p:cNvGrpSpPr>
          <p:nvPr/>
        </p:nvGrpSpPr>
        <p:grpSpPr bwMode="auto">
          <a:xfrm>
            <a:off x="1946275" y="3286125"/>
            <a:ext cx="6219825" cy="2838450"/>
            <a:chOff x="1226" y="2070"/>
            <a:chExt cx="3918" cy="1788"/>
          </a:xfrm>
        </p:grpSpPr>
        <p:grpSp>
          <p:nvGrpSpPr>
            <p:cNvPr id="118819" name="Group 32"/>
            <p:cNvGrpSpPr>
              <a:grpSpLocks/>
            </p:cNvGrpSpPr>
            <p:nvPr/>
          </p:nvGrpSpPr>
          <p:grpSpPr bwMode="auto">
            <a:xfrm>
              <a:off x="3042" y="2102"/>
              <a:ext cx="1054" cy="372"/>
              <a:chOff x="3042" y="2102"/>
              <a:chExt cx="1054" cy="372"/>
            </a:xfrm>
          </p:grpSpPr>
          <p:sp>
            <p:nvSpPr>
              <p:cNvPr id="118839" name="Oval 28"/>
              <p:cNvSpPr>
                <a:spLocks noChangeArrowheads="1"/>
              </p:cNvSpPr>
              <p:nvPr/>
            </p:nvSpPr>
            <p:spPr bwMode="auto">
              <a:xfrm>
                <a:off x="3042" y="2102"/>
                <a:ext cx="1054" cy="372"/>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8840" name="Text Box 30"/>
              <p:cNvSpPr txBox="1">
                <a:spLocks noChangeArrowheads="1"/>
              </p:cNvSpPr>
              <p:nvPr/>
            </p:nvSpPr>
            <p:spPr bwMode="auto">
              <a:xfrm>
                <a:off x="3182" y="2176"/>
                <a:ext cx="84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chemeClr val="hlink"/>
                    </a:solidFill>
                    <a:latin typeface="Comic Sans MS" panose="030F0702030302020204" pitchFamily="66" charset="0"/>
                  </a:rPr>
                  <a:t>Tier-2 ISP</a:t>
                </a:r>
                <a:endParaRPr lang="en-US" altLang="zh-CN">
                  <a:solidFill>
                    <a:schemeClr val="hlink"/>
                  </a:solidFill>
                </a:endParaRPr>
              </a:p>
            </p:txBody>
          </p:sp>
          <p:sp>
            <p:nvSpPr>
              <p:cNvPr id="118841" name="Oval 29"/>
              <p:cNvSpPr>
                <a:spLocks noChangeArrowheads="1"/>
              </p:cNvSpPr>
              <p:nvPr/>
            </p:nvSpPr>
            <p:spPr bwMode="auto">
              <a:xfrm>
                <a:off x="3184" y="2340"/>
                <a:ext cx="84" cy="90"/>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18820" name="Group 37"/>
            <p:cNvGrpSpPr>
              <a:grpSpLocks/>
            </p:cNvGrpSpPr>
            <p:nvPr/>
          </p:nvGrpSpPr>
          <p:grpSpPr bwMode="auto">
            <a:xfrm>
              <a:off x="1610" y="2070"/>
              <a:ext cx="1054" cy="372"/>
              <a:chOff x="698" y="2190"/>
              <a:chExt cx="1054" cy="372"/>
            </a:xfrm>
          </p:grpSpPr>
          <p:sp>
            <p:nvSpPr>
              <p:cNvPr id="118836" name="Oval 34"/>
              <p:cNvSpPr>
                <a:spLocks noChangeArrowheads="1"/>
              </p:cNvSpPr>
              <p:nvPr/>
            </p:nvSpPr>
            <p:spPr bwMode="auto">
              <a:xfrm>
                <a:off x="698" y="2190"/>
                <a:ext cx="1054" cy="372"/>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8837" name="Text Box 35"/>
              <p:cNvSpPr txBox="1">
                <a:spLocks noChangeArrowheads="1"/>
              </p:cNvSpPr>
              <p:nvPr/>
            </p:nvSpPr>
            <p:spPr bwMode="auto">
              <a:xfrm>
                <a:off x="838" y="2264"/>
                <a:ext cx="84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chemeClr val="hlink"/>
                    </a:solidFill>
                    <a:latin typeface="Comic Sans MS" panose="030F0702030302020204" pitchFamily="66" charset="0"/>
                  </a:rPr>
                  <a:t>Tier-2 ISP</a:t>
                </a:r>
                <a:endParaRPr lang="en-US" altLang="zh-CN">
                  <a:solidFill>
                    <a:schemeClr val="hlink"/>
                  </a:solidFill>
                </a:endParaRPr>
              </a:p>
            </p:txBody>
          </p:sp>
          <p:sp>
            <p:nvSpPr>
              <p:cNvPr id="118838" name="Oval 36"/>
              <p:cNvSpPr>
                <a:spLocks noChangeArrowheads="1"/>
              </p:cNvSpPr>
              <p:nvPr/>
            </p:nvSpPr>
            <p:spPr bwMode="auto">
              <a:xfrm>
                <a:off x="1464" y="2460"/>
                <a:ext cx="84" cy="90"/>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18821" name="Group 42"/>
            <p:cNvGrpSpPr>
              <a:grpSpLocks/>
            </p:cNvGrpSpPr>
            <p:nvPr/>
          </p:nvGrpSpPr>
          <p:grpSpPr bwMode="auto">
            <a:xfrm>
              <a:off x="1226" y="3476"/>
              <a:ext cx="1054" cy="374"/>
              <a:chOff x="442" y="3748"/>
              <a:chExt cx="1054" cy="374"/>
            </a:xfrm>
          </p:grpSpPr>
          <p:sp>
            <p:nvSpPr>
              <p:cNvPr id="118833" name="Oval 39"/>
              <p:cNvSpPr>
                <a:spLocks noChangeArrowheads="1"/>
              </p:cNvSpPr>
              <p:nvPr/>
            </p:nvSpPr>
            <p:spPr bwMode="auto">
              <a:xfrm>
                <a:off x="442" y="3750"/>
                <a:ext cx="1054" cy="372"/>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8834" name="Text Box 40"/>
              <p:cNvSpPr txBox="1">
                <a:spLocks noChangeArrowheads="1"/>
              </p:cNvSpPr>
              <p:nvPr/>
            </p:nvSpPr>
            <p:spPr bwMode="auto">
              <a:xfrm>
                <a:off x="582" y="3824"/>
                <a:ext cx="84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chemeClr val="hlink"/>
                    </a:solidFill>
                    <a:latin typeface="Comic Sans MS" panose="030F0702030302020204" pitchFamily="66" charset="0"/>
                  </a:rPr>
                  <a:t>Tier-2 ISP</a:t>
                </a:r>
                <a:endParaRPr lang="en-US" altLang="zh-CN">
                  <a:solidFill>
                    <a:schemeClr val="hlink"/>
                  </a:solidFill>
                </a:endParaRPr>
              </a:p>
            </p:txBody>
          </p:sp>
          <p:sp>
            <p:nvSpPr>
              <p:cNvPr id="118835" name="Oval 41"/>
              <p:cNvSpPr>
                <a:spLocks noChangeArrowheads="1"/>
              </p:cNvSpPr>
              <p:nvPr/>
            </p:nvSpPr>
            <p:spPr bwMode="auto">
              <a:xfrm>
                <a:off x="904" y="3748"/>
                <a:ext cx="84" cy="90"/>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18822" name="Group 47"/>
            <p:cNvGrpSpPr>
              <a:grpSpLocks/>
            </p:cNvGrpSpPr>
            <p:nvPr/>
          </p:nvGrpSpPr>
          <p:grpSpPr bwMode="auto">
            <a:xfrm>
              <a:off x="2674" y="3486"/>
              <a:ext cx="1054" cy="372"/>
              <a:chOff x="2698" y="3710"/>
              <a:chExt cx="1054" cy="372"/>
            </a:xfrm>
          </p:grpSpPr>
          <p:sp>
            <p:nvSpPr>
              <p:cNvPr id="118830" name="Oval 44"/>
              <p:cNvSpPr>
                <a:spLocks noChangeArrowheads="1"/>
              </p:cNvSpPr>
              <p:nvPr/>
            </p:nvSpPr>
            <p:spPr bwMode="auto">
              <a:xfrm>
                <a:off x="2698" y="3710"/>
                <a:ext cx="1054" cy="372"/>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8831" name="Text Box 45"/>
              <p:cNvSpPr txBox="1">
                <a:spLocks noChangeArrowheads="1"/>
              </p:cNvSpPr>
              <p:nvPr/>
            </p:nvSpPr>
            <p:spPr bwMode="auto">
              <a:xfrm>
                <a:off x="2838" y="3784"/>
                <a:ext cx="84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chemeClr val="hlink"/>
                    </a:solidFill>
                    <a:latin typeface="Comic Sans MS" panose="030F0702030302020204" pitchFamily="66" charset="0"/>
                  </a:rPr>
                  <a:t>Tier-2 ISP</a:t>
                </a:r>
                <a:endParaRPr lang="en-US" altLang="zh-CN">
                  <a:solidFill>
                    <a:schemeClr val="hlink"/>
                  </a:solidFill>
                </a:endParaRPr>
              </a:p>
            </p:txBody>
          </p:sp>
          <p:sp>
            <p:nvSpPr>
              <p:cNvPr id="118832" name="Oval 46"/>
              <p:cNvSpPr>
                <a:spLocks noChangeArrowheads="1"/>
              </p:cNvSpPr>
              <p:nvPr/>
            </p:nvSpPr>
            <p:spPr bwMode="auto">
              <a:xfrm>
                <a:off x="3408" y="3716"/>
                <a:ext cx="84" cy="90"/>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18823" name="Group 52"/>
            <p:cNvGrpSpPr>
              <a:grpSpLocks/>
            </p:cNvGrpSpPr>
            <p:nvPr/>
          </p:nvGrpSpPr>
          <p:grpSpPr bwMode="auto">
            <a:xfrm>
              <a:off x="4090" y="3182"/>
              <a:ext cx="1054" cy="372"/>
              <a:chOff x="4090" y="3182"/>
              <a:chExt cx="1054" cy="372"/>
            </a:xfrm>
          </p:grpSpPr>
          <p:sp>
            <p:nvSpPr>
              <p:cNvPr id="118827" name="Oval 49"/>
              <p:cNvSpPr>
                <a:spLocks noChangeArrowheads="1"/>
              </p:cNvSpPr>
              <p:nvPr/>
            </p:nvSpPr>
            <p:spPr bwMode="auto">
              <a:xfrm>
                <a:off x="4090" y="3182"/>
                <a:ext cx="1054" cy="372"/>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8828" name="Text Box 50"/>
              <p:cNvSpPr txBox="1">
                <a:spLocks noChangeArrowheads="1"/>
              </p:cNvSpPr>
              <p:nvPr/>
            </p:nvSpPr>
            <p:spPr bwMode="auto">
              <a:xfrm>
                <a:off x="4230" y="3256"/>
                <a:ext cx="84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chemeClr val="hlink"/>
                    </a:solidFill>
                    <a:latin typeface="Comic Sans MS" panose="030F0702030302020204" pitchFamily="66" charset="0"/>
                  </a:rPr>
                  <a:t>Tier-2 ISP</a:t>
                </a:r>
                <a:endParaRPr lang="en-US" altLang="zh-CN">
                  <a:solidFill>
                    <a:schemeClr val="hlink"/>
                  </a:solidFill>
                </a:endParaRPr>
              </a:p>
            </p:txBody>
          </p:sp>
          <p:sp>
            <p:nvSpPr>
              <p:cNvPr id="118829" name="Oval 51"/>
              <p:cNvSpPr>
                <a:spLocks noChangeArrowheads="1"/>
              </p:cNvSpPr>
              <p:nvPr/>
            </p:nvSpPr>
            <p:spPr bwMode="auto">
              <a:xfrm>
                <a:off x="4144" y="3308"/>
                <a:ext cx="84" cy="90"/>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18824" name="Oval 54"/>
            <p:cNvSpPr>
              <a:spLocks noChangeArrowheads="1"/>
            </p:cNvSpPr>
            <p:nvPr/>
          </p:nvSpPr>
          <p:spPr bwMode="auto">
            <a:xfrm>
              <a:off x="1712" y="2328"/>
              <a:ext cx="96" cy="88"/>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8825" name="Line 55"/>
            <p:cNvSpPr>
              <a:spLocks noChangeShapeType="1"/>
            </p:cNvSpPr>
            <p:nvPr/>
          </p:nvSpPr>
          <p:spPr bwMode="auto">
            <a:xfrm>
              <a:off x="1768" y="2400"/>
              <a:ext cx="200" cy="6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826" name="Oval 56"/>
            <p:cNvSpPr>
              <a:spLocks noChangeArrowheads="1"/>
            </p:cNvSpPr>
            <p:nvPr/>
          </p:nvSpPr>
          <p:spPr bwMode="auto">
            <a:xfrm>
              <a:off x="1928" y="3044"/>
              <a:ext cx="96" cy="88"/>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9" name="Group 62"/>
          <p:cNvGrpSpPr>
            <a:grpSpLocks/>
          </p:cNvGrpSpPr>
          <p:nvPr/>
        </p:nvGrpSpPr>
        <p:grpSpPr bwMode="auto">
          <a:xfrm>
            <a:off x="177800" y="3406775"/>
            <a:ext cx="3562350" cy="2014538"/>
            <a:chOff x="112" y="2146"/>
            <a:chExt cx="2244" cy="1269"/>
          </a:xfrm>
        </p:grpSpPr>
        <p:sp>
          <p:nvSpPr>
            <p:cNvPr id="118816" name="Text Box 53"/>
            <p:cNvSpPr txBox="1">
              <a:spLocks noChangeArrowheads="1"/>
            </p:cNvSpPr>
            <p:nvPr/>
          </p:nvSpPr>
          <p:spPr bwMode="auto">
            <a:xfrm>
              <a:off x="112" y="2146"/>
              <a:ext cx="1292" cy="1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chemeClr val="hlink"/>
                  </a:solidFill>
                  <a:latin typeface="Comic Sans MS" panose="030F0702030302020204" pitchFamily="66" charset="0"/>
                </a:rPr>
                <a:t>Tier-2 ISP pays tier-1 ISP for connectivity to rest of Internet</a:t>
              </a:r>
            </a:p>
            <a:p>
              <a:pPr>
                <a:buClr>
                  <a:schemeClr val="accent2"/>
                </a:buClr>
                <a:buSzPct val="85000"/>
                <a:buFont typeface="Wingdings" panose="05000000000000000000" pitchFamily="2" charset="2"/>
                <a:buChar char="q"/>
              </a:pPr>
              <a:r>
                <a:rPr lang="en-US" altLang="zh-CN" sz="1800">
                  <a:solidFill>
                    <a:schemeClr val="hlink"/>
                  </a:solidFill>
                  <a:latin typeface="Comic Sans MS" panose="030F0702030302020204" pitchFamily="66" charset="0"/>
                </a:rPr>
                <a:t> tier-2 ISP is c</a:t>
              </a:r>
              <a:r>
                <a:rPr lang="en-US" altLang="zh-CN" sz="1800" i="1">
                  <a:solidFill>
                    <a:schemeClr val="hlink"/>
                  </a:solidFill>
                  <a:latin typeface="Comic Sans MS" panose="030F0702030302020204" pitchFamily="66" charset="0"/>
                </a:rPr>
                <a:t>ustomer</a:t>
              </a:r>
              <a:r>
                <a:rPr lang="en-US" altLang="zh-CN" sz="1800">
                  <a:solidFill>
                    <a:schemeClr val="hlink"/>
                  </a:solidFill>
                  <a:latin typeface="Comic Sans MS" panose="030F0702030302020204" pitchFamily="66" charset="0"/>
                </a:rPr>
                <a:t> of</a:t>
              </a:r>
            </a:p>
            <a:p>
              <a:pPr>
                <a:buClr>
                  <a:schemeClr val="accent2"/>
                </a:buClr>
                <a:buSzPct val="85000"/>
                <a:buFont typeface="Wingdings" panose="05000000000000000000" pitchFamily="2" charset="2"/>
                <a:buNone/>
              </a:pPr>
              <a:r>
                <a:rPr lang="en-US" altLang="zh-CN" sz="1800">
                  <a:solidFill>
                    <a:schemeClr val="hlink"/>
                  </a:solidFill>
                  <a:latin typeface="Comic Sans MS" panose="030F0702030302020204" pitchFamily="66" charset="0"/>
                </a:rPr>
                <a:t>tier-1 provider</a:t>
              </a:r>
            </a:p>
          </p:txBody>
        </p:sp>
        <p:sp>
          <p:nvSpPr>
            <p:cNvPr id="118817" name="Line 57"/>
            <p:cNvSpPr>
              <a:spLocks noChangeShapeType="1"/>
            </p:cNvSpPr>
            <p:nvPr/>
          </p:nvSpPr>
          <p:spPr bwMode="auto">
            <a:xfrm flipV="1">
              <a:off x="1344" y="2392"/>
              <a:ext cx="1012" cy="36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8818" name="Line 58"/>
            <p:cNvSpPr>
              <a:spLocks noChangeShapeType="1"/>
            </p:cNvSpPr>
            <p:nvPr/>
          </p:nvSpPr>
          <p:spPr bwMode="auto">
            <a:xfrm flipV="1">
              <a:off x="1352" y="2412"/>
              <a:ext cx="360" cy="3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0" name="Group 76"/>
          <p:cNvGrpSpPr>
            <a:grpSpLocks/>
          </p:cNvGrpSpPr>
          <p:nvPr/>
        </p:nvGrpSpPr>
        <p:grpSpPr bwMode="auto">
          <a:xfrm>
            <a:off x="6007100" y="3019425"/>
            <a:ext cx="3035300" cy="2136775"/>
            <a:chOff x="3784" y="1902"/>
            <a:chExt cx="1912" cy="1346"/>
          </a:xfrm>
        </p:grpSpPr>
        <p:sp>
          <p:nvSpPr>
            <p:cNvPr id="118808" name="Oval 67"/>
            <p:cNvSpPr>
              <a:spLocks noChangeArrowheads="1"/>
            </p:cNvSpPr>
            <p:nvPr/>
          </p:nvSpPr>
          <p:spPr bwMode="auto">
            <a:xfrm>
              <a:off x="3992" y="2320"/>
              <a:ext cx="96" cy="10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8809" name="Text Box 64"/>
            <p:cNvSpPr txBox="1">
              <a:spLocks noChangeArrowheads="1"/>
            </p:cNvSpPr>
            <p:nvPr/>
          </p:nvSpPr>
          <p:spPr bwMode="auto">
            <a:xfrm>
              <a:off x="4564" y="1902"/>
              <a:ext cx="1132" cy="1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chemeClr val="hlink"/>
                  </a:solidFill>
                  <a:latin typeface="Comic Sans MS" panose="030F0702030302020204" pitchFamily="66" charset="0"/>
                </a:rPr>
                <a:t>Tier-2 ISPs also peer privately with each other, interconnect at NAP</a:t>
              </a:r>
            </a:p>
          </p:txBody>
        </p:sp>
        <p:sp>
          <p:nvSpPr>
            <p:cNvPr id="118810" name="Oval 68"/>
            <p:cNvSpPr>
              <a:spLocks noChangeArrowheads="1"/>
            </p:cNvSpPr>
            <p:nvPr/>
          </p:nvSpPr>
          <p:spPr bwMode="auto">
            <a:xfrm>
              <a:off x="4600" y="3144"/>
              <a:ext cx="96" cy="10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8811" name="Line 69"/>
            <p:cNvSpPr>
              <a:spLocks noChangeShapeType="1"/>
            </p:cNvSpPr>
            <p:nvPr/>
          </p:nvSpPr>
          <p:spPr bwMode="auto">
            <a:xfrm>
              <a:off x="4064" y="2408"/>
              <a:ext cx="552" cy="7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812" name="Oval 70"/>
            <p:cNvSpPr>
              <a:spLocks noChangeArrowheads="1"/>
            </p:cNvSpPr>
            <p:nvPr/>
          </p:nvSpPr>
          <p:spPr bwMode="auto">
            <a:xfrm>
              <a:off x="3784" y="2392"/>
              <a:ext cx="96" cy="10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8813" name="Line 71"/>
            <p:cNvSpPr>
              <a:spLocks noChangeShapeType="1"/>
            </p:cNvSpPr>
            <p:nvPr/>
          </p:nvSpPr>
          <p:spPr bwMode="auto">
            <a:xfrm>
              <a:off x="3832" y="2488"/>
              <a:ext cx="0" cy="1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814" name="Line 72"/>
            <p:cNvSpPr>
              <a:spLocks noChangeShapeType="1"/>
            </p:cNvSpPr>
            <p:nvPr/>
          </p:nvSpPr>
          <p:spPr bwMode="auto">
            <a:xfrm flipH="1">
              <a:off x="4388" y="2000"/>
              <a:ext cx="260" cy="8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8815" name="Line 73"/>
            <p:cNvSpPr>
              <a:spLocks noChangeShapeType="1"/>
            </p:cNvSpPr>
            <p:nvPr/>
          </p:nvSpPr>
          <p:spPr bwMode="auto">
            <a:xfrm flipH="1">
              <a:off x="3880" y="2012"/>
              <a:ext cx="760" cy="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25829246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80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803">
                                            <p:txEl>
                                              <p:pRg st="1" end="1"/>
                                            </p:txEl>
                                          </p:spTgt>
                                        </p:tgtEl>
                                        <p:attrNameLst>
                                          <p:attrName>style.visibility</p:attrName>
                                        </p:attrNameLst>
                                      </p:cBhvr>
                                      <p:to>
                                        <p:strVal val="visible"/>
                                      </p:to>
                                    </p:set>
                                  </p:childTnLst>
                                </p:cTn>
                              </p:par>
                            </p:childTnLst>
                          </p:cTn>
                        </p:par>
                        <p:par>
                          <p:cTn id="9" fill="hold" nodeType="afterGroup">
                            <p:stCondLst>
                              <p:cond delay="0"/>
                            </p:stCondLst>
                            <p:childTnLst>
                              <p:par>
                                <p:cTn id="10" presetID="1"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E872F021-A7F0-42DB-BD8C-60ADD0DEF3EA}" type="slidenum">
              <a:rPr lang="zh-CN" altLang="en-US" sz="1400">
                <a:latin typeface="Tahoma" panose="020B0604030504040204" pitchFamily="34" charset="0"/>
              </a:rPr>
              <a:pPr/>
              <a:t>106</a:t>
            </a:fld>
            <a:endParaRPr lang="en-US" altLang="zh-CN" sz="1400">
              <a:latin typeface="Tahoma" panose="020B0604030504040204" pitchFamily="34" charset="0"/>
            </a:endParaRPr>
          </a:p>
        </p:txBody>
      </p:sp>
      <p:sp>
        <p:nvSpPr>
          <p:cNvPr id="120835" name="Rectangle 2"/>
          <p:cNvSpPr>
            <a:spLocks noGrp="1" noChangeArrowheads="1"/>
          </p:cNvSpPr>
          <p:nvPr>
            <p:ph type="title"/>
          </p:nvPr>
        </p:nvSpPr>
        <p:spPr>
          <a:xfrm>
            <a:off x="0" y="228600"/>
            <a:ext cx="9144000" cy="1143000"/>
          </a:xfrm>
        </p:spPr>
        <p:txBody>
          <a:bodyPr/>
          <a:lstStyle/>
          <a:p>
            <a:pPr eaLnBrk="1" hangingPunct="1"/>
            <a:r>
              <a:rPr lang="en-US" altLang="zh-CN" sz="3600">
                <a:solidFill>
                  <a:schemeClr val="folHlink"/>
                </a:solidFill>
                <a:latin typeface="Comic Sans MS" panose="030F0702030302020204" pitchFamily="66" charset="0"/>
              </a:rPr>
              <a:t>Internet structure: network of networks</a:t>
            </a:r>
            <a:endParaRPr lang="en-US" altLang="zh-CN">
              <a:solidFill>
                <a:schemeClr val="folHlink"/>
              </a:solidFill>
              <a:latin typeface="Comic Sans MS" panose="030F0702030302020204" pitchFamily="66" charset="0"/>
            </a:endParaRPr>
          </a:p>
        </p:txBody>
      </p:sp>
      <p:sp>
        <p:nvSpPr>
          <p:cNvPr id="77827" name="Rectangle 3"/>
          <p:cNvSpPr>
            <a:spLocks noGrp="1" noChangeArrowheads="1"/>
          </p:cNvSpPr>
          <p:nvPr>
            <p:ph type="body" sz="half" idx="1"/>
          </p:nvPr>
        </p:nvSpPr>
        <p:spPr>
          <a:xfrm>
            <a:off x="352425" y="1428750"/>
            <a:ext cx="8440738" cy="914400"/>
          </a:xfrm>
        </p:spPr>
        <p:txBody>
          <a:bodyPr/>
          <a:lstStyle/>
          <a:p>
            <a:pPr eaLnBrk="1" hangingPunct="1"/>
            <a:r>
              <a:rPr lang="zh-CN" altLang="en-US">
                <a:solidFill>
                  <a:srgbClr val="FF0000"/>
                </a:solidFill>
                <a:latin typeface="Comic Sans MS" panose="030F0702030302020204" pitchFamily="66" charset="0"/>
              </a:rPr>
              <a:t>“</a:t>
            </a:r>
            <a:r>
              <a:rPr lang="en-US" altLang="zh-CN">
                <a:solidFill>
                  <a:srgbClr val="FF0000"/>
                </a:solidFill>
                <a:latin typeface="Comic Sans MS" panose="030F0702030302020204" pitchFamily="66" charset="0"/>
              </a:rPr>
              <a:t>Tier-3” ISPs and local ISPs </a:t>
            </a:r>
          </a:p>
          <a:p>
            <a:pPr lvl="1" eaLnBrk="1" hangingPunct="1"/>
            <a:r>
              <a:rPr lang="en-US" altLang="zh-CN">
                <a:solidFill>
                  <a:schemeClr val="folHlink"/>
                </a:solidFill>
                <a:latin typeface="Comic Sans MS" panose="030F0702030302020204" pitchFamily="66" charset="0"/>
              </a:rPr>
              <a:t>last hop (“access”) network (closest to end systems)</a:t>
            </a:r>
          </a:p>
          <a:p>
            <a:pPr eaLnBrk="1" hangingPunct="1">
              <a:buFont typeface="Wingdings" panose="05000000000000000000" pitchFamily="2" charset="2"/>
              <a:buNone/>
            </a:pPr>
            <a:endParaRPr lang="en-US" altLang="zh-CN">
              <a:solidFill>
                <a:schemeClr val="folHlink"/>
              </a:solidFill>
              <a:latin typeface="Comic Sans MS" panose="030F0702030302020204" pitchFamily="66" charset="0"/>
            </a:endParaRPr>
          </a:p>
          <a:p>
            <a:pPr lvl="1" eaLnBrk="1" hangingPunct="1">
              <a:buFont typeface="Wingdings" panose="05000000000000000000" pitchFamily="2" charset="2"/>
              <a:buNone/>
            </a:pPr>
            <a:endParaRPr lang="zh-CN" altLang="en-US">
              <a:latin typeface="Comic Sans MS" panose="030F0702030302020204" pitchFamily="66" charset="0"/>
            </a:endParaRPr>
          </a:p>
        </p:txBody>
      </p:sp>
      <p:grpSp>
        <p:nvGrpSpPr>
          <p:cNvPr id="120837" name="Group 210"/>
          <p:cNvGrpSpPr>
            <a:grpSpLocks/>
          </p:cNvGrpSpPr>
          <p:nvPr/>
        </p:nvGrpSpPr>
        <p:grpSpPr bwMode="auto">
          <a:xfrm>
            <a:off x="612775" y="2654300"/>
            <a:ext cx="8123238" cy="3978275"/>
            <a:chOff x="386" y="1672"/>
            <a:chExt cx="5117" cy="2506"/>
          </a:xfrm>
        </p:grpSpPr>
        <p:sp>
          <p:nvSpPr>
            <p:cNvPr id="120840" name="Line 93"/>
            <p:cNvSpPr>
              <a:spLocks noChangeShapeType="1"/>
            </p:cNvSpPr>
            <p:nvPr/>
          </p:nvSpPr>
          <p:spPr bwMode="auto">
            <a:xfrm flipH="1">
              <a:off x="559" y="3441"/>
              <a:ext cx="408" cy="499"/>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41" name="Line 94"/>
            <p:cNvSpPr>
              <a:spLocks noChangeShapeType="1"/>
            </p:cNvSpPr>
            <p:nvPr/>
          </p:nvSpPr>
          <p:spPr bwMode="auto">
            <a:xfrm>
              <a:off x="4868" y="3350"/>
              <a:ext cx="453" cy="63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42" name="Line 95"/>
            <p:cNvSpPr>
              <a:spLocks noChangeShapeType="1"/>
            </p:cNvSpPr>
            <p:nvPr/>
          </p:nvSpPr>
          <p:spPr bwMode="auto">
            <a:xfrm flipH="1" flipV="1">
              <a:off x="1578" y="2737"/>
              <a:ext cx="209" cy="658"/>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0843" name="Group 96"/>
            <p:cNvGrpSpPr>
              <a:grpSpLocks/>
            </p:cNvGrpSpPr>
            <p:nvPr/>
          </p:nvGrpSpPr>
          <p:grpSpPr bwMode="auto">
            <a:xfrm>
              <a:off x="1421" y="3160"/>
              <a:ext cx="676" cy="484"/>
              <a:chOff x="2949" y="196"/>
              <a:chExt cx="941" cy="598"/>
            </a:xfrm>
          </p:grpSpPr>
          <p:sp>
            <p:nvSpPr>
              <p:cNvPr id="120946" name="Oval 97"/>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47" name="Oval 98"/>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48" name="Oval 99"/>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49" name="Oval 100"/>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50" name="Oval 101"/>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51" name="Oval 102"/>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52" name="Oval 103"/>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53" name="Oval 104"/>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54" name="Freeform 10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55" name="Freeform 10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56" name="Freeform 10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20844" name="Line 108"/>
            <p:cNvSpPr>
              <a:spLocks noChangeShapeType="1"/>
            </p:cNvSpPr>
            <p:nvPr/>
          </p:nvSpPr>
          <p:spPr bwMode="auto">
            <a:xfrm>
              <a:off x="2973" y="2737"/>
              <a:ext cx="324" cy="626"/>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0845" name="Group 109"/>
            <p:cNvGrpSpPr>
              <a:grpSpLocks/>
            </p:cNvGrpSpPr>
            <p:nvPr/>
          </p:nvGrpSpPr>
          <p:grpSpPr bwMode="auto">
            <a:xfrm>
              <a:off x="2963" y="3160"/>
              <a:ext cx="676" cy="484"/>
              <a:chOff x="2949" y="196"/>
              <a:chExt cx="941" cy="598"/>
            </a:xfrm>
          </p:grpSpPr>
          <p:sp>
            <p:nvSpPr>
              <p:cNvPr id="120935" name="Oval 110"/>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36" name="Oval 111"/>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37" name="Oval 112"/>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38" name="Oval 113"/>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39" name="Oval 114"/>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40" name="Oval 115"/>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41" name="Oval 116"/>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42" name="Oval 117"/>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43" name="Freeform 118"/>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44" name="Freeform 119"/>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45" name="Freeform 120"/>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20846" name="Line 121"/>
            <p:cNvSpPr>
              <a:spLocks noChangeShapeType="1"/>
            </p:cNvSpPr>
            <p:nvPr/>
          </p:nvSpPr>
          <p:spPr bwMode="auto">
            <a:xfrm flipH="1">
              <a:off x="4052" y="2737"/>
              <a:ext cx="216" cy="626"/>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0847" name="Group 122"/>
            <p:cNvGrpSpPr>
              <a:grpSpLocks/>
            </p:cNvGrpSpPr>
            <p:nvPr/>
          </p:nvGrpSpPr>
          <p:grpSpPr bwMode="auto">
            <a:xfrm>
              <a:off x="3779" y="3160"/>
              <a:ext cx="676" cy="484"/>
              <a:chOff x="2949" y="196"/>
              <a:chExt cx="941" cy="598"/>
            </a:xfrm>
          </p:grpSpPr>
          <p:sp>
            <p:nvSpPr>
              <p:cNvPr id="120924" name="Oval 123"/>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25" name="Oval 124"/>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26" name="Oval 125"/>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27" name="Oval 126"/>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28" name="Oval 127"/>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29" name="Oval 128"/>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30" name="Oval 129"/>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31" name="Oval 130"/>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32" name="Freeform 131"/>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33" name="Freeform 132"/>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34" name="Freeform 133"/>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20848" name="Line 134"/>
            <p:cNvSpPr>
              <a:spLocks noChangeShapeType="1"/>
            </p:cNvSpPr>
            <p:nvPr/>
          </p:nvSpPr>
          <p:spPr bwMode="auto">
            <a:xfrm>
              <a:off x="4268" y="2737"/>
              <a:ext cx="593" cy="626"/>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0849" name="Group 135"/>
            <p:cNvGrpSpPr>
              <a:grpSpLocks/>
            </p:cNvGrpSpPr>
            <p:nvPr/>
          </p:nvGrpSpPr>
          <p:grpSpPr bwMode="auto">
            <a:xfrm>
              <a:off x="4505" y="3160"/>
              <a:ext cx="676" cy="484"/>
              <a:chOff x="2949" y="196"/>
              <a:chExt cx="941" cy="598"/>
            </a:xfrm>
          </p:grpSpPr>
          <p:sp>
            <p:nvSpPr>
              <p:cNvPr id="120913" name="Oval 136"/>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14" name="Oval 137"/>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15" name="Oval 138"/>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16" name="Oval 139"/>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17" name="Oval 140"/>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18" name="Oval 141"/>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19" name="Oval 142"/>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20" name="Oval 143"/>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21" name="Freeform 144"/>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22" name="Freeform 145"/>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23" name="Freeform 146"/>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20850" name="Line 147"/>
            <p:cNvSpPr>
              <a:spLocks noChangeShapeType="1"/>
            </p:cNvSpPr>
            <p:nvPr/>
          </p:nvSpPr>
          <p:spPr bwMode="auto">
            <a:xfrm flipV="1">
              <a:off x="924" y="2737"/>
              <a:ext cx="539" cy="626"/>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51" name="Line 148"/>
            <p:cNvSpPr>
              <a:spLocks noChangeShapeType="1"/>
            </p:cNvSpPr>
            <p:nvPr/>
          </p:nvSpPr>
          <p:spPr bwMode="auto">
            <a:xfrm flipH="1">
              <a:off x="2409" y="2737"/>
              <a:ext cx="403" cy="647"/>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52" name="Line 149"/>
            <p:cNvSpPr>
              <a:spLocks noChangeShapeType="1"/>
            </p:cNvSpPr>
            <p:nvPr/>
          </p:nvSpPr>
          <p:spPr bwMode="auto">
            <a:xfrm flipH="1">
              <a:off x="1625" y="1923"/>
              <a:ext cx="1126" cy="751"/>
            </a:xfrm>
            <a:prstGeom prst="line">
              <a:avLst/>
            </a:prstGeom>
            <a:noFill/>
            <a:ln w="5715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53" name="Line 150"/>
            <p:cNvSpPr>
              <a:spLocks noChangeShapeType="1"/>
            </p:cNvSpPr>
            <p:nvPr/>
          </p:nvSpPr>
          <p:spPr bwMode="auto">
            <a:xfrm>
              <a:off x="2913" y="1985"/>
              <a:ext cx="0" cy="752"/>
            </a:xfrm>
            <a:prstGeom prst="line">
              <a:avLst/>
            </a:prstGeom>
            <a:noFill/>
            <a:ln w="5715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0854" name="Group 151"/>
            <p:cNvGrpSpPr>
              <a:grpSpLocks/>
            </p:cNvGrpSpPr>
            <p:nvPr/>
          </p:nvGrpSpPr>
          <p:grpSpPr bwMode="auto">
            <a:xfrm>
              <a:off x="2192" y="3160"/>
              <a:ext cx="676" cy="484"/>
              <a:chOff x="2949" y="196"/>
              <a:chExt cx="941" cy="598"/>
            </a:xfrm>
          </p:grpSpPr>
          <p:sp>
            <p:nvSpPr>
              <p:cNvPr id="120902" name="Oval 152"/>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03" name="Oval 153"/>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04" name="Oval 154"/>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05" name="Oval 155"/>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06" name="Oval 156"/>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07" name="Oval 157"/>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08" name="Oval 158"/>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09" name="Oval 159"/>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10" name="Freeform 160"/>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11" name="Freeform 161"/>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12" name="Freeform 162"/>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20855" name="Line 163"/>
            <p:cNvSpPr>
              <a:spLocks noChangeShapeType="1"/>
            </p:cNvSpPr>
            <p:nvPr/>
          </p:nvSpPr>
          <p:spPr bwMode="auto">
            <a:xfrm>
              <a:off x="3182" y="1985"/>
              <a:ext cx="978" cy="689"/>
            </a:xfrm>
            <a:prstGeom prst="line">
              <a:avLst/>
            </a:prstGeom>
            <a:noFill/>
            <a:ln w="5715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72" name="Oval 164"/>
            <p:cNvSpPr>
              <a:spLocks noChangeArrowheads="1"/>
            </p:cNvSpPr>
            <p:nvPr/>
          </p:nvSpPr>
          <p:spPr bwMode="auto">
            <a:xfrm>
              <a:off x="2319" y="1672"/>
              <a:ext cx="1180" cy="564"/>
            </a:xfrm>
            <a:prstGeom prst="ellipse">
              <a:avLst/>
            </a:prstGeom>
            <a:solidFill>
              <a:srgbClr val="CCECFF"/>
            </a:solidFill>
            <a:ln w="9525">
              <a:solidFill>
                <a:schemeClr val="tx1"/>
              </a:solidFill>
              <a:round/>
              <a:headEnd/>
              <a:tailEnd/>
            </a:ln>
            <a:effectLst>
              <a:outerShdw dist="35921" dir="2700000" algn="ctr" rotWithShape="0">
                <a:schemeClr val="bg2"/>
              </a:outerShdw>
            </a:effectLst>
          </p:spPr>
          <p:txBody>
            <a:bodyPr wrap="none" anchor="ctr"/>
            <a:lstStyle/>
            <a:p>
              <a:pPr algn="ctr" eaLnBrk="1" hangingPunct="1">
                <a:defRPr/>
              </a:pPr>
              <a:endParaRPr kumimoji="1" lang="zh-CN" altLang="en-US" sz="1600"/>
            </a:p>
          </p:txBody>
        </p:sp>
        <p:sp>
          <p:nvSpPr>
            <p:cNvPr id="120857" name="Text Box 165"/>
            <p:cNvSpPr txBox="1">
              <a:spLocks noChangeArrowheads="1"/>
            </p:cNvSpPr>
            <p:nvPr/>
          </p:nvSpPr>
          <p:spPr bwMode="auto">
            <a:xfrm>
              <a:off x="2239" y="3273"/>
              <a:ext cx="5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ea typeface="黑体" panose="02010609060101010101" pitchFamily="49" charset="-122"/>
                </a:rPr>
                <a:t>校园网</a:t>
              </a:r>
            </a:p>
          </p:txBody>
        </p:sp>
        <p:sp>
          <p:nvSpPr>
            <p:cNvPr id="120858" name="Text Box 166"/>
            <p:cNvSpPr txBox="1">
              <a:spLocks noChangeArrowheads="1"/>
            </p:cNvSpPr>
            <p:nvPr/>
          </p:nvSpPr>
          <p:spPr bwMode="auto">
            <a:xfrm>
              <a:off x="3027" y="3273"/>
              <a:ext cx="5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ea typeface="黑体" panose="02010609060101010101" pitchFamily="49" charset="-122"/>
                </a:rPr>
                <a:t>校园网</a:t>
              </a:r>
            </a:p>
          </p:txBody>
        </p:sp>
        <p:sp>
          <p:nvSpPr>
            <p:cNvPr id="120859" name="Text Box 167"/>
            <p:cNvSpPr txBox="1">
              <a:spLocks noChangeArrowheads="1"/>
            </p:cNvSpPr>
            <p:nvPr/>
          </p:nvSpPr>
          <p:spPr bwMode="auto">
            <a:xfrm>
              <a:off x="3815" y="3273"/>
              <a:ext cx="5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ea typeface="黑体" panose="02010609060101010101" pitchFamily="49" charset="-122"/>
                </a:rPr>
                <a:t>校园网</a:t>
              </a:r>
            </a:p>
          </p:txBody>
        </p:sp>
        <p:sp>
          <p:nvSpPr>
            <p:cNvPr id="120860" name="Text Box 168"/>
            <p:cNvSpPr txBox="1">
              <a:spLocks noChangeArrowheads="1"/>
            </p:cNvSpPr>
            <p:nvPr/>
          </p:nvSpPr>
          <p:spPr bwMode="auto">
            <a:xfrm>
              <a:off x="4596" y="3273"/>
              <a:ext cx="5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ea typeface="黑体" panose="02010609060101010101" pitchFamily="49" charset="-122"/>
                </a:rPr>
                <a:t>校园网</a:t>
              </a:r>
            </a:p>
          </p:txBody>
        </p:sp>
        <p:grpSp>
          <p:nvGrpSpPr>
            <p:cNvPr id="120861" name="Group 169"/>
            <p:cNvGrpSpPr>
              <a:grpSpLocks/>
            </p:cNvGrpSpPr>
            <p:nvPr/>
          </p:nvGrpSpPr>
          <p:grpSpPr bwMode="auto">
            <a:xfrm>
              <a:off x="654" y="3160"/>
              <a:ext cx="676" cy="484"/>
              <a:chOff x="2949" y="196"/>
              <a:chExt cx="941" cy="598"/>
            </a:xfrm>
          </p:grpSpPr>
          <p:sp>
            <p:nvSpPr>
              <p:cNvPr id="120891" name="Oval 170"/>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892" name="Oval 171"/>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893" name="Oval 172"/>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894" name="Oval 173"/>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895" name="Oval 174"/>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896" name="Oval 175"/>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897" name="Oval 176"/>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898" name="Oval 177"/>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899" name="Freeform 178"/>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00" name="Freeform 179"/>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01" name="Freeform 180"/>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20862" name="Text Box 181"/>
            <p:cNvSpPr txBox="1">
              <a:spLocks noChangeArrowheads="1"/>
            </p:cNvSpPr>
            <p:nvPr/>
          </p:nvSpPr>
          <p:spPr bwMode="auto">
            <a:xfrm>
              <a:off x="665" y="3273"/>
              <a:ext cx="5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ea typeface="黑体" panose="02010609060101010101" pitchFamily="49" charset="-122"/>
                </a:rPr>
                <a:t>校园网</a:t>
              </a:r>
            </a:p>
          </p:txBody>
        </p:sp>
        <p:sp>
          <p:nvSpPr>
            <p:cNvPr id="120863" name="Text Box 182"/>
            <p:cNvSpPr txBox="1">
              <a:spLocks noChangeArrowheads="1"/>
            </p:cNvSpPr>
            <p:nvPr/>
          </p:nvSpPr>
          <p:spPr bwMode="auto">
            <a:xfrm>
              <a:off x="1452" y="3273"/>
              <a:ext cx="5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ea typeface="黑体" panose="02010609060101010101" pitchFamily="49" charset="-122"/>
                </a:rPr>
                <a:t>校园网</a:t>
              </a:r>
            </a:p>
          </p:txBody>
        </p:sp>
        <p:sp>
          <p:nvSpPr>
            <p:cNvPr id="120864" name="Text Box 183"/>
            <p:cNvSpPr txBox="1">
              <a:spLocks noChangeArrowheads="1"/>
            </p:cNvSpPr>
            <p:nvPr/>
          </p:nvSpPr>
          <p:spPr bwMode="auto">
            <a:xfrm>
              <a:off x="2353" y="1799"/>
              <a:ext cx="10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srgbClr val="333399"/>
                  </a:solidFill>
                  <a:ea typeface="黑体" panose="02010609060101010101" pitchFamily="49" charset="-122"/>
                </a:rPr>
                <a:t>国家主干网</a:t>
              </a:r>
            </a:p>
          </p:txBody>
        </p:sp>
        <p:grpSp>
          <p:nvGrpSpPr>
            <p:cNvPr id="120865" name="Group 184"/>
            <p:cNvGrpSpPr>
              <a:grpSpLocks/>
            </p:cNvGrpSpPr>
            <p:nvPr/>
          </p:nvGrpSpPr>
          <p:grpSpPr bwMode="auto">
            <a:xfrm>
              <a:off x="3904" y="2486"/>
              <a:ext cx="703" cy="376"/>
              <a:chOff x="3912" y="2257"/>
              <a:chExt cx="703" cy="376"/>
            </a:xfrm>
          </p:grpSpPr>
          <p:sp>
            <p:nvSpPr>
              <p:cNvPr id="104505" name="Oval 185"/>
              <p:cNvSpPr>
                <a:spLocks noChangeArrowheads="1"/>
              </p:cNvSpPr>
              <p:nvPr/>
            </p:nvSpPr>
            <p:spPr bwMode="auto">
              <a:xfrm>
                <a:off x="3912" y="2257"/>
                <a:ext cx="688" cy="376"/>
              </a:xfrm>
              <a:prstGeom prst="ellipse">
                <a:avLst/>
              </a:prstGeom>
              <a:solidFill>
                <a:srgbClr val="FFCCFF"/>
              </a:solidFill>
              <a:ln w="9525">
                <a:solidFill>
                  <a:schemeClr val="tx1"/>
                </a:solidFill>
                <a:round/>
                <a:headEnd/>
                <a:tailEnd/>
              </a:ln>
              <a:effectLst>
                <a:outerShdw dist="35921" dir="2700000" algn="ctr" rotWithShape="0">
                  <a:schemeClr val="bg2"/>
                </a:outerShdw>
              </a:effectLst>
            </p:spPr>
            <p:txBody>
              <a:bodyPr wrap="none" anchor="ctr"/>
              <a:lstStyle/>
              <a:p>
                <a:pPr algn="ctr" eaLnBrk="1" hangingPunct="1">
                  <a:defRPr/>
                </a:pPr>
                <a:endParaRPr kumimoji="1" lang="zh-CN" altLang="en-US" sz="1600">
                  <a:solidFill>
                    <a:schemeClr val="accent2"/>
                  </a:solidFill>
                </a:endParaRPr>
              </a:p>
            </p:txBody>
          </p:sp>
          <p:sp>
            <p:nvSpPr>
              <p:cNvPr id="120890" name="Text Box 186"/>
              <p:cNvSpPr txBox="1">
                <a:spLocks noChangeArrowheads="1"/>
              </p:cNvSpPr>
              <p:nvPr/>
            </p:nvSpPr>
            <p:spPr bwMode="auto">
              <a:xfrm>
                <a:off x="3923" y="2296"/>
                <a:ext cx="6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srgbClr val="333399"/>
                    </a:solidFill>
                    <a:ea typeface="黑体" panose="02010609060101010101" pitchFamily="49" charset="-122"/>
                  </a:rPr>
                  <a:t>地区网</a:t>
                </a:r>
              </a:p>
            </p:txBody>
          </p:sp>
        </p:grpSp>
        <p:grpSp>
          <p:nvGrpSpPr>
            <p:cNvPr id="120866" name="Group 187"/>
            <p:cNvGrpSpPr>
              <a:grpSpLocks/>
            </p:cNvGrpSpPr>
            <p:nvPr/>
          </p:nvGrpSpPr>
          <p:grpSpPr bwMode="auto">
            <a:xfrm>
              <a:off x="2554" y="2525"/>
              <a:ext cx="703" cy="376"/>
              <a:chOff x="3912" y="2257"/>
              <a:chExt cx="703" cy="376"/>
            </a:xfrm>
          </p:grpSpPr>
          <p:sp>
            <p:nvSpPr>
              <p:cNvPr id="104503" name="Oval 188"/>
              <p:cNvSpPr>
                <a:spLocks noChangeArrowheads="1"/>
              </p:cNvSpPr>
              <p:nvPr/>
            </p:nvSpPr>
            <p:spPr bwMode="auto">
              <a:xfrm>
                <a:off x="3912" y="2257"/>
                <a:ext cx="688" cy="376"/>
              </a:xfrm>
              <a:prstGeom prst="ellipse">
                <a:avLst/>
              </a:prstGeom>
              <a:solidFill>
                <a:srgbClr val="FFCCFF"/>
              </a:solidFill>
              <a:ln w="9525">
                <a:solidFill>
                  <a:schemeClr val="tx1"/>
                </a:solidFill>
                <a:round/>
                <a:headEnd/>
                <a:tailEnd/>
              </a:ln>
              <a:effectLst>
                <a:outerShdw dist="35921" dir="2700000" algn="ctr" rotWithShape="0">
                  <a:schemeClr val="bg2"/>
                </a:outerShdw>
              </a:effectLst>
            </p:spPr>
            <p:txBody>
              <a:bodyPr wrap="none" anchor="ctr"/>
              <a:lstStyle/>
              <a:p>
                <a:pPr algn="ctr" eaLnBrk="1" hangingPunct="1">
                  <a:defRPr/>
                </a:pPr>
                <a:endParaRPr kumimoji="1" lang="zh-CN" altLang="en-US" sz="1600">
                  <a:solidFill>
                    <a:schemeClr val="accent2"/>
                  </a:solidFill>
                </a:endParaRPr>
              </a:p>
            </p:txBody>
          </p:sp>
          <p:sp>
            <p:nvSpPr>
              <p:cNvPr id="120888" name="Text Box 189"/>
              <p:cNvSpPr txBox="1">
                <a:spLocks noChangeArrowheads="1"/>
              </p:cNvSpPr>
              <p:nvPr/>
            </p:nvSpPr>
            <p:spPr bwMode="auto">
              <a:xfrm>
                <a:off x="3923" y="2296"/>
                <a:ext cx="6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srgbClr val="333399"/>
                    </a:solidFill>
                    <a:ea typeface="黑体" panose="02010609060101010101" pitchFamily="49" charset="-122"/>
                  </a:rPr>
                  <a:t>地区网</a:t>
                </a:r>
              </a:p>
            </p:txBody>
          </p:sp>
        </p:grpSp>
        <p:grpSp>
          <p:nvGrpSpPr>
            <p:cNvPr id="120867" name="Group 190"/>
            <p:cNvGrpSpPr>
              <a:grpSpLocks/>
            </p:cNvGrpSpPr>
            <p:nvPr/>
          </p:nvGrpSpPr>
          <p:grpSpPr bwMode="auto">
            <a:xfrm>
              <a:off x="1148" y="2525"/>
              <a:ext cx="703" cy="376"/>
              <a:chOff x="3912" y="2257"/>
              <a:chExt cx="703" cy="376"/>
            </a:xfrm>
          </p:grpSpPr>
          <p:sp>
            <p:nvSpPr>
              <p:cNvPr id="104501" name="Oval 191"/>
              <p:cNvSpPr>
                <a:spLocks noChangeArrowheads="1"/>
              </p:cNvSpPr>
              <p:nvPr/>
            </p:nvSpPr>
            <p:spPr bwMode="auto">
              <a:xfrm>
                <a:off x="3912" y="2257"/>
                <a:ext cx="688" cy="376"/>
              </a:xfrm>
              <a:prstGeom prst="ellipse">
                <a:avLst/>
              </a:prstGeom>
              <a:solidFill>
                <a:srgbClr val="FFCCFF"/>
              </a:solidFill>
              <a:ln w="9525">
                <a:solidFill>
                  <a:schemeClr val="tx1"/>
                </a:solidFill>
                <a:round/>
                <a:headEnd/>
                <a:tailEnd/>
              </a:ln>
              <a:effectLst>
                <a:outerShdw dist="35921" dir="2700000" algn="ctr" rotWithShape="0">
                  <a:schemeClr val="bg2"/>
                </a:outerShdw>
              </a:effectLst>
            </p:spPr>
            <p:txBody>
              <a:bodyPr wrap="none" anchor="ctr"/>
              <a:lstStyle/>
              <a:p>
                <a:pPr algn="ctr" eaLnBrk="1" hangingPunct="1">
                  <a:defRPr/>
                </a:pPr>
                <a:endParaRPr kumimoji="1" lang="zh-CN" altLang="en-US" sz="1600">
                  <a:solidFill>
                    <a:schemeClr val="accent2"/>
                  </a:solidFill>
                </a:endParaRPr>
              </a:p>
            </p:txBody>
          </p:sp>
          <p:sp>
            <p:nvSpPr>
              <p:cNvPr id="120886" name="Text Box 192"/>
              <p:cNvSpPr txBox="1">
                <a:spLocks noChangeArrowheads="1"/>
              </p:cNvSpPr>
              <p:nvPr/>
            </p:nvSpPr>
            <p:spPr bwMode="auto">
              <a:xfrm>
                <a:off x="3923" y="2296"/>
                <a:ext cx="6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srgbClr val="333399"/>
                    </a:solidFill>
                    <a:ea typeface="黑体" panose="02010609060101010101" pitchFamily="49" charset="-122"/>
                  </a:rPr>
                  <a:t>地区网</a:t>
                </a:r>
              </a:p>
            </p:txBody>
          </p:sp>
        </p:grpSp>
        <p:grpSp>
          <p:nvGrpSpPr>
            <p:cNvPr id="120868" name="Group 193"/>
            <p:cNvGrpSpPr>
              <a:grpSpLocks/>
            </p:cNvGrpSpPr>
            <p:nvPr/>
          </p:nvGrpSpPr>
          <p:grpSpPr bwMode="auto">
            <a:xfrm>
              <a:off x="1012" y="2193"/>
              <a:ext cx="3810" cy="958"/>
              <a:chOff x="1020" y="2251"/>
              <a:chExt cx="3810" cy="958"/>
            </a:xfrm>
          </p:grpSpPr>
          <p:pic>
            <p:nvPicPr>
              <p:cNvPr id="120876" name="Picture 19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70" y="2450"/>
                <a:ext cx="4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20877" name="Picture 19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3" y="2976"/>
                <a:ext cx="4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20878" name="Picture 19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5" y="2976"/>
                <a:ext cx="4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20879" name="Picture 19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26" y="2976"/>
                <a:ext cx="4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20880" name="Picture 19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4" y="2976"/>
                <a:ext cx="4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20881" name="Picture 19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976"/>
                <a:ext cx="4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20882" name="Picture 20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99" y="2341"/>
                <a:ext cx="4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20883" name="Picture 20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2" y="2976"/>
                <a:ext cx="4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20884" name="Picture 20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70" y="2251"/>
                <a:ext cx="4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pic>
          <p:nvPicPr>
            <p:cNvPr id="120869" name="Picture 20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6" y="3804"/>
              <a:ext cx="369"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70" name="Picture 20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34" y="3804"/>
              <a:ext cx="369"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71" name="Line 205"/>
            <p:cNvSpPr>
              <a:spLocks noChangeShapeType="1"/>
            </p:cNvSpPr>
            <p:nvPr/>
          </p:nvSpPr>
          <p:spPr bwMode="auto">
            <a:xfrm flipV="1">
              <a:off x="559" y="3078"/>
              <a:ext cx="635" cy="862"/>
            </a:xfrm>
            <a:prstGeom prst="line">
              <a:avLst/>
            </a:prstGeom>
            <a:noFill/>
            <a:ln w="7620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0872" name="Line 206"/>
            <p:cNvSpPr>
              <a:spLocks noChangeShapeType="1"/>
            </p:cNvSpPr>
            <p:nvPr/>
          </p:nvSpPr>
          <p:spPr bwMode="auto">
            <a:xfrm flipV="1">
              <a:off x="1194" y="2352"/>
              <a:ext cx="907" cy="635"/>
            </a:xfrm>
            <a:prstGeom prst="line">
              <a:avLst/>
            </a:prstGeom>
            <a:noFill/>
            <a:ln w="7620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0873" name="Freeform 207"/>
            <p:cNvSpPr>
              <a:spLocks/>
            </p:cNvSpPr>
            <p:nvPr/>
          </p:nvSpPr>
          <p:spPr bwMode="auto">
            <a:xfrm>
              <a:off x="2101" y="2056"/>
              <a:ext cx="1587" cy="297"/>
            </a:xfrm>
            <a:custGeom>
              <a:avLst/>
              <a:gdLst>
                <a:gd name="T0" fmla="*/ 0 w 1587"/>
                <a:gd name="T1" fmla="*/ 297 h 297"/>
                <a:gd name="T2" fmla="*/ 816 w 1587"/>
                <a:gd name="T3" fmla="*/ 0 h 297"/>
                <a:gd name="T4" fmla="*/ 1587 w 1587"/>
                <a:gd name="T5" fmla="*/ 252 h 297"/>
                <a:gd name="T6" fmla="*/ 0 60000 65536"/>
                <a:gd name="T7" fmla="*/ 0 60000 65536"/>
                <a:gd name="T8" fmla="*/ 0 60000 65536"/>
                <a:gd name="T9" fmla="*/ 0 w 1587"/>
                <a:gd name="T10" fmla="*/ 0 h 297"/>
                <a:gd name="T11" fmla="*/ 1587 w 1587"/>
                <a:gd name="T12" fmla="*/ 297 h 297"/>
              </a:gdLst>
              <a:ahLst/>
              <a:cxnLst>
                <a:cxn ang="T6">
                  <a:pos x="T0" y="T1"/>
                </a:cxn>
                <a:cxn ang="T7">
                  <a:pos x="T2" y="T3"/>
                </a:cxn>
                <a:cxn ang="T8">
                  <a:pos x="T4" y="T5"/>
                </a:cxn>
              </a:cxnLst>
              <a:rect l="T9" t="T10" r="T11" b="T12"/>
              <a:pathLst>
                <a:path w="1587" h="297">
                  <a:moveTo>
                    <a:pt x="0" y="297"/>
                  </a:moveTo>
                  <a:lnTo>
                    <a:pt x="816" y="0"/>
                  </a:lnTo>
                  <a:lnTo>
                    <a:pt x="1587" y="252"/>
                  </a:lnTo>
                </a:path>
              </a:pathLst>
            </a:custGeom>
            <a:noFill/>
            <a:ln w="76200">
              <a:solidFill>
                <a:schemeClr va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874" name="Line 208"/>
            <p:cNvSpPr>
              <a:spLocks noChangeShapeType="1"/>
            </p:cNvSpPr>
            <p:nvPr/>
          </p:nvSpPr>
          <p:spPr bwMode="auto">
            <a:xfrm>
              <a:off x="3688" y="2261"/>
              <a:ext cx="998" cy="817"/>
            </a:xfrm>
            <a:prstGeom prst="line">
              <a:avLst/>
            </a:prstGeom>
            <a:noFill/>
            <a:ln w="7620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0875" name="Line 209"/>
            <p:cNvSpPr>
              <a:spLocks noChangeShapeType="1"/>
            </p:cNvSpPr>
            <p:nvPr/>
          </p:nvSpPr>
          <p:spPr bwMode="auto">
            <a:xfrm>
              <a:off x="4686" y="3032"/>
              <a:ext cx="681" cy="998"/>
            </a:xfrm>
            <a:prstGeom prst="line">
              <a:avLst/>
            </a:prstGeom>
            <a:noFill/>
            <a:ln w="7620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sp>
        <p:nvSpPr>
          <p:cNvPr id="120838" name="Line 211"/>
          <p:cNvSpPr>
            <a:spLocks noChangeShapeType="1"/>
          </p:cNvSpPr>
          <p:nvPr/>
        </p:nvSpPr>
        <p:spPr bwMode="auto">
          <a:xfrm flipV="1">
            <a:off x="457200" y="3657600"/>
            <a:ext cx="8299450" cy="14288"/>
          </a:xfrm>
          <a:prstGeom prst="line">
            <a:avLst/>
          </a:prstGeom>
          <a:noFill/>
          <a:ln w="38100">
            <a:solidFill>
              <a:schemeClr val="hlink"/>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39" name="Line 212"/>
          <p:cNvSpPr>
            <a:spLocks noChangeShapeType="1"/>
          </p:cNvSpPr>
          <p:nvPr/>
        </p:nvSpPr>
        <p:spPr bwMode="auto">
          <a:xfrm>
            <a:off x="387350" y="4903788"/>
            <a:ext cx="8451850" cy="14287"/>
          </a:xfrm>
          <a:prstGeom prst="line">
            <a:avLst/>
          </a:prstGeom>
          <a:noFill/>
          <a:ln w="38100">
            <a:solidFill>
              <a:schemeClr val="hlink"/>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1784697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82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782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7"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DDC91F8-C811-4FD7-86AB-297F2FF9D16D}" type="slidenum">
              <a:rPr lang="zh-CN" altLang="en-US" sz="1400">
                <a:latin typeface="Tahoma" panose="020B0604030504040204" pitchFamily="34" charset="0"/>
              </a:rPr>
              <a:pPr/>
              <a:t>107</a:t>
            </a:fld>
            <a:endParaRPr lang="en-US" altLang="zh-CN" sz="1400">
              <a:latin typeface="Tahoma" panose="020B0604030504040204" pitchFamily="34" charset="0"/>
            </a:endParaRPr>
          </a:p>
        </p:txBody>
      </p:sp>
      <p:sp>
        <p:nvSpPr>
          <p:cNvPr id="121859" name="Rectangle 2"/>
          <p:cNvSpPr>
            <a:spLocks noGrp="1" noChangeArrowheads="1"/>
          </p:cNvSpPr>
          <p:nvPr>
            <p:ph type="title"/>
          </p:nvPr>
        </p:nvSpPr>
        <p:spPr>
          <a:xfrm>
            <a:off x="488950" y="330200"/>
            <a:ext cx="7772400" cy="1143000"/>
          </a:xfrm>
        </p:spPr>
        <p:txBody>
          <a:bodyPr/>
          <a:lstStyle/>
          <a:p>
            <a:pPr eaLnBrk="1" hangingPunct="1"/>
            <a:r>
              <a:rPr lang="en-US" altLang="zh-CN" b="1">
                <a:solidFill>
                  <a:schemeClr val="folHlink"/>
                </a:solidFill>
                <a:latin typeface="Comic Sans MS" panose="030F0702030302020204" pitchFamily="66" charset="0"/>
              </a:rPr>
              <a:t>UMass Campus Network</a:t>
            </a:r>
          </a:p>
        </p:txBody>
      </p:sp>
      <p:pic>
        <p:nvPicPr>
          <p:cNvPr id="121860" name="Picture 4" descr="campus-network_Jan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625" y="1519238"/>
            <a:ext cx="8005763" cy="5145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4293465"/>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ADBB595F-175D-4CFE-919E-0087E181A032}" type="slidenum">
              <a:rPr lang="zh-CN" altLang="en-US" sz="1400">
                <a:latin typeface="Tahoma" panose="020B0604030504040204" pitchFamily="34" charset="0"/>
              </a:rPr>
              <a:pPr/>
              <a:t>108</a:t>
            </a:fld>
            <a:endParaRPr lang="en-US" altLang="zh-CN" sz="1400">
              <a:latin typeface="Tahoma" panose="020B0604030504040204" pitchFamily="34" charset="0"/>
            </a:endParaRPr>
          </a:p>
        </p:txBody>
      </p:sp>
      <p:sp>
        <p:nvSpPr>
          <p:cNvPr id="26629" name="Rectangle 2"/>
          <p:cNvSpPr>
            <a:spLocks noGrp="1" noChangeArrowheads="1"/>
          </p:cNvSpPr>
          <p:nvPr>
            <p:ph type="title"/>
          </p:nvPr>
        </p:nvSpPr>
        <p:spPr>
          <a:xfrm>
            <a:off x="0" y="228600"/>
            <a:ext cx="9144000" cy="1143000"/>
          </a:xfrm>
        </p:spPr>
        <p:txBody>
          <a:bodyPr/>
          <a:lstStyle/>
          <a:p>
            <a:pPr eaLnBrk="1" hangingPunct="1"/>
            <a:r>
              <a:rPr lang="en-US" altLang="zh-CN" sz="3200" b="1">
                <a:solidFill>
                  <a:schemeClr val="folHlink"/>
                </a:solidFill>
                <a:latin typeface="Comic Sans MS" panose="030F0702030302020204" pitchFamily="66" charset="0"/>
              </a:rPr>
              <a:t>Internet structure: network of networks</a:t>
            </a:r>
          </a:p>
        </p:txBody>
      </p:sp>
      <p:sp>
        <p:nvSpPr>
          <p:cNvPr id="26630" name="Rectangle 3"/>
          <p:cNvSpPr>
            <a:spLocks noGrp="1" noChangeArrowheads="1"/>
          </p:cNvSpPr>
          <p:nvPr>
            <p:ph type="body" sz="half" idx="1"/>
          </p:nvPr>
        </p:nvSpPr>
        <p:spPr>
          <a:xfrm>
            <a:off x="352425" y="1428750"/>
            <a:ext cx="8440738" cy="914400"/>
          </a:xfrm>
        </p:spPr>
        <p:txBody>
          <a:bodyPr/>
          <a:lstStyle/>
          <a:p>
            <a:pPr eaLnBrk="1" hangingPunct="1"/>
            <a:r>
              <a:rPr lang="en-US" altLang="zh-CN">
                <a:solidFill>
                  <a:srgbClr val="FF0000"/>
                </a:solidFill>
                <a:latin typeface="Comic Sans MS" panose="030F0702030302020204" pitchFamily="66" charset="0"/>
              </a:rPr>
              <a:t>a packet passes through many networks!</a:t>
            </a:r>
            <a:endParaRPr lang="en-US" altLang="zh-CN">
              <a:latin typeface="Comic Sans MS" panose="030F0702030302020204" pitchFamily="66" charset="0"/>
            </a:endParaRPr>
          </a:p>
          <a:p>
            <a:pPr eaLnBrk="1" hangingPunct="1">
              <a:buFont typeface="Wingdings" panose="05000000000000000000" pitchFamily="2" charset="2"/>
              <a:buNone/>
            </a:pPr>
            <a:endParaRPr lang="en-US" altLang="zh-CN">
              <a:solidFill>
                <a:srgbClr val="FF0000"/>
              </a:solidFill>
              <a:latin typeface="Comic Sans MS" panose="030F0702030302020204" pitchFamily="66" charset="0"/>
            </a:endParaRPr>
          </a:p>
          <a:p>
            <a:pPr lvl="1" eaLnBrk="1" hangingPunct="1">
              <a:buFont typeface="Wingdings" panose="05000000000000000000" pitchFamily="2" charset="2"/>
              <a:buNone/>
            </a:pPr>
            <a:endParaRPr lang="zh-CN" altLang="en-US">
              <a:latin typeface="Comic Sans MS" panose="030F0702030302020204" pitchFamily="66" charset="0"/>
            </a:endParaRPr>
          </a:p>
        </p:txBody>
      </p:sp>
      <p:sp>
        <p:nvSpPr>
          <p:cNvPr id="26631" name="Oval 4"/>
          <p:cNvSpPr>
            <a:spLocks noChangeArrowheads="1"/>
          </p:cNvSpPr>
          <p:nvPr/>
        </p:nvSpPr>
        <p:spPr bwMode="auto">
          <a:xfrm>
            <a:off x="2432050" y="4883150"/>
            <a:ext cx="1863725" cy="790575"/>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a:solidFill>
                  <a:schemeClr val="bg1"/>
                </a:solidFill>
                <a:latin typeface="Comic Sans MS" panose="030F0702030302020204" pitchFamily="66" charset="0"/>
              </a:rPr>
              <a:t>Tier 1 ISP</a:t>
            </a:r>
            <a:endParaRPr lang="en-US" altLang="zh-CN"/>
          </a:p>
        </p:txBody>
      </p:sp>
      <p:sp>
        <p:nvSpPr>
          <p:cNvPr id="26632" name="Oval 5"/>
          <p:cNvSpPr>
            <a:spLocks noChangeArrowheads="1"/>
          </p:cNvSpPr>
          <p:nvPr/>
        </p:nvSpPr>
        <p:spPr bwMode="auto">
          <a:xfrm>
            <a:off x="3530600" y="3679825"/>
            <a:ext cx="1863725" cy="790575"/>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a:solidFill>
                  <a:schemeClr val="bg1"/>
                </a:solidFill>
                <a:latin typeface="Comic Sans MS" panose="030F0702030302020204" pitchFamily="66" charset="0"/>
              </a:rPr>
              <a:t>Tier 1 ISP</a:t>
            </a:r>
            <a:endParaRPr lang="en-US" altLang="zh-CN"/>
          </a:p>
        </p:txBody>
      </p:sp>
      <p:sp>
        <p:nvSpPr>
          <p:cNvPr id="26633" name="Oval 6"/>
          <p:cNvSpPr>
            <a:spLocks noChangeArrowheads="1"/>
          </p:cNvSpPr>
          <p:nvPr/>
        </p:nvSpPr>
        <p:spPr bwMode="auto">
          <a:xfrm>
            <a:off x="4800600" y="4845050"/>
            <a:ext cx="1863725" cy="790575"/>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a:solidFill>
                  <a:schemeClr val="bg1"/>
                </a:solidFill>
                <a:latin typeface="Comic Sans MS" panose="030F0702030302020204" pitchFamily="66" charset="0"/>
              </a:rPr>
              <a:t>Tier 1 ISP</a:t>
            </a:r>
            <a:endParaRPr lang="en-US" altLang="zh-CN"/>
          </a:p>
        </p:txBody>
      </p:sp>
      <p:sp>
        <p:nvSpPr>
          <p:cNvPr id="26634" name="Oval 7"/>
          <p:cNvSpPr>
            <a:spLocks noChangeArrowheads="1"/>
          </p:cNvSpPr>
          <p:nvPr/>
        </p:nvSpPr>
        <p:spPr bwMode="auto">
          <a:xfrm>
            <a:off x="5121275" y="4851400"/>
            <a:ext cx="133350" cy="142875"/>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35" name="Oval 8"/>
          <p:cNvSpPr>
            <a:spLocks noChangeArrowheads="1"/>
          </p:cNvSpPr>
          <p:nvPr/>
        </p:nvSpPr>
        <p:spPr bwMode="auto">
          <a:xfrm>
            <a:off x="4670425" y="4381500"/>
            <a:ext cx="133350" cy="142875"/>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36" name="Oval 9"/>
          <p:cNvSpPr>
            <a:spLocks noChangeArrowheads="1"/>
          </p:cNvSpPr>
          <p:nvPr/>
        </p:nvSpPr>
        <p:spPr bwMode="auto">
          <a:xfrm>
            <a:off x="4206875" y="4406900"/>
            <a:ext cx="133350" cy="142875"/>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37" name="Oval 10"/>
          <p:cNvSpPr>
            <a:spLocks noChangeArrowheads="1"/>
          </p:cNvSpPr>
          <p:nvPr/>
        </p:nvSpPr>
        <p:spPr bwMode="auto">
          <a:xfrm>
            <a:off x="3736975" y="4864100"/>
            <a:ext cx="133350" cy="142875"/>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38" name="Oval 11"/>
          <p:cNvSpPr>
            <a:spLocks noChangeArrowheads="1"/>
          </p:cNvSpPr>
          <p:nvPr/>
        </p:nvSpPr>
        <p:spPr bwMode="auto">
          <a:xfrm>
            <a:off x="4232275" y="5181600"/>
            <a:ext cx="133350" cy="142875"/>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39" name="Oval 12"/>
          <p:cNvSpPr>
            <a:spLocks noChangeArrowheads="1"/>
          </p:cNvSpPr>
          <p:nvPr/>
        </p:nvSpPr>
        <p:spPr bwMode="auto">
          <a:xfrm>
            <a:off x="4746625" y="5168900"/>
            <a:ext cx="133350" cy="142875"/>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40" name="Line 13"/>
          <p:cNvSpPr>
            <a:spLocks noChangeShapeType="1"/>
          </p:cNvSpPr>
          <p:nvPr/>
        </p:nvSpPr>
        <p:spPr bwMode="auto">
          <a:xfrm flipV="1">
            <a:off x="4368800" y="5238750"/>
            <a:ext cx="38100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41" name="Line 14"/>
          <p:cNvSpPr>
            <a:spLocks noChangeShapeType="1"/>
          </p:cNvSpPr>
          <p:nvPr/>
        </p:nvSpPr>
        <p:spPr bwMode="auto">
          <a:xfrm>
            <a:off x="4778375" y="4495800"/>
            <a:ext cx="368300" cy="368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42" name="Line 15"/>
          <p:cNvSpPr>
            <a:spLocks noChangeShapeType="1"/>
          </p:cNvSpPr>
          <p:nvPr/>
        </p:nvSpPr>
        <p:spPr bwMode="auto">
          <a:xfrm flipV="1">
            <a:off x="3835400" y="4527550"/>
            <a:ext cx="393700"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6643" name="Group 16"/>
          <p:cNvGrpSpPr>
            <a:grpSpLocks/>
          </p:cNvGrpSpPr>
          <p:nvPr/>
        </p:nvGrpSpPr>
        <p:grpSpPr bwMode="auto">
          <a:xfrm>
            <a:off x="5670550" y="4178300"/>
            <a:ext cx="719138" cy="396875"/>
            <a:chOff x="3740" y="1244"/>
            <a:chExt cx="453" cy="250"/>
          </a:xfrm>
        </p:grpSpPr>
        <p:sp>
          <p:nvSpPr>
            <p:cNvPr id="26704" name="Rectangle 17"/>
            <p:cNvSpPr>
              <a:spLocks noChangeArrowheads="1"/>
            </p:cNvSpPr>
            <p:nvPr/>
          </p:nvSpPr>
          <p:spPr bwMode="auto">
            <a:xfrm>
              <a:off x="3755" y="1248"/>
              <a:ext cx="438" cy="198"/>
            </a:xfrm>
            <a:prstGeom prst="rect">
              <a:avLst/>
            </a:prstGeom>
            <a:solidFill>
              <a:schemeClr val="folHlink"/>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705" name="Text Box 18"/>
            <p:cNvSpPr txBox="1">
              <a:spLocks noChangeArrowheads="1"/>
            </p:cNvSpPr>
            <p:nvPr/>
          </p:nvSpPr>
          <p:spPr bwMode="auto">
            <a:xfrm>
              <a:off x="3740" y="1244"/>
              <a:ext cx="444" cy="25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solidFill>
                    <a:schemeClr val="bg1"/>
                  </a:solidFill>
                  <a:latin typeface="Comic Sans MS" panose="030F0702030302020204" pitchFamily="66" charset="0"/>
                </a:rPr>
                <a:t>NAP</a:t>
              </a:r>
              <a:endParaRPr lang="en-US" altLang="zh-CN" sz="2000"/>
            </a:p>
          </p:txBody>
        </p:sp>
      </p:grpSp>
      <p:sp>
        <p:nvSpPr>
          <p:cNvPr id="26644" name="Line 19"/>
          <p:cNvSpPr>
            <a:spLocks noChangeShapeType="1"/>
          </p:cNvSpPr>
          <p:nvPr/>
        </p:nvSpPr>
        <p:spPr bwMode="auto">
          <a:xfrm flipH="1">
            <a:off x="5222875" y="4445000"/>
            <a:ext cx="501650" cy="4254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45" name="Line 20"/>
          <p:cNvSpPr>
            <a:spLocks noChangeShapeType="1"/>
          </p:cNvSpPr>
          <p:nvPr/>
        </p:nvSpPr>
        <p:spPr bwMode="auto">
          <a:xfrm flipH="1">
            <a:off x="4791075" y="4362450"/>
            <a:ext cx="901700" cy="114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46" name="Line 21"/>
          <p:cNvSpPr>
            <a:spLocks noChangeShapeType="1"/>
          </p:cNvSpPr>
          <p:nvPr/>
        </p:nvSpPr>
        <p:spPr bwMode="auto">
          <a:xfrm flipH="1">
            <a:off x="3876675" y="4419600"/>
            <a:ext cx="1816100" cy="482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6647" name="Group 22"/>
          <p:cNvGrpSpPr>
            <a:grpSpLocks/>
          </p:cNvGrpSpPr>
          <p:nvPr/>
        </p:nvGrpSpPr>
        <p:grpSpPr bwMode="auto">
          <a:xfrm>
            <a:off x="1946275" y="3286125"/>
            <a:ext cx="6219825" cy="2838450"/>
            <a:chOff x="1226" y="2070"/>
            <a:chExt cx="3918" cy="1788"/>
          </a:xfrm>
        </p:grpSpPr>
        <p:grpSp>
          <p:nvGrpSpPr>
            <p:cNvPr id="26681" name="Group 23"/>
            <p:cNvGrpSpPr>
              <a:grpSpLocks/>
            </p:cNvGrpSpPr>
            <p:nvPr/>
          </p:nvGrpSpPr>
          <p:grpSpPr bwMode="auto">
            <a:xfrm>
              <a:off x="3042" y="2102"/>
              <a:ext cx="1054" cy="372"/>
              <a:chOff x="3042" y="2102"/>
              <a:chExt cx="1054" cy="372"/>
            </a:xfrm>
          </p:grpSpPr>
          <p:sp>
            <p:nvSpPr>
              <p:cNvPr id="26701" name="Oval 24"/>
              <p:cNvSpPr>
                <a:spLocks noChangeArrowheads="1"/>
              </p:cNvSpPr>
              <p:nvPr/>
            </p:nvSpPr>
            <p:spPr bwMode="auto">
              <a:xfrm>
                <a:off x="3042" y="2102"/>
                <a:ext cx="1054" cy="372"/>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702" name="Text Box 25"/>
              <p:cNvSpPr txBox="1">
                <a:spLocks noChangeArrowheads="1"/>
              </p:cNvSpPr>
              <p:nvPr/>
            </p:nvSpPr>
            <p:spPr bwMode="auto">
              <a:xfrm>
                <a:off x="3182" y="2176"/>
                <a:ext cx="84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chemeClr val="folHlink"/>
                    </a:solidFill>
                    <a:latin typeface="Comic Sans MS" panose="030F0702030302020204" pitchFamily="66" charset="0"/>
                  </a:rPr>
                  <a:t>Tier-2 ISP</a:t>
                </a:r>
                <a:endParaRPr lang="en-US" altLang="zh-CN">
                  <a:solidFill>
                    <a:schemeClr val="folHlink"/>
                  </a:solidFill>
                </a:endParaRPr>
              </a:p>
            </p:txBody>
          </p:sp>
          <p:sp>
            <p:nvSpPr>
              <p:cNvPr id="26703" name="Oval 26"/>
              <p:cNvSpPr>
                <a:spLocks noChangeArrowheads="1"/>
              </p:cNvSpPr>
              <p:nvPr/>
            </p:nvSpPr>
            <p:spPr bwMode="auto">
              <a:xfrm>
                <a:off x="3184" y="2340"/>
                <a:ext cx="84" cy="9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26682" name="Group 27"/>
            <p:cNvGrpSpPr>
              <a:grpSpLocks/>
            </p:cNvGrpSpPr>
            <p:nvPr/>
          </p:nvGrpSpPr>
          <p:grpSpPr bwMode="auto">
            <a:xfrm>
              <a:off x="1610" y="2070"/>
              <a:ext cx="1054" cy="372"/>
              <a:chOff x="698" y="2190"/>
              <a:chExt cx="1054" cy="372"/>
            </a:xfrm>
          </p:grpSpPr>
          <p:sp>
            <p:nvSpPr>
              <p:cNvPr id="26698" name="Oval 28"/>
              <p:cNvSpPr>
                <a:spLocks noChangeArrowheads="1"/>
              </p:cNvSpPr>
              <p:nvPr/>
            </p:nvSpPr>
            <p:spPr bwMode="auto">
              <a:xfrm>
                <a:off x="698" y="2190"/>
                <a:ext cx="1054" cy="372"/>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99" name="Text Box 29"/>
              <p:cNvSpPr txBox="1">
                <a:spLocks noChangeArrowheads="1"/>
              </p:cNvSpPr>
              <p:nvPr/>
            </p:nvSpPr>
            <p:spPr bwMode="auto">
              <a:xfrm>
                <a:off x="838" y="2264"/>
                <a:ext cx="84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chemeClr val="folHlink"/>
                    </a:solidFill>
                    <a:latin typeface="Comic Sans MS" panose="030F0702030302020204" pitchFamily="66" charset="0"/>
                  </a:rPr>
                  <a:t>Tier-2 ISP</a:t>
                </a:r>
                <a:endParaRPr lang="en-US" altLang="zh-CN">
                  <a:solidFill>
                    <a:schemeClr val="folHlink"/>
                  </a:solidFill>
                </a:endParaRPr>
              </a:p>
            </p:txBody>
          </p:sp>
          <p:sp>
            <p:nvSpPr>
              <p:cNvPr id="26700" name="Oval 30"/>
              <p:cNvSpPr>
                <a:spLocks noChangeArrowheads="1"/>
              </p:cNvSpPr>
              <p:nvPr/>
            </p:nvSpPr>
            <p:spPr bwMode="auto">
              <a:xfrm>
                <a:off x="1464" y="2460"/>
                <a:ext cx="84" cy="9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26683" name="Group 31"/>
            <p:cNvGrpSpPr>
              <a:grpSpLocks/>
            </p:cNvGrpSpPr>
            <p:nvPr/>
          </p:nvGrpSpPr>
          <p:grpSpPr bwMode="auto">
            <a:xfrm>
              <a:off x="1226" y="3476"/>
              <a:ext cx="1054" cy="374"/>
              <a:chOff x="442" y="3748"/>
              <a:chExt cx="1054" cy="374"/>
            </a:xfrm>
          </p:grpSpPr>
          <p:sp>
            <p:nvSpPr>
              <p:cNvPr id="26695" name="Oval 32"/>
              <p:cNvSpPr>
                <a:spLocks noChangeArrowheads="1"/>
              </p:cNvSpPr>
              <p:nvPr/>
            </p:nvSpPr>
            <p:spPr bwMode="auto">
              <a:xfrm>
                <a:off x="442" y="3750"/>
                <a:ext cx="1054" cy="372"/>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96" name="Text Box 33"/>
              <p:cNvSpPr txBox="1">
                <a:spLocks noChangeArrowheads="1"/>
              </p:cNvSpPr>
              <p:nvPr/>
            </p:nvSpPr>
            <p:spPr bwMode="auto">
              <a:xfrm>
                <a:off x="582" y="3824"/>
                <a:ext cx="84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chemeClr val="folHlink"/>
                    </a:solidFill>
                    <a:latin typeface="Comic Sans MS" panose="030F0702030302020204" pitchFamily="66" charset="0"/>
                  </a:rPr>
                  <a:t>Tier-2 ISP</a:t>
                </a:r>
                <a:endParaRPr lang="en-US" altLang="zh-CN">
                  <a:solidFill>
                    <a:schemeClr val="folHlink"/>
                  </a:solidFill>
                </a:endParaRPr>
              </a:p>
            </p:txBody>
          </p:sp>
          <p:sp>
            <p:nvSpPr>
              <p:cNvPr id="26697" name="Oval 34"/>
              <p:cNvSpPr>
                <a:spLocks noChangeArrowheads="1"/>
              </p:cNvSpPr>
              <p:nvPr/>
            </p:nvSpPr>
            <p:spPr bwMode="auto">
              <a:xfrm>
                <a:off x="904" y="3748"/>
                <a:ext cx="84" cy="9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26684" name="Group 35"/>
            <p:cNvGrpSpPr>
              <a:grpSpLocks/>
            </p:cNvGrpSpPr>
            <p:nvPr/>
          </p:nvGrpSpPr>
          <p:grpSpPr bwMode="auto">
            <a:xfrm>
              <a:off x="2674" y="3486"/>
              <a:ext cx="1054" cy="372"/>
              <a:chOff x="2698" y="3710"/>
              <a:chExt cx="1054" cy="372"/>
            </a:xfrm>
          </p:grpSpPr>
          <p:sp>
            <p:nvSpPr>
              <p:cNvPr id="26692" name="Oval 36"/>
              <p:cNvSpPr>
                <a:spLocks noChangeArrowheads="1"/>
              </p:cNvSpPr>
              <p:nvPr/>
            </p:nvSpPr>
            <p:spPr bwMode="auto">
              <a:xfrm>
                <a:off x="2698" y="3710"/>
                <a:ext cx="1054" cy="372"/>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93" name="Text Box 37"/>
              <p:cNvSpPr txBox="1">
                <a:spLocks noChangeArrowheads="1"/>
              </p:cNvSpPr>
              <p:nvPr/>
            </p:nvSpPr>
            <p:spPr bwMode="auto">
              <a:xfrm>
                <a:off x="2838" y="3784"/>
                <a:ext cx="84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chemeClr val="folHlink"/>
                    </a:solidFill>
                    <a:latin typeface="Comic Sans MS" panose="030F0702030302020204" pitchFamily="66" charset="0"/>
                  </a:rPr>
                  <a:t>Tier-2 ISP</a:t>
                </a:r>
                <a:endParaRPr lang="en-US" altLang="zh-CN">
                  <a:solidFill>
                    <a:schemeClr val="folHlink"/>
                  </a:solidFill>
                </a:endParaRPr>
              </a:p>
            </p:txBody>
          </p:sp>
          <p:sp>
            <p:nvSpPr>
              <p:cNvPr id="26694" name="Oval 38"/>
              <p:cNvSpPr>
                <a:spLocks noChangeArrowheads="1"/>
              </p:cNvSpPr>
              <p:nvPr/>
            </p:nvSpPr>
            <p:spPr bwMode="auto">
              <a:xfrm>
                <a:off x="3408" y="3716"/>
                <a:ext cx="84" cy="9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26685" name="Group 39"/>
            <p:cNvGrpSpPr>
              <a:grpSpLocks/>
            </p:cNvGrpSpPr>
            <p:nvPr/>
          </p:nvGrpSpPr>
          <p:grpSpPr bwMode="auto">
            <a:xfrm>
              <a:off x="4090" y="3182"/>
              <a:ext cx="1054" cy="372"/>
              <a:chOff x="4090" y="3182"/>
              <a:chExt cx="1054" cy="372"/>
            </a:xfrm>
          </p:grpSpPr>
          <p:sp>
            <p:nvSpPr>
              <p:cNvPr id="26689" name="Oval 40"/>
              <p:cNvSpPr>
                <a:spLocks noChangeArrowheads="1"/>
              </p:cNvSpPr>
              <p:nvPr/>
            </p:nvSpPr>
            <p:spPr bwMode="auto">
              <a:xfrm>
                <a:off x="4090" y="3182"/>
                <a:ext cx="1054" cy="372"/>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90" name="Text Box 41"/>
              <p:cNvSpPr txBox="1">
                <a:spLocks noChangeArrowheads="1"/>
              </p:cNvSpPr>
              <p:nvPr/>
            </p:nvSpPr>
            <p:spPr bwMode="auto">
              <a:xfrm>
                <a:off x="4230" y="3256"/>
                <a:ext cx="84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chemeClr val="folHlink"/>
                    </a:solidFill>
                    <a:latin typeface="Comic Sans MS" panose="030F0702030302020204" pitchFamily="66" charset="0"/>
                  </a:rPr>
                  <a:t>Tier-2 ISP</a:t>
                </a:r>
                <a:endParaRPr lang="en-US" altLang="zh-CN">
                  <a:solidFill>
                    <a:schemeClr val="folHlink"/>
                  </a:solidFill>
                </a:endParaRPr>
              </a:p>
            </p:txBody>
          </p:sp>
          <p:sp>
            <p:nvSpPr>
              <p:cNvPr id="26691" name="Oval 42"/>
              <p:cNvSpPr>
                <a:spLocks noChangeArrowheads="1"/>
              </p:cNvSpPr>
              <p:nvPr/>
            </p:nvSpPr>
            <p:spPr bwMode="auto">
              <a:xfrm>
                <a:off x="4144" y="3308"/>
                <a:ext cx="84" cy="9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26686" name="Oval 43"/>
            <p:cNvSpPr>
              <a:spLocks noChangeArrowheads="1"/>
            </p:cNvSpPr>
            <p:nvPr/>
          </p:nvSpPr>
          <p:spPr bwMode="auto">
            <a:xfrm>
              <a:off x="1712" y="2328"/>
              <a:ext cx="96" cy="88"/>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87" name="Line 44"/>
            <p:cNvSpPr>
              <a:spLocks noChangeShapeType="1"/>
            </p:cNvSpPr>
            <p:nvPr/>
          </p:nvSpPr>
          <p:spPr bwMode="auto">
            <a:xfrm>
              <a:off x="1768" y="2400"/>
              <a:ext cx="200" cy="6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88" name="Oval 45"/>
            <p:cNvSpPr>
              <a:spLocks noChangeArrowheads="1"/>
            </p:cNvSpPr>
            <p:nvPr/>
          </p:nvSpPr>
          <p:spPr bwMode="auto">
            <a:xfrm>
              <a:off x="1928" y="3044"/>
              <a:ext cx="96" cy="88"/>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26648" name="Oval 46"/>
          <p:cNvSpPr>
            <a:spLocks noChangeArrowheads="1"/>
          </p:cNvSpPr>
          <p:nvPr/>
        </p:nvSpPr>
        <p:spPr bwMode="auto">
          <a:xfrm>
            <a:off x="6337300" y="3683000"/>
            <a:ext cx="152400" cy="165100"/>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49" name="Oval 47"/>
          <p:cNvSpPr>
            <a:spLocks noChangeArrowheads="1"/>
          </p:cNvSpPr>
          <p:nvPr/>
        </p:nvSpPr>
        <p:spPr bwMode="auto">
          <a:xfrm>
            <a:off x="7302500" y="4991100"/>
            <a:ext cx="152400" cy="165100"/>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50" name="Line 48"/>
          <p:cNvSpPr>
            <a:spLocks noChangeShapeType="1"/>
          </p:cNvSpPr>
          <p:nvPr/>
        </p:nvSpPr>
        <p:spPr bwMode="auto">
          <a:xfrm>
            <a:off x="6451600" y="3822700"/>
            <a:ext cx="876300" cy="11557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51" name="Oval 49"/>
          <p:cNvSpPr>
            <a:spLocks noChangeArrowheads="1"/>
          </p:cNvSpPr>
          <p:nvPr/>
        </p:nvSpPr>
        <p:spPr bwMode="auto">
          <a:xfrm>
            <a:off x="6007100" y="3797300"/>
            <a:ext cx="152400" cy="165100"/>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52" name="Line 50"/>
          <p:cNvSpPr>
            <a:spLocks noChangeShapeType="1"/>
          </p:cNvSpPr>
          <p:nvPr/>
        </p:nvSpPr>
        <p:spPr bwMode="auto">
          <a:xfrm>
            <a:off x="6083300" y="3949700"/>
            <a:ext cx="0" cy="2413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6653" name="Group 52"/>
          <p:cNvGrpSpPr>
            <a:grpSpLocks/>
          </p:cNvGrpSpPr>
          <p:nvPr/>
        </p:nvGrpSpPr>
        <p:grpSpPr bwMode="auto">
          <a:xfrm>
            <a:off x="5273675" y="2676525"/>
            <a:ext cx="1057275" cy="695325"/>
            <a:chOff x="4314" y="1086"/>
            <a:chExt cx="666" cy="438"/>
          </a:xfrm>
        </p:grpSpPr>
        <p:sp>
          <p:nvSpPr>
            <p:cNvPr id="26679" name="Oval 53"/>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80" name="Text Box 54"/>
            <p:cNvSpPr txBox="1">
              <a:spLocks noChangeArrowheads="1"/>
            </p:cNvSpPr>
            <p:nvPr/>
          </p:nvSpPr>
          <p:spPr bwMode="auto">
            <a:xfrm>
              <a:off x="4384" y="1106"/>
              <a:ext cx="41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800">
                  <a:solidFill>
                    <a:schemeClr val="folHlink"/>
                  </a:solidFill>
                  <a:latin typeface="Comic Sans MS" panose="030F0702030302020204" pitchFamily="66" charset="0"/>
                </a:rPr>
                <a:t>local</a:t>
              </a:r>
            </a:p>
            <a:p>
              <a:pPr algn="ctr"/>
              <a:r>
                <a:rPr lang="en-US" altLang="zh-CN" sz="1800">
                  <a:solidFill>
                    <a:schemeClr val="folHlink"/>
                  </a:solidFill>
                  <a:latin typeface="Comic Sans MS" panose="030F0702030302020204" pitchFamily="66" charset="0"/>
                </a:rPr>
                <a:t>ISP</a:t>
              </a:r>
              <a:endParaRPr lang="en-US" altLang="zh-CN">
                <a:solidFill>
                  <a:schemeClr val="folHlink"/>
                </a:solidFill>
              </a:endParaRPr>
            </a:p>
          </p:txBody>
        </p:sp>
      </p:grpSp>
      <p:grpSp>
        <p:nvGrpSpPr>
          <p:cNvPr id="26654" name="Group 55"/>
          <p:cNvGrpSpPr>
            <a:grpSpLocks/>
          </p:cNvGrpSpPr>
          <p:nvPr/>
        </p:nvGrpSpPr>
        <p:grpSpPr bwMode="auto">
          <a:xfrm>
            <a:off x="4308475" y="2828925"/>
            <a:ext cx="1057275" cy="695325"/>
            <a:chOff x="4314" y="1086"/>
            <a:chExt cx="666" cy="438"/>
          </a:xfrm>
        </p:grpSpPr>
        <p:sp>
          <p:nvSpPr>
            <p:cNvPr id="26677" name="Oval 56"/>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78" name="Text Box 57"/>
            <p:cNvSpPr txBox="1">
              <a:spLocks noChangeArrowheads="1"/>
            </p:cNvSpPr>
            <p:nvPr/>
          </p:nvSpPr>
          <p:spPr bwMode="auto">
            <a:xfrm>
              <a:off x="4384" y="1106"/>
              <a:ext cx="41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800">
                  <a:solidFill>
                    <a:schemeClr val="folHlink"/>
                  </a:solidFill>
                  <a:latin typeface="Comic Sans MS" panose="030F0702030302020204" pitchFamily="66" charset="0"/>
                </a:rPr>
                <a:t>local</a:t>
              </a:r>
            </a:p>
            <a:p>
              <a:pPr algn="ctr"/>
              <a:r>
                <a:rPr lang="en-US" altLang="zh-CN" sz="1800">
                  <a:solidFill>
                    <a:schemeClr val="folHlink"/>
                  </a:solidFill>
                  <a:latin typeface="Comic Sans MS" panose="030F0702030302020204" pitchFamily="66" charset="0"/>
                </a:rPr>
                <a:t>ISP</a:t>
              </a:r>
              <a:endParaRPr lang="en-US" altLang="zh-CN">
                <a:solidFill>
                  <a:schemeClr val="folHlink"/>
                </a:solidFill>
              </a:endParaRPr>
            </a:p>
          </p:txBody>
        </p:sp>
      </p:grpSp>
      <p:grpSp>
        <p:nvGrpSpPr>
          <p:cNvPr id="26655" name="Group 58"/>
          <p:cNvGrpSpPr>
            <a:grpSpLocks/>
          </p:cNvGrpSpPr>
          <p:nvPr/>
        </p:nvGrpSpPr>
        <p:grpSpPr bwMode="auto">
          <a:xfrm>
            <a:off x="6022975" y="2816225"/>
            <a:ext cx="1057275" cy="695325"/>
            <a:chOff x="4314" y="1086"/>
            <a:chExt cx="666" cy="438"/>
          </a:xfrm>
        </p:grpSpPr>
        <p:sp>
          <p:nvSpPr>
            <p:cNvPr id="26675" name="Oval 59"/>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76" name="Text Box 60"/>
            <p:cNvSpPr txBox="1">
              <a:spLocks noChangeArrowheads="1"/>
            </p:cNvSpPr>
            <p:nvPr/>
          </p:nvSpPr>
          <p:spPr bwMode="auto">
            <a:xfrm>
              <a:off x="4384" y="1106"/>
              <a:ext cx="41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800">
                  <a:solidFill>
                    <a:schemeClr val="folHlink"/>
                  </a:solidFill>
                  <a:latin typeface="Comic Sans MS" panose="030F0702030302020204" pitchFamily="66" charset="0"/>
                </a:rPr>
                <a:t>local</a:t>
              </a:r>
            </a:p>
            <a:p>
              <a:pPr algn="ctr"/>
              <a:r>
                <a:rPr lang="en-US" altLang="zh-CN" sz="1800">
                  <a:solidFill>
                    <a:schemeClr val="folHlink"/>
                  </a:solidFill>
                  <a:latin typeface="Comic Sans MS" panose="030F0702030302020204" pitchFamily="66" charset="0"/>
                </a:rPr>
                <a:t>ISP</a:t>
              </a:r>
              <a:endParaRPr lang="en-US" altLang="zh-CN">
                <a:solidFill>
                  <a:schemeClr val="folHlink"/>
                </a:solidFill>
              </a:endParaRPr>
            </a:p>
          </p:txBody>
        </p:sp>
      </p:grpSp>
      <p:grpSp>
        <p:nvGrpSpPr>
          <p:cNvPr id="26656" name="Group 61"/>
          <p:cNvGrpSpPr>
            <a:grpSpLocks/>
          </p:cNvGrpSpPr>
          <p:nvPr/>
        </p:nvGrpSpPr>
        <p:grpSpPr bwMode="auto">
          <a:xfrm>
            <a:off x="1539875" y="5876925"/>
            <a:ext cx="1057275" cy="695325"/>
            <a:chOff x="4314" y="1086"/>
            <a:chExt cx="666" cy="438"/>
          </a:xfrm>
        </p:grpSpPr>
        <p:sp>
          <p:nvSpPr>
            <p:cNvPr id="26673" name="Oval 62"/>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74" name="Text Box 63"/>
            <p:cNvSpPr txBox="1">
              <a:spLocks noChangeArrowheads="1"/>
            </p:cNvSpPr>
            <p:nvPr/>
          </p:nvSpPr>
          <p:spPr bwMode="auto">
            <a:xfrm>
              <a:off x="4384" y="1106"/>
              <a:ext cx="41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800">
                  <a:solidFill>
                    <a:schemeClr val="folHlink"/>
                  </a:solidFill>
                  <a:latin typeface="Comic Sans MS" panose="030F0702030302020204" pitchFamily="66" charset="0"/>
                </a:rPr>
                <a:t>local</a:t>
              </a:r>
            </a:p>
            <a:p>
              <a:pPr algn="ctr"/>
              <a:r>
                <a:rPr lang="en-US" altLang="zh-CN" sz="1800">
                  <a:solidFill>
                    <a:schemeClr val="folHlink"/>
                  </a:solidFill>
                  <a:latin typeface="Comic Sans MS" panose="030F0702030302020204" pitchFamily="66" charset="0"/>
                </a:rPr>
                <a:t>ISP</a:t>
              </a:r>
              <a:endParaRPr lang="en-US" altLang="zh-CN">
                <a:solidFill>
                  <a:schemeClr val="folHlink"/>
                </a:solidFill>
              </a:endParaRPr>
            </a:p>
          </p:txBody>
        </p:sp>
      </p:grpSp>
      <p:grpSp>
        <p:nvGrpSpPr>
          <p:cNvPr id="26657" name="Group 64"/>
          <p:cNvGrpSpPr>
            <a:grpSpLocks/>
          </p:cNvGrpSpPr>
          <p:nvPr/>
        </p:nvGrpSpPr>
        <p:grpSpPr bwMode="auto">
          <a:xfrm>
            <a:off x="1882775" y="2473325"/>
            <a:ext cx="1057275" cy="695325"/>
            <a:chOff x="4314" y="1086"/>
            <a:chExt cx="666" cy="438"/>
          </a:xfrm>
        </p:grpSpPr>
        <p:sp>
          <p:nvSpPr>
            <p:cNvPr id="26671" name="Oval 65"/>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72" name="Text Box 66"/>
            <p:cNvSpPr txBox="1">
              <a:spLocks noChangeArrowheads="1"/>
            </p:cNvSpPr>
            <p:nvPr/>
          </p:nvSpPr>
          <p:spPr bwMode="auto">
            <a:xfrm>
              <a:off x="4384" y="1106"/>
              <a:ext cx="41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800">
                  <a:solidFill>
                    <a:schemeClr val="folHlink"/>
                  </a:solidFill>
                  <a:latin typeface="Comic Sans MS" panose="030F0702030302020204" pitchFamily="66" charset="0"/>
                </a:rPr>
                <a:t>local</a:t>
              </a:r>
            </a:p>
            <a:p>
              <a:pPr algn="ctr"/>
              <a:r>
                <a:rPr lang="en-US" altLang="zh-CN" sz="1800">
                  <a:solidFill>
                    <a:schemeClr val="folHlink"/>
                  </a:solidFill>
                  <a:latin typeface="Comic Sans MS" panose="030F0702030302020204" pitchFamily="66" charset="0"/>
                </a:rPr>
                <a:t>ISP</a:t>
              </a:r>
              <a:endParaRPr lang="en-US" altLang="zh-CN">
                <a:solidFill>
                  <a:schemeClr val="folHlink"/>
                </a:solidFill>
              </a:endParaRPr>
            </a:p>
          </p:txBody>
        </p:sp>
      </p:grpSp>
      <p:grpSp>
        <p:nvGrpSpPr>
          <p:cNvPr id="26658" name="Group 67"/>
          <p:cNvGrpSpPr>
            <a:grpSpLocks/>
          </p:cNvGrpSpPr>
          <p:nvPr/>
        </p:nvGrpSpPr>
        <p:grpSpPr bwMode="auto">
          <a:xfrm>
            <a:off x="2746375" y="2714625"/>
            <a:ext cx="1057275" cy="695325"/>
            <a:chOff x="4314" y="1086"/>
            <a:chExt cx="666" cy="438"/>
          </a:xfrm>
        </p:grpSpPr>
        <p:sp>
          <p:nvSpPr>
            <p:cNvPr id="26669" name="Oval 68"/>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70" name="Text Box 69"/>
            <p:cNvSpPr txBox="1">
              <a:spLocks noChangeArrowheads="1"/>
            </p:cNvSpPr>
            <p:nvPr/>
          </p:nvSpPr>
          <p:spPr bwMode="auto">
            <a:xfrm>
              <a:off x="4328" y="1106"/>
              <a:ext cx="533"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800">
                  <a:solidFill>
                    <a:schemeClr val="folHlink"/>
                  </a:solidFill>
                  <a:latin typeface="Comic Sans MS" panose="030F0702030302020204" pitchFamily="66" charset="0"/>
                </a:rPr>
                <a:t>Tier 3</a:t>
              </a:r>
            </a:p>
            <a:p>
              <a:pPr algn="ctr"/>
              <a:r>
                <a:rPr lang="en-US" altLang="zh-CN" sz="1800">
                  <a:solidFill>
                    <a:schemeClr val="folHlink"/>
                  </a:solidFill>
                  <a:latin typeface="Comic Sans MS" panose="030F0702030302020204" pitchFamily="66" charset="0"/>
                </a:rPr>
                <a:t>ISP</a:t>
              </a:r>
              <a:endParaRPr lang="en-US" altLang="zh-CN">
                <a:solidFill>
                  <a:schemeClr val="folHlink"/>
                </a:solidFill>
              </a:endParaRPr>
            </a:p>
          </p:txBody>
        </p:sp>
      </p:grpSp>
      <p:grpSp>
        <p:nvGrpSpPr>
          <p:cNvPr id="26659" name="Group 70"/>
          <p:cNvGrpSpPr>
            <a:grpSpLocks/>
          </p:cNvGrpSpPr>
          <p:nvPr/>
        </p:nvGrpSpPr>
        <p:grpSpPr bwMode="auto">
          <a:xfrm>
            <a:off x="2898775" y="5940425"/>
            <a:ext cx="1057275" cy="695325"/>
            <a:chOff x="4314" y="1086"/>
            <a:chExt cx="666" cy="438"/>
          </a:xfrm>
        </p:grpSpPr>
        <p:sp>
          <p:nvSpPr>
            <p:cNvPr id="26667" name="Oval 71"/>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68" name="Text Box 72"/>
            <p:cNvSpPr txBox="1">
              <a:spLocks noChangeArrowheads="1"/>
            </p:cNvSpPr>
            <p:nvPr/>
          </p:nvSpPr>
          <p:spPr bwMode="auto">
            <a:xfrm>
              <a:off x="4384" y="1106"/>
              <a:ext cx="41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800">
                  <a:solidFill>
                    <a:schemeClr val="folHlink"/>
                  </a:solidFill>
                  <a:latin typeface="Comic Sans MS" panose="030F0702030302020204" pitchFamily="66" charset="0"/>
                </a:rPr>
                <a:t>local</a:t>
              </a:r>
            </a:p>
            <a:p>
              <a:pPr algn="ctr"/>
              <a:r>
                <a:rPr lang="en-US" altLang="zh-CN" sz="1800">
                  <a:solidFill>
                    <a:schemeClr val="folHlink"/>
                  </a:solidFill>
                  <a:latin typeface="Comic Sans MS" panose="030F0702030302020204" pitchFamily="66" charset="0"/>
                </a:rPr>
                <a:t>ISP</a:t>
              </a:r>
              <a:endParaRPr lang="en-US" altLang="zh-CN">
                <a:solidFill>
                  <a:schemeClr val="folHlink"/>
                </a:solidFill>
              </a:endParaRPr>
            </a:p>
          </p:txBody>
        </p:sp>
      </p:grpSp>
      <p:grpSp>
        <p:nvGrpSpPr>
          <p:cNvPr id="26660" name="Group 73"/>
          <p:cNvGrpSpPr>
            <a:grpSpLocks/>
          </p:cNvGrpSpPr>
          <p:nvPr/>
        </p:nvGrpSpPr>
        <p:grpSpPr bwMode="auto">
          <a:xfrm>
            <a:off x="4600575" y="5940425"/>
            <a:ext cx="1057275" cy="695325"/>
            <a:chOff x="4314" y="1086"/>
            <a:chExt cx="666" cy="438"/>
          </a:xfrm>
        </p:grpSpPr>
        <p:sp>
          <p:nvSpPr>
            <p:cNvPr id="26665" name="Oval 74"/>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66" name="Text Box 75"/>
            <p:cNvSpPr txBox="1">
              <a:spLocks noChangeArrowheads="1"/>
            </p:cNvSpPr>
            <p:nvPr/>
          </p:nvSpPr>
          <p:spPr bwMode="auto">
            <a:xfrm>
              <a:off x="4384" y="1106"/>
              <a:ext cx="41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800">
                  <a:solidFill>
                    <a:schemeClr val="folHlink"/>
                  </a:solidFill>
                  <a:latin typeface="Comic Sans MS" panose="030F0702030302020204" pitchFamily="66" charset="0"/>
                </a:rPr>
                <a:t>local</a:t>
              </a:r>
            </a:p>
            <a:p>
              <a:pPr algn="ctr"/>
              <a:r>
                <a:rPr lang="en-US" altLang="zh-CN" sz="1800">
                  <a:solidFill>
                    <a:schemeClr val="folHlink"/>
                  </a:solidFill>
                  <a:latin typeface="Comic Sans MS" panose="030F0702030302020204" pitchFamily="66" charset="0"/>
                </a:rPr>
                <a:t>ISP</a:t>
              </a:r>
              <a:endParaRPr lang="en-US" altLang="zh-CN">
                <a:solidFill>
                  <a:schemeClr val="folHlink"/>
                </a:solidFill>
              </a:endParaRPr>
            </a:p>
          </p:txBody>
        </p:sp>
      </p:grpSp>
      <p:grpSp>
        <p:nvGrpSpPr>
          <p:cNvPr id="26661" name="Group 76"/>
          <p:cNvGrpSpPr>
            <a:grpSpLocks/>
          </p:cNvGrpSpPr>
          <p:nvPr/>
        </p:nvGrpSpPr>
        <p:grpSpPr bwMode="auto">
          <a:xfrm>
            <a:off x="7305675" y="5483225"/>
            <a:ext cx="1057275" cy="695325"/>
            <a:chOff x="4314" y="1086"/>
            <a:chExt cx="666" cy="438"/>
          </a:xfrm>
        </p:grpSpPr>
        <p:sp>
          <p:nvSpPr>
            <p:cNvPr id="26663" name="Oval 77"/>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64" name="Text Box 78"/>
            <p:cNvSpPr txBox="1">
              <a:spLocks noChangeArrowheads="1"/>
            </p:cNvSpPr>
            <p:nvPr/>
          </p:nvSpPr>
          <p:spPr bwMode="auto">
            <a:xfrm>
              <a:off x="4384" y="1106"/>
              <a:ext cx="41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800">
                  <a:solidFill>
                    <a:schemeClr val="folHlink"/>
                  </a:solidFill>
                  <a:latin typeface="Comic Sans MS" panose="030F0702030302020204" pitchFamily="66" charset="0"/>
                </a:rPr>
                <a:t>local</a:t>
              </a:r>
            </a:p>
            <a:p>
              <a:pPr algn="ctr"/>
              <a:r>
                <a:rPr lang="en-US" altLang="zh-CN" sz="1800">
                  <a:solidFill>
                    <a:schemeClr val="folHlink"/>
                  </a:solidFill>
                  <a:latin typeface="Comic Sans MS" panose="030F0702030302020204" pitchFamily="66" charset="0"/>
                </a:rPr>
                <a:t>ISP</a:t>
              </a:r>
              <a:endParaRPr lang="en-US" altLang="zh-CN">
                <a:solidFill>
                  <a:schemeClr val="folHlink"/>
                </a:solidFill>
              </a:endParaRPr>
            </a:p>
          </p:txBody>
        </p:sp>
      </p:grpSp>
      <p:graphicFrame>
        <p:nvGraphicFramePr>
          <p:cNvPr id="26626" name="Object 219"/>
          <p:cNvGraphicFramePr>
            <a:graphicFrameLocks noChangeAspect="1"/>
          </p:cNvGraphicFramePr>
          <p:nvPr/>
        </p:nvGraphicFramePr>
        <p:xfrm>
          <a:off x="1512888" y="2197100"/>
          <a:ext cx="417512" cy="319088"/>
        </p:xfrm>
        <a:graphic>
          <a:graphicData uri="http://schemas.openxmlformats.org/presentationml/2006/ole">
            <mc:AlternateContent xmlns:mc="http://schemas.openxmlformats.org/markup-compatibility/2006">
              <mc:Choice xmlns:v="urn:schemas-microsoft-com:vml" Requires="v">
                <p:oleObj spid="_x0000_s24577" name="Clip" r:id="rId4" imgW="1307263" imgH="1084139" progId="MS_ClipArt_Gallery.2">
                  <p:embed/>
                </p:oleObj>
              </mc:Choice>
              <mc:Fallback>
                <p:oleObj name="Clip" r:id="rId4" imgW="1307263" imgH="1084139" progId="MS_ClipArt_Gallery.2">
                  <p:embed/>
                  <p:pic>
                    <p:nvPicPr>
                      <p:cNvPr id="26626" name="Object 2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2888" y="2197100"/>
                        <a:ext cx="417512" cy="31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27" name="Object 339"/>
          <p:cNvGraphicFramePr>
            <a:graphicFrameLocks noChangeAspect="1"/>
          </p:cNvGraphicFramePr>
          <p:nvPr/>
        </p:nvGraphicFramePr>
        <p:xfrm>
          <a:off x="8486775" y="6007100"/>
          <a:ext cx="417513" cy="319088"/>
        </p:xfrm>
        <a:graphic>
          <a:graphicData uri="http://schemas.openxmlformats.org/presentationml/2006/ole">
            <mc:AlternateContent xmlns:mc="http://schemas.openxmlformats.org/markup-compatibility/2006">
              <mc:Choice xmlns:v="urn:schemas-microsoft-com:vml" Requires="v">
                <p:oleObj spid="_x0000_s24578" name="Clip" r:id="rId6" imgW="1307263" imgH="1084139" progId="MS_ClipArt_Gallery.2">
                  <p:embed/>
                </p:oleObj>
              </mc:Choice>
              <mc:Fallback>
                <p:oleObj name="Clip" r:id="rId6" imgW="1307263" imgH="1084139" progId="MS_ClipArt_Gallery.2">
                  <p:embed/>
                  <p:pic>
                    <p:nvPicPr>
                      <p:cNvPr id="26627" name="Object 3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86775" y="6007100"/>
                        <a:ext cx="417513" cy="31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9189" name="Freeform 341"/>
          <p:cNvSpPr>
            <a:spLocks/>
          </p:cNvSpPr>
          <p:nvPr/>
        </p:nvSpPr>
        <p:spPr bwMode="auto">
          <a:xfrm>
            <a:off x="1879600" y="2476500"/>
            <a:ext cx="6654800" cy="3619500"/>
          </a:xfrm>
          <a:custGeom>
            <a:avLst/>
            <a:gdLst>
              <a:gd name="T0" fmla="*/ 0 w 4192"/>
              <a:gd name="T1" fmla="*/ 0 h 2280"/>
              <a:gd name="T2" fmla="*/ 2147483647 w 4192"/>
              <a:gd name="T3" fmla="*/ 2147483647 h 2280"/>
              <a:gd name="T4" fmla="*/ 2147483647 w 4192"/>
              <a:gd name="T5" fmla="*/ 2147483647 h 2280"/>
              <a:gd name="T6" fmla="*/ 2147483647 w 4192"/>
              <a:gd name="T7" fmla="*/ 2147483647 h 2280"/>
              <a:gd name="T8" fmla="*/ 2147483647 w 4192"/>
              <a:gd name="T9" fmla="*/ 2147483647 h 2280"/>
              <a:gd name="T10" fmla="*/ 2147483647 w 4192"/>
              <a:gd name="T11" fmla="*/ 2147483647 h 2280"/>
              <a:gd name="T12" fmla="*/ 2147483647 w 4192"/>
              <a:gd name="T13" fmla="*/ 2147483647 h 2280"/>
              <a:gd name="T14" fmla="*/ 2147483647 w 4192"/>
              <a:gd name="T15" fmla="*/ 2147483647 h 2280"/>
              <a:gd name="T16" fmla="*/ 2147483647 w 4192"/>
              <a:gd name="T17" fmla="*/ 2147483647 h 2280"/>
              <a:gd name="T18" fmla="*/ 2147483647 w 4192"/>
              <a:gd name="T19" fmla="*/ 2147483647 h 22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92"/>
              <a:gd name="T31" fmla="*/ 0 h 2280"/>
              <a:gd name="T32" fmla="*/ 4192 w 4192"/>
              <a:gd name="T33" fmla="*/ 2280 h 228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92" h="2280">
                <a:moveTo>
                  <a:pt x="0" y="0"/>
                </a:moveTo>
                <a:lnTo>
                  <a:pt x="568" y="264"/>
                </a:lnTo>
                <a:lnTo>
                  <a:pt x="920" y="592"/>
                </a:lnTo>
                <a:lnTo>
                  <a:pt x="1232" y="840"/>
                </a:lnTo>
                <a:lnTo>
                  <a:pt x="1792" y="1248"/>
                </a:lnTo>
                <a:lnTo>
                  <a:pt x="2096" y="1560"/>
                </a:lnTo>
                <a:lnTo>
                  <a:pt x="3008" y="1800"/>
                </a:lnTo>
                <a:lnTo>
                  <a:pt x="3632" y="1912"/>
                </a:lnTo>
                <a:lnTo>
                  <a:pt x="4040" y="2240"/>
                </a:lnTo>
                <a:lnTo>
                  <a:pt x="4192" y="2280"/>
                </a:lnTo>
              </a:path>
            </a:pathLst>
          </a:custGeom>
          <a:noFill/>
          <a:ln w="57150">
            <a:solidFill>
              <a:schemeClr val="accent2"/>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Tree>
    <p:extLst>
      <p:ext uri="{BB962C8B-B14F-4D97-AF65-F5344CB8AC3E}">
        <p14:creationId xmlns:p14="http://schemas.microsoft.com/office/powerpoint/2010/main" val="28082340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9189"/>
                                        </p:tgtEl>
                                        <p:attrNameLst>
                                          <p:attrName>style.visibility</p:attrName>
                                        </p:attrNameLst>
                                      </p:cBhvr>
                                      <p:to>
                                        <p:strVal val="visible"/>
                                      </p:to>
                                    </p:set>
                                    <p:animEffect transition="in" filter="wipe(left)">
                                      <p:cBhvr>
                                        <p:cTn id="7" dur="2000"/>
                                        <p:tgtEl>
                                          <p:spTgt spid="79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189"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5C73DF5-26FC-49CF-934F-C0D27D151C58}" type="slidenum">
              <a:rPr lang="zh-CN" altLang="en-US" sz="1400">
                <a:latin typeface="Tahoma" panose="020B0604030504040204" pitchFamily="34" charset="0"/>
              </a:rPr>
              <a:pPr/>
              <a:t>109</a:t>
            </a:fld>
            <a:endParaRPr lang="en-US" altLang="zh-CN" sz="1400">
              <a:latin typeface="Tahoma" panose="020B0604030504040204" pitchFamily="34" charset="0"/>
            </a:endParaRPr>
          </a:p>
        </p:txBody>
      </p:sp>
      <p:sp>
        <p:nvSpPr>
          <p:cNvPr id="122883" name="Rectangle 2"/>
          <p:cNvSpPr>
            <a:spLocks noGrp="1" noChangeArrowheads="1"/>
          </p:cNvSpPr>
          <p:nvPr>
            <p:ph type="title"/>
          </p:nvPr>
        </p:nvSpPr>
        <p:spPr>
          <a:xfrm>
            <a:off x="0" y="228600"/>
            <a:ext cx="9144000" cy="1143000"/>
          </a:xfrm>
        </p:spPr>
        <p:txBody>
          <a:bodyPr/>
          <a:lstStyle/>
          <a:p>
            <a:pPr eaLnBrk="1" hangingPunct="1"/>
            <a:r>
              <a:rPr lang="en-US" altLang="zh-CN" sz="3200" b="1">
                <a:solidFill>
                  <a:schemeClr val="folHlink"/>
                </a:solidFill>
                <a:latin typeface="Comic Sans MS" panose="030F0702030302020204" pitchFamily="66" charset="0"/>
              </a:rPr>
              <a:t>Internet structure: network of networks</a:t>
            </a:r>
          </a:p>
        </p:txBody>
      </p:sp>
      <p:sp>
        <p:nvSpPr>
          <p:cNvPr id="122884" name="Rectangle 3"/>
          <p:cNvSpPr>
            <a:spLocks noGrp="1" noChangeArrowheads="1"/>
          </p:cNvSpPr>
          <p:nvPr>
            <p:ph type="body" sz="half" idx="1"/>
          </p:nvPr>
        </p:nvSpPr>
        <p:spPr>
          <a:xfrm>
            <a:off x="352425" y="1428750"/>
            <a:ext cx="8440738" cy="914400"/>
          </a:xfrm>
        </p:spPr>
        <p:txBody>
          <a:bodyPr/>
          <a:lstStyle/>
          <a:p>
            <a:pPr eaLnBrk="1" hangingPunct="1"/>
            <a:r>
              <a:rPr lang="en-US" altLang="zh-CN">
                <a:solidFill>
                  <a:srgbClr val="FF0000"/>
                </a:solidFill>
                <a:latin typeface="Comic Sans MS" panose="030F0702030302020204" pitchFamily="66" charset="0"/>
              </a:rPr>
              <a:t>a packet passes through many networks!</a:t>
            </a:r>
            <a:endParaRPr lang="en-US" altLang="zh-CN">
              <a:latin typeface="Comic Sans MS" panose="030F0702030302020204" pitchFamily="66" charset="0"/>
            </a:endParaRPr>
          </a:p>
          <a:p>
            <a:pPr eaLnBrk="1" hangingPunct="1">
              <a:buFont typeface="Wingdings" panose="05000000000000000000" pitchFamily="2" charset="2"/>
              <a:buNone/>
            </a:pPr>
            <a:endParaRPr lang="en-US" altLang="zh-CN">
              <a:solidFill>
                <a:srgbClr val="FF0000"/>
              </a:solidFill>
              <a:latin typeface="Comic Sans MS" panose="030F0702030302020204" pitchFamily="66" charset="0"/>
            </a:endParaRPr>
          </a:p>
          <a:p>
            <a:pPr lvl="1" eaLnBrk="1" hangingPunct="1">
              <a:buFont typeface="Wingdings" panose="05000000000000000000" pitchFamily="2" charset="2"/>
              <a:buNone/>
            </a:pPr>
            <a:endParaRPr lang="zh-CN" altLang="en-US">
              <a:latin typeface="Comic Sans MS" panose="030F0702030302020204" pitchFamily="66" charset="0"/>
            </a:endParaRPr>
          </a:p>
        </p:txBody>
      </p:sp>
      <p:grpSp>
        <p:nvGrpSpPr>
          <p:cNvPr id="122885" name="Group 81"/>
          <p:cNvGrpSpPr>
            <a:grpSpLocks/>
          </p:cNvGrpSpPr>
          <p:nvPr/>
        </p:nvGrpSpPr>
        <p:grpSpPr bwMode="auto">
          <a:xfrm>
            <a:off x="0" y="2128838"/>
            <a:ext cx="8578850" cy="3832225"/>
            <a:chOff x="158" y="1515"/>
            <a:chExt cx="5404" cy="2414"/>
          </a:xfrm>
        </p:grpSpPr>
        <p:sp>
          <p:nvSpPr>
            <p:cNvPr id="122886" name="Line 82"/>
            <p:cNvSpPr>
              <a:spLocks noChangeShapeType="1"/>
            </p:cNvSpPr>
            <p:nvPr/>
          </p:nvSpPr>
          <p:spPr bwMode="auto">
            <a:xfrm flipV="1">
              <a:off x="4740" y="3793"/>
              <a:ext cx="635"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887" name="Line 83"/>
            <p:cNvSpPr>
              <a:spLocks noChangeShapeType="1"/>
            </p:cNvSpPr>
            <p:nvPr/>
          </p:nvSpPr>
          <p:spPr bwMode="auto">
            <a:xfrm flipV="1">
              <a:off x="340" y="3748"/>
              <a:ext cx="635"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888" name="Line 84"/>
            <p:cNvSpPr>
              <a:spLocks noChangeShapeType="1"/>
            </p:cNvSpPr>
            <p:nvPr/>
          </p:nvSpPr>
          <p:spPr bwMode="auto">
            <a:xfrm>
              <a:off x="1518" y="3184"/>
              <a:ext cx="465" cy="579"/>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889" name="Line 85"/>
            <p:cNvSpPr>
              <a:spLocks noChangeShapeType="1"/>
            </p:cNvSpPr>
            <p:nvPr/>
          </p:nvSpPr>
          <p:spPr bwMode="auto">
            <a:xfrm>
              <a:off x="2242" y="3236"/>
              <a:ext cx="621" cy="474"/>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890" name="Line 86"/>
            <p:cNvSpPr>
              <a:spLocks noChangeShapeType="1"/>
            </p:cNvSpPr>
            <p:nvPr/>
          </p:nvSpPr>
          <p:spPr bwMode="auto">
            <a:xfrm flipH="1">
              <a:off x="3743" y="3236"/>
              <a:ext cx="311" cy="474"/>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891" name="Line 87"/>
            <p:cNvSpPr>
              <a:spLocks noChangeShapeType="1"/>
            </p:cNvSpPr>
            <p:nvPr/>
          </p:nvSpPr>
          <p:spPr bwMode="auto">
            <a:xfrm>
              <a:off x="4157" y="3236"/>
              <a:ext cx="362" cy="421"/>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892" name="Line 88"/>
            <p:cNvSpPr>
              <a:spLocks noChangeShapeType="1"/>
            </p:cNvSpPr>
            <p:nvPr/>
          </p:nvSpPr>
          <p:spPr bwMode="auto">
            <a:xfrm>
              <a:off x="2035" y="2763"/>
              <a:ext cx="104" cy="421"/>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893" name="Line 89"/>
            <p:cNvSpPr>
              <a:spLocks noChangeShapeType="1"/>
            </p:cNvSpPr>
            <p:nvPr/>
          </p:nvSpPr>
          <p:spPr bwMode="auto">
            <a:xfrm flipH="1">
              <a:off x="1431" y="2737"/>
              <a:ext cx="432" cy="359"/>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894" name="Line 90"/>
            <p:cNvSpPr>
              <a:spLocks noChangeShapeType="1"/>
            </p:cNvSpPr>
            <p:nvPr/>
          </p:nvSpPr>
          <p:spPr bwMode="auto">
            <a:xfrm>
              <a:off x="3787" y="2210"/>
              <a:ext cx="474" cy="500"/>
            </a:xfrm>
            <a:prstGeom prst="line">
              <a:avLst/>
            </a:prstGeom>
            <a:noFill/>
            <a:ln w="5715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895" name="Line 91"/>
            <p:cNvSpPr>
              <a:spLocks noChangeShapeType="1"/>
            </p:cNvSpPr>
            <p:nvPr/>
          </p:nvSpPr>
          <p:spPr bwMode="auto">
            <a:xfrm flipH="1" flipV="1">
              <a:off x="3651" y="2795"/>
              <a:ext cx="544" cy="392"/>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896" name="Line 92"/>
            <p:cNvSpPr>
              <a:spLocks noChangeShapeType="1"/>
            </p:cNvSpPr>
            <p:nvPr/>
          </p:nvSpPr>
          <p:spPr bwMode="auto">
            <a:xfrm flipV="1">
              <a:off x="3329" y="2710"/>
              <a:ext cx="163" cy="474"/>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897" name="Line 93"/>
            <p:cNvSpPr>
              <a:spLocks noChangeShapeType="1"/>
            </p:cNvSpPr>
            <p:nvPr/>
          </p:nvSpPr>
          <p:spPr bwMode="auto">
            <a:xfrm>
              <a:off x="2336" y="1700"/>
              <a:ext cx="181" cy="219"/>
            </a:xfrm>
            <a:prstGeom prst="line">
              <a:avLst/>
            </a:prstGeom>
            <a:noFill/>
            <a:ln w="5715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918" name="Oval 94"/>
            <p:cNvSpPr>
              <a:spLocks noChangeArrowheads="1"/>
            </p:cNvSpPr>
            <p:nvPr/>
          </p:nvSpPr>
          <p:spPr bwMode="auto">
            <a:xfrm>
              <a:off x="2221" y="1859"/>
              <a:ext cx="1131" cy="474"/>
            </a:xfrm>
            <a:prstGeom prst="ellipse">
              <a:avLst/>
            </a:prstGeom>
            <a:solidFill>
              <a:srgbClr val="CCCC00"/>
            </a:solidFill>
            <a:ln w="9525">
              <a:solidFill>
                <a:schemeClr val="tx1"/>
              </a:solidFill>
              <a:round/>
              <a:headEnd/>
              <a:tailEnd/>
            </a:ln>
            <a:effectLst>
              <a:outerShdw dist="35921" dir="2700000" algn="ctr" rotWithShape="0">
                <a:schemeClr val="bg2"/>
              </a:outerShdw>
            </a:effectLst>
          </p:spPr>
          <p:txBody>
            <a:bodyPr wrap="none" anchor="ctr"/>
            <a:lstStyle/>
            <a:p>
              <a:pPr>
                <a:defRPr/>
              </a:pPr>
              <a:endParaRPr lang="zh-CN" altLang="en-US">
                <a:ea typeface="+mn-ea"/>
              </a:endParaRPr>
            </a:p>
          </p:txBody>
        </p:sp>
        <p:sp>
          <p:nvSpPr>
            <p:cNvPr id="205919" name="Oval 95"/>
            <p:cNvSpPr>
              <a:spLocks noChangeArrowheads="1"/>
            </p:cNvSpPr>
            <p:nvPr/>
          </p:nvSpPr>
          <p:spPr bwMode="auto">
            <a:xfrm>
              <a:off x="2268" y="1965"/>
              <a:ext cx="1131" cy="473"/>
            </a:xfrm>
            <a:prstGeom prst="ellipse">
              <a:avLst/>
            </a:prstGeom>
            <a:solidFill>
              <a:srgbClr val="CCCC00"/>
            </a:solidFill>
            <a:ln w="9525">
              <a:solidFill>
                <a:schemeClr val="tx1"/>
              </a:solidFill>
              <a:round/>
              <a:headEnd/>
              <a:tailEnd/>
            </a:ln>
            <a:effectLst>
              <a:outerShdw dist="35921" dir="2700000" algn="ctr" rotWithShape="0">
                <a:schemeClr val="bg2"/>
              </a:outerShdw>
            </a:effectLst>
          </p:spPr>
          <p:txBody>
            <a:bodyPr wrap="none" anchor="ctr"/>
            <a:lstStyle/>
            <a:p>
              <a:pPr>
                <a:defRPr/>
              </a:pPr>
              <a:endParaRPr lang="zh-CN" altLang="en-US">
                <a:ea typeface="+mn-ea"/>
              </a:endParaRPr>
            </a:p>
          </p:txBody>
        </p:sp>
        <p:sp>
          <p:nvSpPr>
            <p:cNvPr id="122900" name="Line 96"/>
            <p:cNvSpPr>
              <a:spLocks noChangeShapeType="1"/>
            </p:cNvSpPr>
            <p:nvPr/>
          </p:nvSpPr>
          <p:spPr bwMode="auto">
            <a:xfrm flipH="1">
              <a:off x="2993" y="1711"/>
              <a:ext cx="284" cy="490"/>
            </a:xfrm>
            <a:prstGeom prst="line">
              <a:avLst/>
            </a:prstGeom>
            <a:noFill/>
            <a:ln w="5715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01" name="Line 97"/>
            <p:cNvSpPr>
              <a:spLocks noChangeShapeType="1"/>
            </p:cNvSpPr>
            <p:nvPr/>
          </p:nvSpPr>
          <p:spPr bwMode="auto">
            <a:xfrm flipH="1">
              <a:off x="3761" y="1700"/>
              <a:ext cx="344" cy="484"/>
            </a:xfrm>
            <a:prstGeom prst="line">
              <a:avLst/>
            </a:prstGeom>
            <a:noFill/>
            <a:ln w="5715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02" name="Line 98"/>
            <p:cNvSpPr>
              <a:spLocks noChangeShapeType="1"/>
            </p:cNvSpPr>
            <p:nvPr/>
          </p:nvSpPr>
          <p:spPr bwMode="auto">
            <a:xfrm flipH="1">
              <a:off x="3536" y="2228"/>
              <a:ext cx="217" cy="430"/>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03" name="Line 99"/>
            <p:cNvSpPr>
              <a:spLocks noChangeShapeType="1"/>
            </p:cNvSpPr>
            <p:nvPr/>
          </p:nvSpPr>
          <p:spPr bwMode="auto">
            <a:xfrm>
              <a:off x="3352" y="2070"/>
              <a:ext cx="401" cy="105"/>
            </a:xfrm>
            <a:prstGeom prst="line">
              <a:avLst/>
            </a:prstGeom>
            <a:noFill/>
            <a:ln w="5715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04" name="Line 100"/>
            <p:cNvSpPr>
              <a:spLocks noChangeShapeType="1"/>
            </p:cNvSpPr>
            <p:nvPr/>
          </p:nvSpPr>
          <p:spPr bwMode="auto">
            <a:xfrm>
              <a:off x="3375" y="2175"/>
              <a:ext cx="363" cy="17"/>
            </a:xfrm>
            <a:prstGeom prst="line">
              <a:avLst/>
            </a:prstGeom>
            <a:noFill/>
            <a:ln w="5715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05" name="Line 101"/>
            <p:cNvSpPr>
              <a:spLocks noChangeShapeType="1"/>
            </p:cNvSpPr>
            <p:nvPr/>
          </p:nvSpPr>
          <p:spPr bwMode="auto">
            <a:xfrm flipV="1">
              <a:off x="3423" y="2228"/>
              <a:ext cx="306" cy="105"/>
            </a:xfrm>
            <a:prstGeom prst="line">
              <a:avLst/>
            </a:prstGeom>
            <a:noFill/>
            <a:ln w="5715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06" name="Line 102"/>
            <p:cNvSpPr>
              <a:spLocks noChangeShapeType="1"/>
            </p:cNvSpPr>
            <p:nvPr/>
          </p:nvSpPr>
          <p:spPr bwMode="auto">
            <a:xfrm flipV="1">
              <a:off x="1882" y="2069"/>
              <a:ext cx="401" cy="105"/>
            </a:xfrm>
            <a:prstGeom prst="line">
              <a:avLst/>
            </a:prstGeom>
            <a:noFill/>
            <a:ln w="5715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07" name="Line 103"/>
            <p:cNvSpPr>
              <a:spLocks noChangeShapeType="1"/>
            </p:cNvSpPr>
            <p:nvPr/>
          </p:nvSpPr>
          <p:spPr bwMode="auto">
            <a:xfrm>
              <a:off x="1906" y="2184"/>
              <a:ext cx="386" cy="44"/>
            </a:xfrm>
            <a:prstGeom prst="line">
              <a:avLst/>
            </a:prstGeom>
            <a:noFill/>
            <a:ln w="5715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08" name="Line 104"/>
            <p:cNvSpPr>
              <a:spLocks noChangeShapeType="1"/>
            </p:cNvSpPr>
            <p:nvPr/>
          </p:nvSpPr>
          <p:spPr bwMode="auto">
            <a:xfrm>
              <a:off x="1899" y="2201"/>
              <a:ext cx="463" cy="132"/>
            </a:xfrm>
            <a:prstGeom prst="line">
              <a:avLst/>
            </a:prstGeom>
            <a:noFill/>
            <a:ln w="5715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09" name="Line 105"/>
            <p:cNvSpPr>
              <a:spLocks noChangeShapeType="1"/>
            </p:cNvSpPr>
            <p:nvPr/>
          </p:nvSpPr>
          <p:spPr bwMode="auto">
            <a:xfrm flipH="1">
              <a:off x="2787" y="2552"/>
              <a:ext cx="94" cy="290"/>
            </a:xfrm>
            <a:prstGeom prst="line">
              <a:avLst/>
            </a:prstGeom>
            <a:noFill/>
            <a:ln w="5715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10" name="Line 106"/>
            <p:cNvSpPr>
              <a:spLocks noChangeShapeType="1"/>
            </p:cNvSpPr>
            <p:nvPr/>
          </p:nvSpPr>
          <p:spPr bwMode="auto">
            <a:xfrm flipV="1">
              <a:off x="1052" y="3236"/>
              <a:ext cx="362" cy="474"/>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11" name="Line 107"/>
            <p:cNvSpPr>
              <a:spLocks noChangeShapeType="1"/>
            </p:cNvSpPr>
            <p:nvPr/>
          </p:nvSpPr>
          <p:spPr bwMode="auto">
            <a:xfrm>
              <a:off x="1854" y="2201"/>
              <a:ext cx="119" cy="413"/>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932" name="Oval 108"/>
            <p:cNvSpPr>
              <a:spLocks noChangeArrowheads="1"/>
            </p:cNvSpPr>
            <p:nvPr/>
          </p:nvSpPr>
          <p:spPr bwMode="auto">
            <a:xfrm>
              <a:off x="1807" y="2136"/>
              <a:ext cx="117" cy="111"/>
            </a:xfrm>
            <a:prstGeom prst="ellipse">
              <a:avLst/>
            </a:prstGeom>
            <a:solidFill>
              <a:schemeClr val="hlink"/>
            </a:solidFill>
            <a:ln w="9525">
              <a:solidFill>
                <a:schemeClr val="tx1"/>
              </a:solidFill>
              <a:round/>
              <a:headEnd/>
              <a:tailEnd/>
            </a:ln>
            <a:effectLst>
              <a:outerShdw dist="35921" dir="2700000" algn="ctr" rotWithShape="0">
                <a:schemeClr val="bg2"/>
              </a:outerShdw>
            </a:effectLst>
          </p:spPr>
          <p:txBody>
            <a:bodyPr wrap="none" anchor="ctr"/>
            <a:lstStyle/>
            <a:p>
              <a:pPr>
                <a:defRPr/>
              </a:pPr>
              <a:endParaRPr lang="zh-CN" altLang="en-US">
                <a:ea typeface="+mn-ea"/>
              </a:endParaRPr>
            </a:p>
          </p:txBody>
        </p:sp>
        <p:sp>
          <p:nvSpPr>
            <p:cNvPr id="107553" name="Oval 109"/>
            <p:cNvSpPr>
              <a:spLocks noChangeArrowheads="1"/>
            </p:cNvSpPr>
            <p:nvPr/>
          </p:nvSpPr>
          <p:spPr bwMode="auto">
            <a:xfrm>
              <a:off x="2314" y="2070"/>
              <a:ext cx="1133" cy="473"/>
            </a:xfrm>
            <a:prstGeom prst="ellipse">
              <a:avLst/>
            </a:prstGeom>
            <a:solidFill>
              <a:srgbClr val="CCCC00"/>
            </a:solidFill>
            <a:ln w="9525">
              <a:solidFill>
                <a:schemeClr val="tx1"/>
              </a:solidFill>
              <a:round/>
              <a:headEnd/>
              <a:tailEnd/>
            </a:ln>
            <a:effectLst>
              <a:outerShdw dist="35921" dir="2700000" algn="ctr" rotWithShape="0">
                <a:schemeClr val="bg2"/>
              </a:outerShdw>
            </a:effectLst>
          </p:spPr>
          <p:txBody>
            <a:bodyPr wrap="none" anchor="ctr"/>
            <a:lstStyle/>
            <a:p>
              <a:pPr algn="ctr" eaLnBrk="1" hangingPunct="1">
                <a:defRPr/>
              </a:pPr>
              <a:endParaRPr kumimoji="1" lang="zh-CN" altLang="en-US" sz="1600"/>
            </a:p>
          </p:txBody>
        </p:sp>
        <p:sp>
          <p:nvSpPr>
            <p:cNvPr id="205934" name="Oval 110"/>
            <p:cNvSpPr>
              <a:spLocks noChangeArrowheads="1"/>
            </p:cNvSpPr>
            <p:nvPr/>
          </p:nvSpPr>
          <p:spPr bwMode="auto">
            <a:xfrm>
              <a:off x="3702" y="2142"/>
              <a:ext cx="118" cy="112"/>
            </a:xfrm>
            <a:prstGeom prst="ellipse">
              <a:avLst/>
            </a:prstGeom>
            <a:solidFill>
              <a:schemeClr val="hlink"/>
            </a:solidFill>
            <a:ln w="9525">
              <a:solidFill>
                <a:schemeClr val="tx1"/>
              </a:solidFill>
              <a:round/>
              <a:headEnd/>
              <a:tailEnd/>
            </a:ln>
            <a:effectLst>
              <a:outerShdw dist="35921" dir="2700000" algn="ctr" rotWithShape="0">
                <a:schemeClr val="bg2"/>
              </a:outerShdw>
            </a:effectLst>
          </p:spPr>
          <p:txBody>
            <a:bodyPr wrap="none" anchor="ctr"/>
            <a:lstStyle/>
            <a:p>
              <a:pPr>
                <a:defRPr/>
              </a:pPr>
              <a:endParaRPr lang="zh-CN" altLang="en-US">
                <a:ea typeface="+mn-ea"/>
              </a:endParaRPr>
            </a:p>
          </p:txBody>
        </p:sp>
        <p:sp>
          <p:nvSpPr>
            <p:cNvPr id="122915" name="Oval 111"/>
            <p:cNvSpPr>
              <a:spLocks noChangeArrowheads="1"/>
            </p:cNvSpPr>
            <p:nvPr/>
          </p:nvSpPr>
          <p:spPr bwMode="auto">
            <a:xfrm>
              <a:off x="1983" y="1515"/>
              <a:ext cx="748" cy="316"/>
            </a:xfrm>
            <a:prstGeom prst="ellipse">
              <a:avLst/>
            </a:prstGeom>
            <a:solidFill>
              <a:srgbClr val="FFFF0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2000">
                  <a:ea typeface="黑体" panose="02010609060101010101" pitchFamily="49" charset="-122"/>
                </a:rPr>
                <a:t>大公司</a:t>
              </a:r>
            </a:p>
          </p:txBody>
        </p:sp>
        <p:sp>
          <p:nvSpPr>
            <p:cNvPr id="122916" name="Oval 112"/>
            <p:cNvSpPr>
              <a:spLocks noChangeArrowheads="1"/>
            </p:cNvSpPr>
            <p:nvPr/>
          </p:nvSpPr>
          <p:spPr bwMode="auto">
            <a:xfrm>
              <a:off x="3174" y="2552"/>
              <a:ext cx="749" cy="329"/>
            </a:xfrm>
            <a:prstGeom prst="ellipse">
              <a:avLst/>
            </a:prstGeom>
            <a:solidFill>
              <a:srgbClr val="FFCCFF"/>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2000">
                  <a:solidFill>
                    <a:srgbClr val="333399"/>
                  </a:solidFill>
                  <a:latin typeface="Arial" panose="020B0604020202020204" pitchFamily="34" charset="0"/>
                  <a:ea typeface="黑体" panose="02010609060101010101" pitchFamily="49" charset="-122"/>
                </a:rPr>
                <a:t>地区 </a:t>
              </a:r>
              <a:r>
                <a:rPr kumimoji="1" lang="en-US" altLang="zh-CN" sz="2000">
                  <a:solidFill>
                    <a:srgbClr val="333399"/>
                  </a:solidFill>
                  <a:latin typeface="Arial" panose="020B0604020202020204" pitchFamily="34" charset="0"/>
                  <a:ea typeface="黑体" panose="02010609060101010101" pitchFamily="49" charset="-122"/>
                </a:rPr>
                <a:t>ISP</a:t>
              </a:r>
            </a:p>
          </p:txBody>
        </p:sp>
        <p:sp>
          <p:nvSpPr>
            <p:cNvPr id="122917" name="Text Box 113"/>
            <p:cNvSpPr txBox="1">
              <a:spLocks noChangeArrowheads="1"/>
            </p:cNvSpPr>
            <p:nvPr/>
          </p:nvSpPr>
          <p:spPr bwMode="auto">
            <a:xfrm>
              <a:off x="1066" y="1900"/>
              <a:ext cx="916"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90000"/>
                </a:lnSpc>
              </a:pPr>
              <a:r>
                <a:rPr kumimoji="1" lang="zh-CN" altLang="en-US" sz="2000">
                  <a:solidFill>
                    <a:srgbClr val="333399"/>
                  </a:solidFill>
                  <a:latin typeface="Arial" panose="020B0604020202020204" pitchFamily="34" charset="0"/>
                  <a:ea typeface="黑体" panose="02010609060101010101" pitchFamily="49" charset="-122"/>
                </a:rPr>
                <a:t>网络接入点</a:t>
              </a:r>
            </a:p>
            <a:p>
              <a:pPr algn="ct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NAP</a:t>
              </a:r>
            </a:p>
            <a:p>
              <a:pPr algn="ctr" eaLnBrk="1" hangingPunct="1">
                <a:lnSpc>
                  <a:spcPct val="90000"/>
                </a:lnSpc>
              </a:pPr>
              <a:r>
                <a:rPr kumimoji="1" lang="zh-CN" altLang="en-US" sz="2000">
                  <a:solidFill>
                    <a:srgbClr val="333399"/>
                  </a:solidFill>
                  <a:latin typeface="Arial" panose="020B0604020202020204" pitchFamily="34" charset="0"/>
                  <a:ea typeface="黑体" panose="02010609060101010101" pitchFamily="49" charset="-122"/>
                </a:rPr>
                <a:t>（对等点）</a:t>
              </a:r>
            </a:p>
          </p:txBody>
        </p:sp>
        <p:sp>
          <p:nvSpPr>
            <p:cNvPr id="122918" name="Oval 114"/>
            <p:cNvSpPr>
              <a:spLocks noChangeArrowheads="1"/>
            </p:cNvSpPr>
            <p:nvPr/>
          </p:nvSpPr>
          <p:spPr bwMode="auto">
            <a:xfrm>
              <a:off x="3036" y="3069"/>
              <a:ext cx="643" cy="316"/>
            </a:xfrm>
            <a:prstGeom prst="ellipse">
              <a:avLst/>
            </a:prstGeom>
            <a:solidFill>
              <a:srgbClr val="CC99FF"/>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2000">
                  <a:solidFill>
                    <a:srgbClr val="333399"/>
                  </a:solidFill>
                  <a:ea typeface="黑体" panose="02010609060101010101" pitchFamily="49" charset="-122"/>
                </a:rPr>
                <a:t>公司</a:t>
              </a:r>
            </a:p>
          </p:txBody>
        </p:sp>
        <p:grpSp>
          <p:nvGrpSpPr>
            <p:cNvPr id="122919" name="Group 115"/>
            <p:cNvGrpSpPr>
              <a:grpSpLocks/>
            </p:cNvGrpSpPr>
            <p:nvPr/>
          </p:nvGrpSpPr>
          <p:grpSpPr bwMode="auto">
            <a:xfrm>
              <a:off x="1610" y="3536"/>
              <a:ext cx="681" cy="393"/>
              <a:chOff x="1655" y="3521"/>
              <a:chExt cx="681" cy="408"/>
            </a:xfrm>
          </p:grpSpPr>
          <p:grpSp>
            <p:nvGrpSpPr>
              <p:cNvPr id="122995" name="Group 116"/>
              <p:cNvGrpSpPr>
                <a:grpSpLocks/>
              </p:cNvGrpSpPr>
              <p:nvPr/>
            </p:nvGrpSpPr>
            <p:grpSpPr bwMode="auto">
              <a:xfrm>
                <a:off x="1655" y="3521"/>
                <a:ext cx="681" cy="408"/>
                <a:chOff x="2949" y="196"/>
                <a:chExt cx="941" cy="598"/>
              </a:xfrm>
            </p:grpSpPr>
            <p:sp>
              <p:nvSpPr>
                <p:cNvPr id="122997" name="Oval 117"/>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98" name="Oval 118"/>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99" name="Oval 119"/>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3000" name="Oval 120"/>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3001" name="Oval 121"/>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3002" name="Oval 122"/>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3003" name="Oval 123"/>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3004" name="Oval 124"/>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3005" name="Freeform 12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3006" name="Freeform 12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3007" name="Freeform 12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22996" name="Text Box 128"/>
              <p:cNvSpPr txBox="1">
                <a:spLocks noChangeArrowheads="1"/>
              </p:cNvSpPr>
              <p:nvPr/>
            </p:nvSpPr>
            <p:spPr bwMode="auto">
              <a:xfrm>
                <a:off x="1694" y="3612"/>
                <a:ext cx="596"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ea typeface="黑体" panose="02010609060101010101" pitchFamily="49" charset="-122"/>
                  </a:rPr>
                  <a:t>校园网</a:t>
                </a:r>
              </a:p>
            </p:txBody>
          </p:sp>
        </p:grpSp>
        <p:sp>
          <p:nvSpPr>
            <p:cNvPr id="122920" name="Text Box 129"/>
            <p:cNvSpPr txBox="1">
              <a:spLocks noChangeArrowheads="1"/>
            </p:cNvSpPr>
            <p:nvPr/>
          </p:nvSpPr>
          <p:spPr bwMode="auto">
            <a:xfrm>
              <a:off x="2491" y="2085"/>
              <a:ext cx="75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2000">
                  <a:solidFill>
                    <a:srgbClr val="333399"/>
                  </a:solidFill>
                  <a:ea typeface="黑体" panose="02010609060101010101" pitchFamily="49" charset="-122"/>
                </a:rPr>
                <a:t>主干服务</a:t>
              </a:r>
            </a:p>
            <a:p>
              <a:pPr algn="ctr" eaLnBrk="1" hangingPunct="1"/>
              <a:r>
                <a:rPr kumimoji="1" lang="zh-CN" altLang="en-US" sz="2000">
                  <a:solidFill>
                    <a:srgbClr val="333399"/>
                  </a:solidFill>
                  <a:ea typeface="黑体" panose="02010609060101010101" pitchFamily="49" charset="-122"/>
                </a:rPr>
                <a:t>提供者</a:t>
              </a:r>
            </a:p>
          </p:txBody>
        </p:sp>
        <p:grpSp>
          <p:nvGrpSpPr>
            <p:cNvPr id="122921" name="Group 130"/>
            <p:cNvGrpSpPr>
              <a:grpSpLocks/>
            </p:cNvGrpSpPr>
            <p:nvPr/>
          </p:nvGrpSpPr>
          <p:grpSpPr bwMode="auto">
            <a:xfrm>
              <a:off x="2472" y="3492"/>
              <a:ext cx="681" cy="394"/>
              <a:chOff x="1655" y="3521"/>
              <a:chExt cx="681" cy="408"/>
            </a:xfrm>
          </p:grpSpPr>
          <p:grpSp>
            <p:nvGrpSpPr>
              <p:cNvPr id="122982" name="Group 131"/>
              <p:cNvGrpSpPr>
                <a:grpSpLocks/>
              </p:cNvGrpSpPr>
              <p:nvPr/>
            </p:nvGrpSpPr>
            <p:grpSpPr bwMode="auto">
              <a:xfrm>
                <a:off x="1655" y="3521"/>
                <a:ext cx="681" cy="408"/>
                <a:chOff x="2949" y="196"/>
                <a:chExt cx="941" cy="598"/>
              </a:xfrm>
            </p:grpSpPr>
            <p:sp>
              <p:nvSpPr>
                <p:cNvPr id="122984" name="Oval 132"/>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85" name="Oval 133"/>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86" name="Oval 134"/>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87" name="Oval 135"/>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88" name="Oval 136"/>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89" name="Oval 137"/>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90" name="Oval 138"/>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91" name="Oval 139"/>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92" name="Freeform 140"/>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93" name="Freeform 141"/>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94" name="Freeform 142"/>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22983" name="Text Box 143"/>
              <p:cNvSpPr txBox="1">
                <a:spLocks noChangeArrowheads="1"/>
              </p:cNvSpPr>
              <p:nvPr/>
            </p:nvSpPr>
            <p:spPr bwMode="auto">
              <a:xfrm>
                <a:off x="1694" y="3612"/>
                <a:ext cx="596"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ea typeface="黑体" panose="02010609060101010101" pitchFamily="49" charset="-122"/>
                  </a:rPr>
                  <a:t>校园网</a:t>
                </a:r>
              </a:p>
            </p:txBody>
          </p:sp>
        </p:grpSp>
        <p:grpSp>
          <p:nvGrpSpPr>
            <p:cNvPr id="122922" name="Group 144"/>
            <p:cNvGrpSpPr>
              <a:grpSpLocks/>
            </p:cNvGrpSpPr>
            <p:nvPr/>
          </p:nvGrpSpPr>
          <p:grpSpPr bwMode="auto">
            <a:xfrm>
              <a:off x="3470" y="3536"/>
              <a:ext cx="681" cy="393"/>
              <a:chOff x="1655" y="3521"/>
              <a:chExt cx="681" cy="408"/>
            </a:xfrm>
          </p:grpSpPr>
          <p:grpSp>
            <p:nvGrpSpPr>
              <p:cNvPr id="122969" name="Group 145"/>
              <p:cNvGrpSpPr>
                <a:grpSpLocks/>
              </p:cNvGrpSpPr>
              <p:nvPr/>
            </p:nvGrpSpPr>
            <p:grpSpPr bwMode="auto">
              <a:xfrm>
                <a:off x="1655" y="3521"/>
                <a:ext cx="681" cy="408"/>
                <a:chOff x="2949" y="196"/>
                <a:chExt cx="941" cy="598"/>
              </a:xfrm>
            </p:grpSpPr>
            <p:sp>
              <p:nvSpPr>
                <p:cNvPr id="122971" name="Oval 146"/>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72" name="Oval 147"/>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73" name="Oval 148"/>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74" name="Oval 149"/>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75" name="Oval 150"/>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76" name="Oval 151"/>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77" name="Oval 152"/>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78" name="Oval 153"/>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79" name="Freeform 154"/>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80" name="Freeform 155"/>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81" name="Freeform 156"/>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22970" name="Text Box 157"/>
              <p:cNvSpPr txBox="1">
                <a:spLocks noChangeArrowheads="1"/>
              </p:cNvSpPr>
              <p:nvPr/>
            </p:nvSpPr>
            <p:spPr bwMode="auto">
              <a:xfrm>
                <a:off x="1694" y="3612"/>
                <a:ext cx="596"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ea typeface="黑体" panose="02010609060101010101" pitchFamily="49" charset="-122"/>
                  </a:rPr>
                  <a:t>校园网</a:t>
                </a:r>
              </a:p>
            </p:txBody>
          </p:sp>
        </p:grpSp>
        <p:grpSp>
          <p:nvGrpSpPr>
            <p:cNvPr id="122923" name="Group 158"/>
            <p:cNvGrpSpPr>
              <a:grpSpLocks/>
            </p:cNvGrpSpPr>
            <p:nvPr/>
          </p:nvGrpSpPr>
          <p:grpSpPr bwMode="auto">
            <a:xfrm>
              <a:off x="748" y="3492"/>
              <a:ext cx="681" cy="394"/>
              <a:chOff x="1655" y="3521"/>
              <a:chExt cx="681" cy="408"/>
            </a:xfrm>
          </p:grpSpPr>
          <p:grpSp>
            <p:nvGrpSpPr>
              <p:cNvPr id="122956" name="Group 159"/>
              <p:cNvGrpSpPr>
                <a:grpSpLocks/>
              </p:cNvGrpSpPr>
              <p:nvPr/>
            </p:nvGrpSpPr>
            <p:grpSpPr bwMode="auto">
              <a:xfrm>
                <a:off x="1655" y="3521"/>
                <a:ext cx="681" cy="408"/>
                <a:chOff x="2949" y="196"/>
                <a:chExt cx="941" cy="598"/>
              </a:xfrm>
            </p:grpSpPr>
            <p:sp>
              <p:nvSpPr>
                <p:cNvPr id="122958" name="Oval 160"/>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59" name="Oval 161"/>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60" name="Oval 162"/>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61" name="Oval 163"/>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62" name="Oval 164"/>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63" name="Oval 165"/>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64" name="Oval 166"/>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65" name="Oval 167"/>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66" name="Freeform 168"/>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67" name="Freeform 169"/>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68" name="Freeform 170"/>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22957" name="Text Box 171"/>
              <p:cNvSpPr txBox="1">
                <a:spLocks noChangeArrowheads="1"/>
              </p:cNvSpPr>
              <p:nvPr/>
            </p:nvSpPr>
            <p:spPr bwMode="auto">
              <a:xfrm>
                <a:off x="1694" y="3612"/>
                <a:ext cx="596"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ea typeface="黑体" panose="02010609060101010101" pitchFamily="49" charset="-122"/>
                  </a:rPr>
                  <a:t>校园网</a:t>
                </a:r>
              </a:p>
            </p:txBody>
          </p:sp>
        </p:grpSp>
        <p:grpSp>
          <p:nvGrpSpPr>
            <p:cNvPr id="122924" name="Group 172"/>
            <p:cNvGrpSpPr>
              <a:grpSpLocks/>
            </p:cNvGrpSpPr>
            <p:nvPr/>
          </p:nvGrpSpPr>
          <p:grpSpPr bwMode="auto">
            <a:xfrm>
              <a:off x="4286" y="3492"/>
              <a:ext cx="681" cy="394"/>
              <a:chOff x="1655" y="3521"/>
              <a:chExt cx="681" cy="408"/>
            </a:xfrm>
          </p:grpSpPr>
          <p:grpSp>
            <p:nvGrpSpPr>
              <p:cNvPr id="122943" name="Group 173"/>
              <p:cNvGrpSpPr>
                <a:grpSpLocks/>
              </p:cNvGrpSpPr>
              <p:nvPr/>
            </p:nvGrpSpPr>
            <p:grpSpPr bwMode="auto">
              <a:xfrm>
                <a:off x="1655" y="3521"/>
                <a:ext cx="681" cy="408"/>
                <a:chOff x="2949" y="196"/>
                <a:chExt cx="941" cy="598"/>
              </a:xfrm>
            </p:grpSpPr>
            <p:sp>
              <p:nvSpPr>
                <p:cNvPr id="122945" name="Oval 174"/>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46" name="Oval 175"/>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47" name="Oval 176"/>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48" name="Oval 177"/>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49" name="Oval 178"/>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50" name="Oval 179"/>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51" name="Oval 180"/>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52" name="Oval 181"/>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53" name="Freeform 182"/>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54" name="Freeform 183"/>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55" name="Freeform 184"/>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22944" name="Text Box 185"/>
              <p:cNvSpPr txBox="1">
                <a:spLocks noChangeArrowheads="1"/>
              </p:cNvSpPr>
              <p:nvPr/>
            </p:nvSpPr>
            <p:spPr bwMode="auto">
              <a:xfrm>
                <a:off x="1694" y="3612"/>
                <a:ext cx="596"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ea typeface="黑体" panose="02010609060101010101" pitchFamily="49" charset="-122"/>
                  </a:rPr>
                  <a:t>校园网</a:t>
                </a:r>
              </a:p>
            </p:txBody>
          </p:sp>
        </p:grpSp>
        <p:sp>
          <p:nvSpPr>
            <p:cNvPr id="122925" name="Oval 186"/>
            <p:cNvSpPr>
              <a:spLocks noChangeArrowheads="1"/>
            </p:cNvSpPr>
            <p:nvPr/>
          </p:nvSpPr>
          <p:spPr bwMode="auto">
            <a:xfrm>
              <a:off x="3787" y="3012"/>
              <a:ext cx="749" cy="328"/>
            </a:xfrm>
            <a:prstGeom prst="ellipse">
              <a:avLst/>
            </a:prstGeom>
            <a:solidFill>
              <a:srgbClr val="66FF33"/>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2000">
                  <a:solidFill>
                    <a:srgbClr val="333399"/>
                  </a:solidFill>
                  <a:latin typeface="Arial" panose="020B0604020202020204" pitchFamily="34" charset="0"/>
                  <a:ea typeface="黑体" panose="02010609060101010101" pitchFamily="49" charset="-122"/>
                </a:rPr>
                <a:t>本地 </a:t>
              </a:r>
              <a:r>
                <a:rPr kumimoji="1" lang="en-US" altLang="zh-CN" sz="2000">
                  <a:solidFill>
                    <a:srgbClr val="333399"/>
                  </a:solidFill>
                  <a:latin typeface="Arial" panose="020B0604020202020204" pitchFamily="34" charset="0"/>
                  <a:ea typeface="黑体" panose="02010609060101010101" pitchFamily="49" charset="-122"/>
                </a:rPr>
                <a:t>ISP</a:t>
              </a:r>
            </a:p>
          </p:txBody>
        </p:sp>
        <p:sp>
          <p:nvSpPr>
            <p:cNvPr id="122926" name="Oval 187"/>
            <p:cNvSpPr>
              <a:spLocks noChangeArrowheads="1"/>
            </p:cNvSpPr>
            <p:nvPr/>
          </p:nvSpPr>
          <p:spPr bwMode="auto">
            <a:xfrm>
              <a:off x="1565" y="2531"/>
              <a:ext cx="749" cy="328"/>
            </a:xfrm>
            <a:prstGeom prst="ellipse">
              <a:avLst/>
            </a:prstGeom>
            <a:solidFill>
              <a:srgbClr val="FFCCFF"/>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2000">
                  <a:solidFill>
                    <a:srgbClr val="333399"/>
                  </a:solidFill>
                  <a:latin typeface="Arial" panose="020B0604020202020204" pitchFamily="34" charset="0"/>
                  <a:ea typeface="黑体" panose="02010609060101010101" pitchFamily="49" charset="-122"/>
                </a:rPr>
                <a:t>地区 </a:t>
              </a:r>
              <a:r>
                <a:rPr kumimoji="1" lang="en-US" altLang="zh-CN" sz="2000">
                  <a:solidFill>
                    <a:srgbClr val="333399"/>
                  </a:solidFill>
                  <a:latin typeface="Arial" panose="020B0604020202020204" pitchFamily="34" charset="0"/>
                  <a:ea typeface="黑体" panose="02010609060101010101" pitchFamily="49" charset="-122"/>
                </a:rPr>
                <a:t>ISP</a:t>
              </a:r>
            </a:p>
          </p:txBody>
        </p:sp>
        <p:sp>
          <p:nvSpPr>
            <p:cNvPr id="122927" name="Oval 188"/>
            <p:cNvSpPr>
              <a:spLocks noChangeArrowheads="1"/>
            </p:cNvSpPr>
            <p:nvPr/>
          </p:nvSpPr>
          <p:spPr bwMode="auto">
            <a:xfrm>
              <a:off x="4059" y="2531"/>
              <a:ext cx="749" cy="328"/>
            </a:xfrm>
            <a:prstGeom prst="ellipse">
              <a:avLst/>
            </a:prstGeom>
            <a:solidFill>
              <a:srgbClr val="FFCCFF"/>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2000">
                  <a:solidFill>
                    <a:srgbClr val="333399"/>
                  </a:solidFill>
                  <a:latin typeface="Arial" panose="020B0604020202020204" pitchFamily="34" charset="0"/>
                  <a:ea typeface="黑体" panose="02010609060101010101" pitchFamily="49" charset="-122"/>
                </a:rPr>
                <a:t>地区 </a:t>
              </a:r>
              <a:r>
                <a:rPr kumimoji="1" lang="en-US" altLang="zh-CN" sz="2000">
                  <a:solidFill>
                    <a:srgbClr val="333399"/>
                  </a:solidFill>
                  <a:latin typeface="Arial" panose="020B0604020202020204" pitchFamily="34" charset="0"/>
                  <a:ea typeface="黑体" panose="02010609060101010101" pitchFamily="49" charset="-122"/>
                </a:rPr>
                <a:t>ISP</a:t>
              </a:r>
            </a:p>
          </p:txBody>
        </p:sp>
        <p:sp>
          <p:nvSpPr>
            <p:cNvPr id="122928" name="Oval 189"/>
            <p:cNvSpPr>
              <a:spLocks noChangeArrowheads="1"/>
            </p:cNvSpPr>
            <p:nvPr/>
          </p:nvSpPr>
          <p:spPr bwMode="auto">
            <a:xfrm>
              <a:off x="3833" y="1526"/>
              <a:ext cx="749" cy="328"/>
            </a:xfrm>
            <a:prstGeom prst="ellipse">
              <a:avLst/>
            </a:prstGeom>
            <a:solidFill>
              <a:srgbClr val="FFCCFF"/>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2000">
                  <a:solidFill>
                    <a:srgbClr val="333399"/>
                  </a:solidFill>
                  <a:latin typeface="Arial" panose="020B0604020202020204" pitchFamily="34" charset="0"/>
                  <a:ea typeface="黑体" panose="02010609060101010101" pitchFamily="49" charset="-122"/>
                </a:rPr>
                <a:t>地区 </a:t>
              </a:r>
              <a:r>
                <a:rPr kumimoji="1" lang="en-US" altLang="zh-CN" sz="2000">
                  <a:solidFill>
                    <a:srgbClr val="333399"/>
                  </a:solidFill>
                  <a:latin typeface="Arial" panose="020B0604020202020204" pitchFamily="34" charset="0"/>
                  <a:ea typeface="黑体" panose="02010609060101010101" pitchFamily="49" charset="-122"/>
                </a:rPr>
                <a:t>ISP</a:t>
              </a:r>
            </a:p>
          </p:txBody>
        </p:sp>
        <p:sp>
          <p:nvSpPr>
            <p:cNvPr id="122929" name="Oval 190"/>
            <p:cNvSpPr>
              <a:spLocks noChangeArrowheads="1"/>
            </p:cNvSpPr>
            <p:nvPr/>
          </p:nvSpPr>
          <p:spPr bwMode="auto">
            <a:xfrm>
              <a:off x="1927" y="3055"/>
              <a:ext cx="749" cy="329"/>
            </a:xfrm>
            <a:prstGeom prst="ellipse">
              <a:avLst/>
            </a:prstGeom>
            <a:solidFill>
              <a:srgbClr val="66FF33"/>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2000">
                  <a:solidFill>
                    <a:srgbClr val="333399"/>
                  </a:solidFill>
                  <a:latin typeface="Arial" panose="020B0604020202020204" pitchFamily="34" charset="0"/>
                  <a:ea typeface="黑体" panose="02010609060101010101" pitchFamily="49" charset="-122"/>
                </a:rPr>
                <a:t>本地 </a:t>
              </a:r>
              <a:r>
                <a:rPr kumimoji="1" lang="en-US" altLang="zh-CN" sz="2000">
                  <a:solidFill>
                    <a:srgbClr val="333399"/>
                  </a:solidFill>
                  <a:latin typeface="Arial" panose="020B0604020202020204" pitchFamily="34" charset="0"/>
                  <a:ea typeface="黑体" panose="02010609060101010101" pitchFamily="49" charset="-122"/>
                </a:rPr>
                <a:t>ISP</a:t>
              </a:r>
            </a:p>
          </p:txBody>
        </p:sp>
        <p:sp>
          <p:nvSpPr>
            <p:cNvPr id="122930" name="Oval 191"/>
            <p:cNvSpPr>
              <a:spLocks noChangeArrowheads="1"/>
            </p:cNvSpPr>
            <p:nvPr/>
          </p:nvSpPr>
          <p:spPr bwMode="auto">
            <a:xfrm>
              <a:off x="1066" y="3012"/>
              <a:ext cx="749" cy="328"/>
            </a:xfrm>
            <a:prstGeom prst="ellipse">
              <a:avLst/>
            </a:prstGeom>
            <a:solidFill>
              <a:srgbClr val="66FF33"/>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2000">
                  <a:solidFill>
                    <a:srgbClr val="333399"/>
                  </a:solidFill>
                  <a:latin typeface="Arial" panose="020B0604020202020204" pitchFamily="34" charset="0"/>
                  <a:ea typeface="黑体" panose="02010609060101010101" pitchFamily="49" charset="-122"/>
                </a:rPr>
                <a:t>本地 </a:t>
              </a:r>
              <a:r>
                <a:rPr kumimoji="1" lang="en-US" altLang="zh-CN" sz="2000">
                  <a:solidFill>
                    <a:srgbClr val="333399"/>
                  </a:solidFill>
                  <a:latin typeface="Arial" panose="020B0604020202020204" pitchFamily="34" charset="0"/>
                  <a:ea typeface="黑体" panose="02010609060101010101" pitchFamily="49" charset="-122"/>
                </a:rPr>
                <a:t>ISP</a:t>
              </a:r>
            </a:p>
          </p:txBody>
        </p:sp>
        <p:sp>
          <p:nvSpPr>
            <p:cNvPr id="122931" name="Oval 192"/>
            <p:cNvSpPr>
              <a:spLocks noChangeArrowheads="1"/>
            </p:cNvSpPr>
            <p:nvPr/>
          </p:nvSpPr>
          <p:spPr bwMode="auto">
            <a:xfrm>
              <a:off x="2381" y="2706"/>
              <a:ext cx="748" cy="316"/>
            </a:xfrm>
            <a:prstGeom prst="ellipse">
              <a:avLst/>
            </a:prstGeom>
            <a:solidFill>
              <a:srgbClr val="FFFF0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2000">
                  <a:ea typeface="黑体" panose="02010609060101010101" pitchFamily="49" charset="-122"/>
                </a:rPr>
                <a:t>大公司</a:t>
              </a:r>
            </a:p>
          </p:txBody>
        </p:sp>
        <p:sp>
          <p:nvSpPr>
            <p:cNvPr id="122932" name="Oval 193"/>
            <p:cNvSpPr>
              <a:spLocks noChangeArrowheads="1"/>
            </p:cNvSpPr>
            <p:nvPr/>
          </p:nvSpPr>
          <p:spPr bwMode="auto">
            <a:xfrm>
              <a:off x="2925" y="1526"/>
              <a:ext cx="748" cy="316"/>
            </a:xfrm>
            <a:prstGeom prst="ellipse">
              <a:avLst/>
            </a:prstGeom>
            <a:solidFill>
              <a:srgbClr val="FFFF0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2000">
                  <a:ea typeface="黑体" panose="02010609060101010101" pitchFamily="49" charset="-122"/>
                </a:rPr>
                <a:t>大公司</a:t>
              </a:r>
            </a:p>
          </p:txBody>
        </p:sp>
        <p:sp>
          <p:nvSpPr>
            <p:cNvPr id="122933" name="Text Box 194"/>
            <p:cNvSpPr txBox="1">
              <a:spLocks noChangeArrowheads="1"/>
            </p:cNvSpPr>
            <p:nvPr/>
          </p:nvSpPr>
          <p:spPr bwMode="auto">
            <a:xfrm>
              <a:off x="3914" y="1919"/>
              <a:ext cx="916"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90000"/>
                </a:lnSpc>
              </a:pPr>
              <a:r>
                <a:rPr kumimoji="1" lang="zh-CN" altLang="en-US" sz="2000">
                  <a:solidFill>
                    <a:srgbClr val="333399"/>
                  </a:solidFill>
                  <a:latin typeface="Arial" panose="020B0604020202020204" pitchFamily="34" charset="0"/>
                  <a:ea typeface="黑体" panose="02010609060101010101" pitchFamily="49" charset="-122"/>
                </a:rPr>
                <a:t>网络接入点</a:t>
              </a:r>
            </a:p>
            <a:p>
              <a:pPr algn="ct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NAP</a:t>
              </a:r>
            </a:p>
            <a:p>
              <a:pPr algn="ctr" eaLnBrk="1" hangingPunct="1">
                <a:lnSpc>
                  <a:spcPct val="90000"/>
                </a:lnSpc>
              </a:pPr>
              <a:r>
                <a:rPr kumimoji="1" lang="zh-CN" altLang="en-US" sz="2000">
                  <a:solidFill>
                    <a:srgbClr val="333399"/>
                  </a:solidFill>
                  <a:latin typeface="Arial" panose="020B0604020202020204" pitchFamily="34" charset="0"/>
                  <a:ea typeface="黑体" panose="02010609060101010101" pitchFamily="49" charset="-122"/>
                </a:rPr>
                <a:t>（对等点）</a:t>
              </a:r>
            </a:p>
          </p:txBody>
        </p:sp>
        <p:pic>
          <p:nvPicPr>
            <p:cNvPr id="122934" name="Picture 19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 y="3475"/>
              <a:ext cx="369"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5" name="Picture 19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3" y="3521"/>
              <a:ext cx="369"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6" name="Freeform 197"/>
            <p:cNvSpPr>
              <a:spLocks/>
            </p:cNvSpPr>
            <p:nvPr/>
          </p:nvSpPr>
          <p:spPr bwMode="auto">
            <a:xfrm>
              <a:off x="340" y="3250"/>
              <a:ext cx="998" cy="499"/>
            </a:xfrm>
            <a:custGeom>
              <a:avLst/>
              <a:gdLst>
                <a:gd name="T0" fmla="*/ 0 w 998"/>
                <a:gd name="T1" fmla="*/ 499 h 499"/>
                <a:gd name="T2" fmla="*/ 657 w 998"/>
                <a:gd name="T3" fmla="*/ 361 h 499"/>
                <a:gd name="T4" fmla="*/ 998 w 998"/>
                <a:gd name="T5" fmla="*/ 0 h 499"/>
                <a:gd name="T6" fmla="*/ 0 60000 65536"/>
                <a:gd name="T7" fmla="*/ 0 60000 65536"/>
                <a:gd name="T8" fmla="*/ 0 60000 65536"/>
                <a:gd name="T9" fmla="*/ 0 w 998"/>
                <a:gd name="T10" fmla="*/ 0 h 499"/>
                <a:gd name="T11" fmla="*/ 998 w 998"/>
                <a:gd name="T12" fmla="*/ 499 h 499"/>
              </a:gdLst>
              <a:ahLst/>
              <a:cxnLst>
                <a:cxn ang="T6">
                  <a:pos x="T0" y="T1"/>
                </a:cxn>
                <a:cxn ang="T7">
                  <a:pos x="T2" y="T3"/>
                </a:cxn>
                <a:cxn ang="T8">
                  <a:pos x="T4" y="T5"/>
                </a:cxn>
              </a:cxnLst>
              <a:rect l="T9" t="T10" r="T11" b="T12"/>
              <a:pathLst>
                <a:path w="998" h="499">
                  <a:moveTo>
                    <a:pt x="0" y="499"/>
                  </a:moveTo>
                  <a:lnTo>
                    <a:pt x="657" y="361"/>
                  </a:lnTo>
                  <a:lnTo>
                    <a:pt x="998" y="0"/>
                  </a:lnTo>
                </a:path>
              </a:pathLst>
            </a:custGeom>
            <a:noFill/>
            <a:ln w="76200">
              <a:solidFill>
                <a:schemeClr va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37" name="Line 198"/>
            <p:cNvSpPr>
              <a:spLocks noChangeShapeType="1"/>
            </p:cNvSpPr>
            <p:nvPr/>
          </p:nvSpPr>
          <p:spPr bwMode="auto">
            <a:xfrm flipH="1" flipV="1">
              <a:off x="1882" y="2205"/>
              <a:ext cx="91" cy="409"/>
            </a:xfrm>
            <a:prstGeom prst="line">
              <a:avLst/>
            </a:prstGeom>
            <a:noFill/>
            <a:ln w="7620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2938" name="Freeform 199"/>
            <p:cNvSpPr>
              <a:spLocks/>
            </p:cNvSpPr>
            <p:nvPr/>
          </p:nvSpPr>
          <p:spPr bwMode="auto">
            <a:xfrm>
              <a:off x="1927" y="2075"/>
              <a:ext cx="1785" cy="130"/>
            </a:xfrm>
            <a:custGeom>
              <a:avLst/>
              <a:gdLst>
                <a:gd name="T0" fmla="*/ 0 w 1785"/>
                <a:gd name="T1" fmla="*/ 130 h 130"/>
                <a:gd name="T2" fmla="*/ 935 w 1785"/>
                <a:gd name="T3" fmla="*/ 0 h 130"/>
                <a:gd name="T4" fmla="*/ 1785 w 1785"/>
                <a:gd name="T5" fmla="*/ 92 h 130"/>
                <a:gd name="T6" fmla="*/ 0 60000 65536"/>
                <a:gd name="T7" fmla="*/ 0 60000 65536"/>
                <a:gd name="T8" fmla="*/ 0 60000 65536"/>
                <a:gd name="T9" fmla="*/ 0 w 1785"/>
                <a:gd name="T10" fmla="*/ 0 h 130"/>
                <a:gd name="T11" fmla="*/ 1785 w 1785"/>
                <a:gd name="T12" fmla="*/ 130 h 130"/>
              </a:gdLst>
              <a:ahLst/>
              <a:cxnLst>
                <a:cxn ang="T6">
                  <a:pos x="T0" y="T1"/>
                </a:cxn>
                <a:cxn ang="T7">
                  <a:pos x="T2" y="T3"/>
                </a:cxn>
                <a:cxn ang="T8">
                  <a:pos x="T4" y="T5"/>
                </a:cxn>
              </a:cxnLst>
              <a:rect l="T9" t="T10" r="T11" b="T12"/>
              <a:pathLst>
                <a:path w="1785" h="130">
                  <a:moveTo>
                    <a:pt x="0" y="130"/>
                  </a:moveTo>
                  <a:lnTo>
                    <a:pt x="935" y="0"/>
                  </a:lnTo>
                  <a:lnTo>
                    <a:pt x="1785" y="92"/>
                  </a:lnTo>
                </a:path>
              </a:pathLst>
            </a:custGeom>
            <a:noFill/>
            <a:ln w="76200">
              <a:solidFill>
                <a:schemeClr va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39" name="Line 200"/>
            <p:cNvSpPr>
              <a:spLocks noChangeShapeType="1"/>
            </p:cNvSpPr>
            <p:nvPr/>
          </p:nvSpPr>
          <p:spPr bwMode="auto">
            <a:xfrm flipH="1">
              <a:off x="3560" y="2205"/>
              <a:ext cx="181" cy="409"/>
            </a:xfrm>
            <a:prstGeom prst="line">
              <a:avLst/>
            </a:prstGeom>
            <a:noFill/>
            <a:ln w="7620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2940" name="Freeform 201"/>
            <p:cNvSpPr>
              <a:spLocks/>
            </p:cNvSpPr>
            <p:nvPr/>
          </p:nvSpPr>
          <p:spPr bwMode="auto">
            <a:xfrm>
              <a:off x="4195" y="3203"/>
              <a:ext cx="1180" cy="590"/>
            </a:xfrm>
            <a:custGeom>
              <a:avLst/>
              <a:gdLst>
                <a:gd name="T0" fmla="*/ 0 w 1180"/>
                <a:gd name="T1" fmla="*/ 0 h 590"/>
                <a:gd name="T2" fmla="*/ 450 w 1180"/>
                <a:gd name="T3" fmla="*/ 390 h 590"/>
                <a:gd name="T4" fmla="*/ 1180 w 1180"/>
                <a:gd name="T5" fmla="*/ 590 h 590"/>
                <a:gd name="T6" fmla="*/ 0 60000 65536"/>
                <a:gd name="T7" fmla="*/ 0 60000 65536"/>
                <a:gd name="T8" fmla="*/ 0 60000 65536"/>
                <a:gd name="T9" fmla="*/ 0 w 1180"/>
                <a:gd name="T10" fmla="*/ 0 h 590"/>
                <a:gd name="T11" fmla="*/ 1180 w 1180"/>
                <a:gd name="T12" fmla="*/ 590 h 590"/>
              </a:gdLst>
              <a:ahLst/>
              <a:cxnLst>
                <a:cxn ang="T6">
                  <a:pos x="T0" y="T1"/>
                </a:cxn>
                <a:cxn ang="T7">
                  <a:pos x="T2" y="T3"/>
                </a:cxn>
                <a:cxn ang="T8">
                  <a:pos x="T4" y="T5"/>
                </a:cxn>
              </a:cxnLst>
              <a:rect l="T9" t="T10" r="T11" b="T12"/>
              <a:pathLst>
                <a:path w="1180" h="590">
                  <a:moveTo>
                    <a:pt x="0" y="0"/>
                  </a:moveTo>
                  <a:lnTo>
                    <a:pt x="450" y="390"/>
                  </a:lnTo>
                  <a:lnTo>
                    <a:pt x="1180" y="590"/>
                  </a:lnTo>
                </a:path>
              </a:pathLst>
            </a:custGeom>
            <a:noFill/>
            <a:ln w="76200">
              <a:solidFill>
                <a:schemeClr va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41" name="Line 202"/>
            <p:cNvSpPr>
              <a:spLocks noChangeShapeType="1"/>
            </p:cNvSpPr>
            <p:nvPr/>
          </p:nvSpPr>
          <p:spPr bwMode="auto">
            <a:xfrm flipV="1">
              <a:off x="1429" y="2750"/>
              <a:ext cx="498" cy="408"/>
            </a:xfrm>
            <a:prstGeom prst="line">
              <a:avLst/>
            </a:prstGeom>
            <a:noFill/>
            <a:ln w="7620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2942" name="Line 203"/>
            <p:cNvSpPr>
              <a:spLocks noChangeShapeType="1"/>
            </p:cNvSpPr>
            <p:nvPr/>
          </p:nvSpPr>
          <p:spPr bwMode="auto">
            <a:xfrm>
              <a:off x="3651" y="2795"/>
              <a:ext cx="454" cy="272"/>
            </a:xfrm>
            <a:prstGeom prst="line">
              <a:avLst/>
            </a:prstGeom>
            <a:noFill/>
            <a:ln w="7620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3434890220"/>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E5D2302-0B30-42EE-9957-74C3061EED2E}" type="slidenum">
              <a:rPr lang="zh-CN" altLang="en-US" sz="1400">
                <a:latin typeface="Tahoma" panose="020B0604030504040204" pitchFamily="34" charset="0"/>
              </a:rPr>
              <a:pPr/>
              <a:t>11</a:t>
            </a:fld>
            <a:endParaRPr lang="en-US" altLang="zh-CN" sz="1400">
              <a:latin typeface="Tahoma" panose="020B0604030504040204" pitchFamily="34" charset="0"/>
            </a:endParaRPr>
          </a:p>
        </p:txBody>
      </p:sp>
      <p:sp>
        <p:nvSpPr>
          <p:cNvPr id="54275" name="Rectangle 2"/>
          <p:cNvSpPr txBox="1">
            <a:spLocks noChangeArrowheads="1"/>
          </p:cNvSpPr>
          <p:nvPr/>
        </p:nvSpPr>
        <p:spPr bwMode="auto">
          <a:xfrm>
            <a:off x="657225" y="1071563"/>
            <a:ext cx="7808913"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5720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宋体" panose="02010600030101010101" pitchFamily="2" charset="-122"/>
              </a:defRPr>
            </a:lvl1pPr>
            <a:lvl2pPr marL="742950" indent="-285750" defTabSz="45720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宋体" panose="02010600030101010101" pitchFamily="2" charset="-122"/>
              </a:defRPr>
            </a:lvl2pPr>
            <a:lvl3pPr marL="1143000" indent="-228600" defTabSz="45720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宋体" panose="02010600030101010101" pitchFamily="2" charset="-122"/>
              </a:defRPr>
            </a:lvl3pPr>
            <a:lvl4pPr marL="1600200" indent="-228600" defTabSz="45720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宋体" panose="02010600030101010101" pitchFamily="2" charset="-122"/>
              </a:defRPr>
            </a:lvl4pPr>
            <a:lvl5pPr marL="2057400" indent="-228600" defTabSz="45720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宋体" panose="02010600030101010101" pitchFamily="2" charset="-122"/>
              </a:defRPr>
            </a:lvl5pPr>
            <a:lvl6pPr marL="2514600" indent="-228600" defTabSz="4572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宋体" panose="02010600030101010101" pitchFamily="2" charset="-122"/>
              </a:defRPr>
            </a:lvl6pPr>
            <a:lvl7pPr marL="2971800" indent="-228600" defTabSz="4572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宋体" panose="02010600030101010101" pitchFamily="2" charset="-122"/>
              </a:defRPr>
            </a:lvl7pPr>
            <a:lvl8pPr marL="3429000" indent="-228600" defTabSz="4572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宋体" panose="02010600030101010101" pitchFamily="2" charset="-122"/>
              </a:defRPr>
            </a:lvl8pPr>
            <a:lvl9pPr marL="3886200" indent="-228600" defTabSz="4572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solidFill>
                  <a:srgbClr val="0000FF"/>
                </a:solidFill>
                <a:latin typeface="Comic Sans MS" panose="030F0702030302020204" pitchFamily="66" charset="0"/>
              </a:rPr>
              <a:t>Applications of Networks</a:t>
            </a:r>
            <a:endParaRPr lang="en-GB" altLang="zh-CN" sz="3200" b="1">
              <a:solidFill>
                <a:srgbClr val="0000FF"/>
              </a:solidFill>
              <a:latin typeface="Comic Sans MS" panose="030F0702030302020204" pitchFamily="66" charset="0"/>
            </a:endParaRPr>
          </a:p>
        </p:txBody>
      </p:sp>
      <p:sp>
        <p:nvSpPr>
          <p:cNvPr id="4" name="Rectangle 9"/>
          <p:cNvSpPr txBox="1">
            <a:spLocks noChangeArrowheads="1"/>
          </p:cNvSpPr>
          <p:nvPr/>
        </p:nvSpPr>
        <p:spPr>
          <a:xfrm>
            <a:off x="549275" y="1697038"/>
            <a:ext cx="8229600" cy="4611687"/>
          </a:xfrm>
          <a:prstGeom prst="rect">
            <a:avLst/>
          </a:prstGeom>
        </p:spPr>
        <p:txBody>
          <a:bodyPr/>
          <a:lstStyle/>
          <a:p>
            <a:pPr marL="392113" indent="-293688" defTabSz="414338" eaLnBrk="1" hangingPunct="1">
              <a:lnSpc>
                <a:spcPct val="80000"/>
              </a:lnSpc>
              <a:spcBef>
                <a:spcPct val="50000"/>
              </a:spcBef>
              <a:buClr>
                <a:srgbClr val="CC0000"/>
              </a:buClr>
              <a:buSzPct val="60000"/>
              <a:buFont typeface="Wingdings" pitchFamily="2" charset="2"/>
              <a:buBlip>
                <a:blip r:embed="rId3"/>
              </a:buBlip>
              <a:defRPr/>
            </a:pPr>
            <a:r>
              <a:rPr lang="en-US" altLang="zh-CN" b="1" kern="0" dirty="0">
                <a:solidFill>
                  <a:srgbClr val="000066"/>
                </a:solidFill>
                <a:latin typeface="Comic Sans MS" pitchFamily="66" charset="0"/>
              </a:rPr>
              <a:t>Resource Sharing</a:t>
            </a:r>
          </a:p>
          <a:p>
            <a:pPr marL="782638" lvl="1" indent="-260350" defTabSz="414338" eaLnBrk="1" hangingPunct="1">
              <a:lnSpc>
                <a:spcPct val="80000"/>
              </a:lnSpc>
              <a:spcBef>
                <a:spcPct val="20000"/>
              </a:spcBef>
              <a:buClr>
                <a:srgbClr val="CC0000"/>
              </a:buClr>
              <a:buSzPct val="55000"/>
              <a:buFont typeface="Wingdings" pitchFamily="2" charset="2"/>
              <a:buBlip>
                <a:blip r:embed="rId3"/>
              </a:buBlip>
              <a:defRPr/>
            </a:pPr>
            <a:r>
              <a:rPr lang="en-US" altLang="zh-CN" kern="0" dirty="0">
                <a:solidFill>
                  <a:srgbClr val="000066"/>
                </a:solidFill>
                <a:latin typeface="Comic Sans MS" pitchFamily="66" charset="0"/>
              </a:rPr>
              <a:t>Hardware (computing resources, disks, printers)</a:t>
            </a:r>
          </a:p>
          <a:p>
            <a:pPr marL="782638" lvl="1" indent="-260350" defTabSz="414338" eaLnBrk="1" hangingPunct="1">
              <a:lnSpc>
                <a:spcPct val="80000"/>
              </a:lnSpc>
              <a:spcBef>
                <a:spcPct val="20000"/>
              </a:spcBef>
              <a:buClr>
                <a:srgbClr val="CC0000"/>
              </a:buClr>
              <a:buSzPct val="55000"/>
              <a:buFont typeface="Wingdings" pitchFamily="2" charset="2"/>
              <a:buBlip>
                <a:blip r:embed="rId3"/>
              </a:buBlip>
              <a:defRPr/>
            </a:pPr>
            <a:r>
              <a:rPr lang="en-US" altLang="zh-CN" kern="0" dirty="0">
                <a:solidFill>
                  <a:srgbClr val="000066"/>
                </a:solidFill>
                <a:latin typeface="Comic Sans MS" pitchFamily="66" charset="0"/>
              </a:rPr>
              <a:t>Software (application software)</a:t>
            </a:r>
          </a:p>
          <a:p>
            <a:pPr marL="392113" indent="-293688" defTabSz="414338" eaLnBrk="1" hangingPunct="1">
              <a:lnSpc>
                <a:spcPct val="80000"/>
              </a:lnSpc>
              <a:spcBef>
                <a:spcPct val="50000"/>
              </a:spcBef>
              <a:buClr>
                <a:srgbClr val="CC0000"/>
              </a:buClr>
              <a:buSzPct val="60000"/>
              <a:buFont typeface="Wingdings" pitchFamily="2" charset="2"/>
              <a:buBlip>
                <a:blip r:embed="rId3"/>
              </a:buBlip>
              <a:defRPr/>
            </a:pPr>
            <a:r>
              <a:rPr lang="en-US" altLang="zh-CN" b="1" kern="0" dirty="0">
                <a:solidFill>
                  <a:srgbClr val="000066"/>
                </a:solidFill>
                <a:latin typeface="Comic Sans MS" pitchFamily="66" charset="0"/>
              </a:rPr>
              <a:t>Information Sharing</a:t>
            </a:r>
          </a:p>
          <a:p>
            <a:pPr marL="782638" lvl="1" indent="-260350" defTabSz="414338" eaLnBrk="1" hangingPunct="1">
              <a:lnSpc>
                <a:spcPct val="80000"/>
              </a:lnSpc>
              <a:spcBef>
                <a:spcPct val="20000"/>
              </a:spcBef>
              <a:buClr>
                <a:srgbClr val="CC0000"/>
              </a:buClr>
              <a:buSzPct val="55000"/>
              <a:buFont typeface="Wingdings" pitchFamily="2" charset="2"/>
              <a:buBlip>
                <a:blip r:embed="rId3"/>
              </a:buBlip>
              <a:defRPr/>
            </a:pPr>
            <a:r>
              <a:rPr lang="en-US" altLang="zh-CN" kern="0" dirty="0">
                <a:solidFill>
                  <a:srgbClr val="000066"/>
                </a:solidFill>
                <a:latin typeface="Comic Sans MS" pitchFamily="66" charset="0"/>
              </a:rPr>
              <a:t>Easy accessibility from anywhere (files, databases)</a:t>
            </a:r>
          </a:p>
          <a:p>
            <a:pPr marL="782638" lvl="1" indent="-260350" defTabSz="414338" eaLnBrk="1" hangingPunct="1">
              <a:lnSpc>
                <a:spcPct val="80000"/>
              </a:lnSpc>
              <a:spcBef>
                <a:spcPct val="20000"/>
              </a:spcBef>
              <a:buClr>
                <a:srgbClr val="CC0000"/>
              </a:buClr>
              <a:buSzPct val="55000"/>
              <a:buFont typeface="Wingdings" pitchFamily="2" charset="2"/>
              <a:buBlip>
                <a:blip r:embed="rId3"/>
              </a:buBlip>
              <a:defRPr/>
            </a:pPr>
            <a:r>
              <a:rPr lang="en-US" altLang="zh-CN" kern="0" dirty="0">
                <a:solidFill>
                  <a:srgbClr val="000066"/>
                </a:solidFill>
                <a:latin typeface="Comic Sans MS" pitchFamily="66" charset="0"/>
              </a:rPr>
              <a:t>Search Capability (WWW)</a:t>
            </a:r>
          </a:p>
          <a:p>
            <a:pPr marL="392113" indent="-293688" defTabSz="414338" eaLnBrk="1" hangingPunct="1">
              <a:lnSpc>
                <a:spcPct val="80000"/>
              </a:lnSpc>
              <a:spcBef>
                <a:spcPct val="50000"/>
              </a:spcBef>
              <a:buClr>
                <a:srgbClr val="CC0000"/>
              </a:buClr>
              <a:buSzPct val="60000"/>
              <a:buFont typeface="Wingdings" pitchFamily="2" charset="2"/>
              <a:buBlip>
                <a:blip r:embed="rId3"/>
              </a:buBlip>
              <a:defRPr/>
            </a:pPr>
            <a:r>
              <a:rPr lang="en-US" altLang="zh-CN" b="1" kern="0" dirty="0">
                <a:solidFill>
                  <a:srgbClr val="000066"/>
                </a:solidFill>
                <a:latin typeface="Comic Sans MS" pitchFamily="66" charset="0"/>
              </a:rPr>
              <a:t>Communication</a:t>
            </a:r>
          </a:p>
          <a:p>
            <a:pPr marL="782638" lvl="1" indent="-260350" defTabSz="414338" eaLnBrk="1" hangingPunct="1">
              <a:lnSpc>
                <a:spcPct val="80000"/>
              </a:lnSpc>
              <a:spcBef>
                <a:spcPct val="20000"/>
              </a:spcBef>
              <a:buClr>
                <a:srgbClr val="CC0000"/>
              </a:buClr>
              <a:buSzPct val="55000"/>
              <a:buFont typeface="Wingdings" pitchFamily="2" charset="2"/>
              <a:buBlip>
                <a:blip r:embed="rId3"/>
              </a:buBlip>
              <a:defRPr/>
            </a:pPr>
            <a:r>
              <a:rPr lang="en-US" altLang="zh-CN" kern="0" dirty="0">
                <a:solidFill>
                  <a:srgbClr val="000066"/>
                </a:solidFill>
                <a:latin typeface="Comic Sans MS" pitchFamily="66" charset="0"/>
              </a:rPr>
              <a:t>Email</a:t>
            </a:r>
          </a:p>
          <a:p>
            <a:pPr marL="782638" lvl="1" indent="-260350" defTabSz="414338" eaLnBrk="1" hangingPunct="1">
              <a:lnSpc>
                <a:spcPct val="80000"/>
              </a:lnSpc>
              <a:spcBef>
                <a:spcPct val="20000"/>
              </a:spcBef>
              <a:buClr>
                <a:srgbClr val="CC0000"/>
              </a:buClr>
              <a:buSzPct val="55000"/>
              <a:buFont typeface="Wingdings" pitchFamily="2" charset="2"/>
              <a:buBlip>
                <a:blip r:embed="rId3"/>
              </a:buBlip>
              <a:defRPr/>
            </a:pPr>
            <a:r>
              <a:rPr lang="en-US" altLang="zh-CN" kern="0" dirty="0">
                <a:solidFill>
                  <a:srgbClr val="000066"/>
                </a:solidFill>
                <a:latin typeface="Comic Sans MS" pitchFamily="66" charset="0"/>
              </a:rPr>
              <a:t>Message broadcast</a:t>
            </a:r>
          </a:p>
          <a:p>
            <a:pPr marL="392113" indent="-293688" defTabSz="414338" eaLnBrk="1" hangingPunct="1">
              <a:lnSpc>
                <a:spcPct val="80000"/>
              </a:lnSpc>
              <a:spcBef>
                <a:spcPct val="50000"/>
              </a:spcBef>
              <a:buClr>
                <a:srgbClr val="CC0000"/>
              </a:buClr>
              <a:buSzPct val="60000"/>
              <a:buFont typeface="Wingdings" pitchFamily="2" charset="2"/>
              <a:buBlip>
                <a:blip r:embed="rId3"/>
              </a:buBlip>
              <a:defRPr/>
            </a:pPr>
            <a:r>
              <a:rPr lang="en-US" altLang="zh-CN" b="1" kern="0" dirty="0">
                <a:solidFill>
                  <a:srgbClr val="000066"/>
                </a:solidFill>
                <a:latin typeface="Comic Sans MS" pitchFamily="66" charset="0"/>
              </a:rPr>
              <a:t>Ubiquitous computing(</a:t>
            </a:r>
            <a:r>
              <a:rPr lang="zh-CN" altLang="en-US" b="1" kern="0" dirty="0">
                <a:solidFill>
                  <a:srgbClr val="000066"/>
                </a:solidFill>
                <a:latin typeface="Comic Sans MS" pitchFamily="66" charset="0"/>
              </a:rPr>
              <a:t>普适计算</a:t>
            </a:r>
            <a:r>
              <a:rPr lang="en-US" altLang="zh-CN" b="1" kern="0" dirty="0">
                <a:solidFill>
                  <a:srgbClr val="000066"/>
                </a:solidFill>
                <a:latin typeface="Comic Sans MS" pitchFamily="66" charset="0"/>
              </a:rPr>
              <a:t>)</a:t>
            </a:r>
          </a:p>
          <a:p>
            <a:pPr marL="392113" indent="-293688" defTabSz="414338" eaLnBrk="1" hangingPunct="1">
              <a:lnSpc>
                <a:spcPct val="80000"/>
              </a:lnSpc>
              <a:spcBef>
                <a:spcPct val="50000"/>
              </a:spcBef>
              <a:buClr>
                <a:srgbClr val="CC0000"/>
              </a:buClr>
              <a:buSzPct val="60000"/>
              <a:buFont typeface="Wingdings" pitchFamily="2" charset="2"/>
              <a:buBlip>
                <a:blip r:embed="rId3"/>
              </a:buBlip>
              <a:defRPr/>
            </a:pPr>
            <a:r>
              <a:rPr lang="en-US" altLang="zh-CN" b="1" kern="0" dirty="0">
                <a:solidFill>
                  <a:srgbClr val="000066"/>
                </a:solidFill>
                <a:latin typeface="Comic Sans MS" pitchFamily="66" charset="0"/>
              </a:rPr>
              <a:t>Mobile Users</a:t>
            </a:r>
          </a:p>
          <a:p>
            <a:pPr marL="782638" lvl="1" indent="-260350" defTabSz="414338" eaLnBrk="1" hangingPunct="1">
              <a:lnSpc>
                <a:spcPct val="80000"/>
              </a:lnSpc>
              <a:spcBef>
                <a:spcPct val="20000"/>
              </a:spcBef>
              <a:buClr>
                <a:srgbClr val="CC0000"/>
              </a:buClr>
              <a:buSzPct val="55000"/>
              <a:buFontTx/>
              <a:buBlip>
                <a:blip r:embed="rId3"/>
              </a:buBlip>
              <a:defRPr/>
            </a:pPr>
            <a:r>
              <a:rPr lang="en-US" altLang="zh-CN" kern="0" dirty="0">
                <a:solidFill>
                  <a:srgbClr val="000066"/>
                </a:solidFill>
                <a:latin typeface="Comic Sans MS" pitchFamily="66" charset="0"/>
              </a:rPr>
              <a:t>802.11 hotspot, 3G and 4G, wearable computer</a:t>
            </a:r>
            <a:endParaRPr lang="en-US" altLang="zh-CN" b="1" kern="0" dirty="0">
              <a:solidFill>
                <a:srgbClr val="000066"/>
              </a:solidFill>
              <a:latin typeface="Comic Sans MS" pitchFamily="66"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7ADDB2D3-9998-47E2-AA04-F4F0302A13F1}" type="slidenum">
              <a:rPr lang="zh-CN" altLang="en-US" sz="1400">
                <a:latin typeface="Tahoma" panose="020B0604030504040204" pitchFamily="34" charset="0"/>
              </a:rPr>
              <a:pPr/>
              <a:t>110</a:t>
            </a:fld>
            <a:endParaRPr lang="en-US" altLang="zh-CN" sz="1400">
              <a:latin typeface="Tahoma" panose="020B0604030504040204" pitchFamily="34" charset="0"/>
            </a:endParaRPr>
          </a:p>
        </p:txBody>
      </p:sp>
      <p:sp>
        <p:nvSpPr>
          <p:cNvPr id="123907" name="Rectangle 2"/>
          <p:cNvSpPr>
            <a:spLocks noGrp="1" noChangeArrowheads="1"/>
          </p:cNvSpPr>
          <p:nvPr>
            <p:ph type="title"/>
          </p:nvPr>
        </p:nvSpPr>
        <p:spPr>
          <a:xfrm>
            <a:off x="403225" y="1308100"/>
            <a:ext cx="7793038" cy="1462088"/>
          </a:xfrm>
        </p:spPr>
        <p:txBody>
          <a:bodyPr/>
          <a:lstStyle/>
          <a:p>
            <a:pPr eaLnBrk="1" hangingPunct="1"/>
            <a:r>
              <a:rPr lang="en-US" altLang="zh-CN" dirty="0">
                <a:latin typeface="Comic Sans MS" panose="030F0702030302020204" pitchFamily="66" charset="0"/>
              </a:rPr>
              <a:t>A question</a:t>
            </a:r>
          </a:p>
        </p:txBody>
      </p:sp>
      <p:sp>
        <p:nvSpPr>
          <p:cNvPr id="181251" name="Rectangle 3"/>
          <p:cNvSpPr>
            <a:spLocks noGrp="1" noChangeArrowheads="1"/>
          </p:cNvSpPr>
          <p:nvPr>
            <p:ph type="body" idx="1"/>
          </p:nvPr>
        </p:nvSpPr>
        <p:spPr>
          <a:xfrm>
            <a:off x="1112838" y="2779713"/>
            <a:ext cx="7772400" cy="3754437"/>
          </a:xfrm>
        </p:spPr>
        <p:txBody>
          <a:bodyPr/>
          <a:lstStyle/>
          <a:p>
            <a:pPr eaLnBrk="1" hangingPunct="1"/>
            <a:r>
              <a:rPr lang="en-US" altLang="zh-CN" dirty="0">
                <a:solidFill>
                  <a:schemeClr val="hlink"/>
                </a:solidFill>
                <a:latin typeface="Comic Sans MS" panose="030F0702030302020204" pitchFamily="66" charset="0"/>
              </a:rPr>
              <a:t>Assume two links with transmission rate of 10Mb and 100Mb, which is faster for transmitting 1 bit.</a:t>
            </a:r>
            <a:endParaRPr lang="zh-CN" altLang="en-US" dirty="0">
              <a:solidFill>
                <a:schemeClr val="hlink"/>
              </a:solidFill>
              <a:latin typeface="Comic Sans MS" panose="030F0702030302020204" pitchFamily="66" charset="0"/>
            </a:endParaRPr>
          </a:p>
          <a:p>
            <a:pPr eaLnBrk="1" hangingPunct="1"/>
            <a:r>
              <a:rPr lang="en-US" altLang="zh-CN" dirty="0">
                <a:solidFill>
                  <a:schemeClr val="hlink"/>
                </a:solidFill>
                <a:latin typeface="Comic Sans MS" panose="030F0702030302020204" pitchFamily="66" charset="0"/>
              </a:rPr>
              <a:t>Why</a:t>
            </a:r>
            <a:r>
              <a:rPr lang="zh-CN" altLang="en-US" dirty="0">
                <a:solidFill>
                  <a:schemeClr val="hlink"/>
                </a:solidFill>
                <a:latin typeface="Comic Sans MS" panose="030F0702030302020204" pitchFamily="66" charset="0"/>
              </a:rPr>
              <a:t>？</a:t>
            </a:r>
          </a:p>
        </p:txBody>
      </p:sp>
      <p:sp>
        <p:nvSpPr>
          <p:cNvPr id="123909" name="Text Box 4"/>
          <p:cNvSpPr txBox="1">
            <a:spLocks noChangeArrowheads="1"/>
          </p:cNvSpPr>
          <p:nvPr/>
        </p:nvSpPr>
        <p:spPr bwMode="auto">
          <a:xfrm>
            <a:off x="0" y="993775"/>
            <a:ext cx="9144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179388">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lvl="1">
              <a:spcBef>
                <a:spcPct val="20000"/>
              </a:spcBef>
              <a:buClr>
                <a:schemeClr val="accent2"/>
              </a:buClr>
              <a:buSzPct val="75000"/>
              <a:buFont typeface="Wingdings" panose="05000000000000000000" pitchFamily="2" charset="2"/>
              <a:buNone/>
            </a:pPr>
            <a:r>
              <a:rPr lang="en-US" altLang="zh-CN" sz="3200" b="1">
                <a:solidFill>
                  <a:schemeClr val="folHlink"/>
                </a:solidFill>
                <a:latin typeface="Comic Sans MS" panose="030F0702030302020204" pitchFamily="66" charset="0"/>
              </a:rPr>
              <a:t>1.7 Delay &amp; loss in packet-switched networks</a:t>
            </a:r>
          </a:p>
        </p:txBody>
      </p:sp>
      <p:pic>
        <p:nvPicPr>
          <p:cNvPr id="181253" name="Picture 5" descr="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6542" y="4267994"/>
            <a:ext cx="592137"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254" name="Line 6"/>
          <p:cNvSpPr>
            <a:spLocks noChangeShapeType="1"/>
          </p:cNvSpPr>
          <p:nvPr/>
        </p:nvSpPr>
        <p:spPr bwMode="auto">
          <a:xfrm>
            <a:off x="1547813" y="5592763"/>
            <a:ext cx="6189662" cy="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55" name="Line 7"/>
          <p:cNvSpPr>
            <a:spLocks noChangeShapeType="1"/>
          </p:cNvSpPr>
          <p:nvPr/>
        </p:nvSpPr>
        <p:spPr bwMode="auto">
          <a:xfrm>
            <a:off x="1547813" y="4987925"/>
            <a:ext cx="61896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56" name="Rectangle 8"/>
          <p:cNvSpPr>
            <a:spLocks noChangeArrowheads="1"/>
          </p:cNvSpPr>
          <p:nvPr/>
        </p:nvSpPr>
        <p:spPr bwMode="auto">
          <a:xfrm>
            <a:off x="1744663" y="4791075"/>
            <a:ext cx="239712" cy="280988"/>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1257" name="Rectangle 9"/>
          <p:cNvSpPr>
            <a:spLocks noChangeArrowheads="1"/>
          </p:cNvSpPr>
          <p:nvPr/>
        </p:nvSpPr>
        <p:spPr bwMode="auto">
          <a:xfrm>
            <a:off x="1744663" y="5422900"/>
            <a:ext cx="239712" cy="280988"/>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1258" name="Text Box 10"/>
          <p:cNvSpPr txBox="1">
            <a:spLocks noChangeArrowheads="1"/>
          </p:cNvSpPr>
          <p:nvPr/>
        </p:nvSpPr>
        <p:spPr bwMode="auto">
          <a:xfrm>
            <a:off x="187325" y="4791075"/>
            <a:ext cx="1209675"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buClr>
                <a:schemeClr val="accent2"/>
              </a:buClr>
              <a:buSzPct val="85000"/>
              <a:buFont typeface="Wingdings" panose="05000000000000000000" pitchFamily="2" charset="2"/>
              <a:buNone/>
            </a:pPr>
            <a:r>
              <a:rPr lang="en-US" altLang="zh-CN" sz="2000">
                <a:latin typeface="Comic Sans MS" panose="030F0702030302020204" pitchFamily="66" charset="0"/>
              </a:rPr>
              <a:t>10MBps</a:t>
            </a:r>
          </a:p>
        </p:txBody>
      </p:sp>
      <p:sp>
        <p:nvSpPr>
          <p:cNvPr id="181259" name="Text Box 11"/>
          <p:cNvSpPr txBox="1">
            <a:spLocks noChangeArrowheads="1"/>
          </p:cNvSpPr>
          <p:nvPr/>
        </p:nvSpPr>
        <p:spPr bwMode="auto">
          <a:xfrm>
            <a:off x="187325" y="5340350"/>
            <a:ext cx="1336675"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buClr>
                <a:schemeClr val="accent2"/>
              </a:buClr>
              <a:buSzPct val="85000"/>
              <a:buFont typeface="Wingdings" panose="05000000000000000000" pitchFamily="2" charset="2"/>
              <a:buNone/>
            </a:pPr>
            <a:r>
              <a:rPr lang="en-US" altLang="zh-CN" sz="2000">
                <a:latin typeface="Comic Sans MS" panose="030F0702030302020204" pitchFamily="66" charset="0"/>
              </a:rPr>
              <a:t>100MBps</a:t>
            </a:r>
          </a:p>
        </p:txBody>
      </p:sp>
    </p:spTree>
    <p:extLst>
      <p:ext uri="{BB962C8B-B14F-4D97-AF65-F5344CB8AC3E}">
        <p14:creationId xmlns:p14="http://schemas.microsoft.com/office/powerpoint/2010/main" val="39251190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181251">
                                            <p:txEl>
                                              <p:pRg st="0" end="0"/>
                                            </p:txEl>
                                          </p:spTgt>
                                        </p:tgtEl>
                                        <p:attrNameLst>
                                          <p:attrName>style.visibility</p:attrName>
                                        </p:attrNameLst>
                                      </p:cBhvr>
                                      <p:to>
                                        <p:strVal val="visible"/>
                                      </p:to>
                                    </p:set>
                                    <p:anim calcmode="discrete" valueType="clr">
                                      <p:cBhvr override="childStyle">
                                        <p:cTn id="7" dur="80"/>
                                        <p:tgtEl>
                                          <p:spTgt spid="181251">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81251">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181251">
                                            <p:txEl>
                                              <p:pRg st="0" end="0"/>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181251">
                                            <p:txEl>
                                              <p:pRg st="1" end="1"/>
                                            </p:txEl>
                                          </p:spTgt>
                                        </p:tgtEl>
                                        <p:attrNameLst>
                                          <p:attrName>style.visibility</p:attrName>
                                        </p:attrNameLst>
                                      </p:cBhvr>
                                      <p:to>
                                        <p:strVal val="visible"/>
                                      </p:to>
                                    </p:set>
                                    <p:anim calcmode="discrete" valueType="clr">
                                      <p:cBhvr override="childStyle">
                                        <p:cTn id="14" dur="80"/>
                                        <p:tgtEl>
                                          <p:spTgt spid="181251">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181251">
                                            <p:txEl>
                                              <p:pRg st="1" end="1"/>
                                            </p:txEl>
                                          </p:spTgt>
                                        </p:tgtEl>
                                        <p:attrNameLst>
                                          <p:attrName>fillcolor</p:attrName>
                                        </p:attrNameLst>
                                      </p:cBhvr>
                                      <p:tavLst>
                                        <p:tav tm="0">
                                          <p:val>
                                            <p:clrVal>
                                              <a:schemeClr val="accent2"/>
                                            </p:clrVal>
                                          </p:val>
                                        </p:tav>
                                        <p:tav tm="50000">
                                          <p:val>
                                            <p:clrVal>
                                              <a:schemeClr val="hlink"/>
                                            </p:clrVal>
                                          </p:val>
                                        </p:tav>
                                      </p:tavLst>
                                    </p:anim>
                                    <p:set>
                                      <p:cBhvr>
                                        <p:cTn id="16" dur="80"/>
                                        <p:tgtEl>
                                          <p:spTgt spid="181251">
                                            <p:txEl>
                                              <p:pRg st="1" end="1"/>
                                            </p:txEl>
                                          </p:spTgt>
                                        </p:tgtEl>
                                        <p:attrNameLst>
                                          <p:attrName>fill.type</p:attrName>
                                        </p:attrNameLst>
                                      </p:cBhvr>
                                      <p:to>
                                        <p:strVal val="solid"/>
                                      </p:to>
                                    </p:set>
                                  </p:childTnLst>
                                </p:cTn>
                              </p:par>
                              <p:par>
                                <p:cTn id="17" presetID="9" presetClass="entr" presetSubtype="0" fill="hold" nodeType="withEffect">
                                  <p:stCondLst>
                                    <p:cond delay="0"/>
                                  </p:stCondLst>
                                  <p:childTnLst>
                                    <p:set>
                                      <p:cBhvr>
                                        <p:cTn id="18" dur="1" fill="hold">
                                          <p:stCondLst>
                                            <p:cond delay="0"/>
                                          </p:stCondLst>
                                        </p:cTn>
                                        <p:tgtEl>
                                          <p:spTgt spid="181253"/>
                                        </p:tgtEl>
                                        <p:attrNameLst>
                                          <p:attrName>style.visibility</p:attrName>
                                        </p:attrNameLst>
                                      </p:cBhvr>
                                      <p:to>
                                        <p:strVal val="visible"/>
                                      </p:to>
                                    </p:set>
                                    <p:animEffect transition="in" filter="dissolve">
                                      <p:cBhvr>
                                        <p:cTn id="19" dur="500"/>
                                        <p:tgtEl>
                                          <p:spTgt spid="181253"/>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nodeType="clickEffect">
                                  <p:stCondLst>
                                    <p:cond delay="0"/>
                                  </p:stCondLst>
                                  <p:childTnLst>
                                    <p:set>
                                      <p:cBhvr>
                                        <p:cTn id="23" dur="1" fill="hold">
                                          <p:stCondLst>
                                            <p:cond delay="0"/>
                                          </p:stCondLst>
                                        </p:cTn>
                                        <p:tgtEl>
                                          <p:spTgt spid="181255"/>
                                        </p:tgtEl>
                                        <p:attrNameLst>
                                          <p:attrName>style.visibility</p:attrName>
                                        </p:attrNameLst>
                                      </p:cBhvr>
                                      <p:to>
                                        <p:strVal val="visible"/>
                                      </p:to>
                                    </p:set>
                                    <p:animEffect transition="in" filter="dissolve">
                                      <p:cBhvr>
                                        <p:cTn id="24" dur="500"/>
                                        <p:tgtEl>
                                          <p:spTgt spid="181255"/>
                                        </p:tgtEl>
                                      </p:cBhvr>
                                    </p:animEffect>
                                  </p:childTnLst>
                                </p:cTn>
                              </p:par>
                              <p:par>
                                <p:cTn id="25" presetID="9" presetClass="entr" presetSubtype="0" fill="hold" nodeType="withEffect">
                                  <p:stCondLst>
                                    <p:cond delay="0"/>
                                  </p:stCondLst>
                                  <p:childTnLst>
                                    <p:set>
                                      <p:cBhvr>
                                        <p:cTn id="26" dur="1" fill="hold">
                                          <p:stCondLst>
                                            <p:cond delay="0"/>
                                          </p:stCondLst>
                                        </p:cTn>
                                        <p:tgtEl>
                                          <p:spTgt spid="181254"/>
                                        </p:tgtEl>
                                        <p:attrNameLst>
                                          <p:attrName>style.visibility</p:attrName>
                                        </p:attrNameLst>
                                      </p:cBhvr>
                                      <p:to>
                                        <p:strVal val="visible"/>
                                      </p:to>
                                    </p:set>
                                    <p:animEffect transition="in" filter="dissolve">
                                      <p:cBhvr>
                                        <p:cTn id="27" dur="500"/>
                                        <p:tgtEl>
                                          <p:spTgt spid="181254"/>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81258"/>
                                        </p:tgtEl>
                                        <p:attrNameLst>
                                          <p:attrName>style.visibility</p:attrName>
                                        </p:attrNameLst>
                                      </p:cBhvr>
                                      <p:to>
                                        <p:strVal val="visible"/>
                                      </p:to>
                                    </p:set>
                                    <p:animEffect transition="in" filter="dissolve">
                                      <p:cBhvr>
                                        <p:cTn id="30" dur="500"/>
                                        <p:tgtEl>
                                          <p:spTgt spid="181258"/>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81259"/>
                                        </p:tgtEl>
                                        <p:attrNameLst>
                                          <p:attrName>style.visibility</p:attrName>
                                        </p:attrNameLst>
                                      </p:cBhvr>
                                      <p:to>
                                        <p:strVal val="visible"/>
                                      </p:to>
                                    </p:set>
                                    <p:animEffect transition="in" filter="dissolve">
                                      <p:cBhvr>
                                        <p:cTn id="33" dur="500"/>
                                        <p:tgtEl>
                                          <p:spTgt spid="181259"/>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81256"/>
                                        </p:tgtEl>
                                        <p:attrNameLst>
                                          <p:attrName>style.visibility</p:attrName>
                                        </p:attrNameLst>
                                      </p:cBhvr>
                                      <p:to>
                                        <p:strVal val="visible"/>
                                      </p:to>
                                    </p:set>
                                    <p:animEffect transition="in" filter="dissolve">
                                      <p:cBhvr>
                                        <p:cTn id="38" dur="500"/>
                                        <p:tgtEl>
                                          <p:spTgt spid="181256"/>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81257"/>
                                        </p:tgtEl>
                                        <p:attrNameLst>
                                          <p:attrName>style.visibility</p:attrName>
                                        </p:attrNameLst>
                                      </p:cBhvr>
                                      <p:to>
                                        <p:strVal val="visible"/>
                                      </p:to>
                                    </p:set>
                                    <p:animEffect transition="in" filter="dissolve">
                                      <p:cBhvr>
                                        <p:cTn id="41" dur="500"/>
                                        <p:tgtEl>
                                          <p:spTgt spid="181257"/>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63" presetClass="path" presetSubtype="0" accel="50000" decel="50000" fill="hold" grpId="1" nodeType="clickEffect">
                                  <p:stCondLst>
                                    <p:cond delay="0"/>
                                  </p:stCondLst>
                                  <p:childTnLst>
                                    <p:animMotion origin="layout" path="M 1.66667E-6 4.26457E-6 L 0.63472 4.26457E-6 " pathEditMode="relative" rAng="0" ptsTypes="AA">
                                      <p:cBhvr>
                                        <p:cTn id="45" dur="1000" fill="hold"/>
                                        <p:tgtEl>
                                          <p:spTgt spid="181256"/>
                                        </p:tgtEl>
                                        <p:attrNameLst>
                                          <p:attrName>ppt_x</p:attrName>
                                          <p:attrName>ppt_y</p:attrName>
                                        </p:attrNameLst>
                                      </p:cBhvr>
                                      <p:rCtr x="31736" y="0"/>
                                    </p:animMotion>
                                  </p:childTnLst>
                                </p:cTn>
                              </p:par>
                              <p:par>
                                <p:cTn id="46" presetID="63" presetClass="path" presetSubtype="0" accel="50000" decel="50000" fill="hold" grpId="1" nodeType="withEffect">
                                  <p:stCondLst>
                                    <p:cond delay="0"/>
                                  </p:stCondLst>
                                  <p:childTnLst>
                                    <p:animMotion origin="layout" path="M 1.66667E-6 -1.3876E-7 L 0.63472 -1.3876E-7 " pathEditMode="relative" rAng="0" ptsTypes="AA">
                                      <p:cBhvr>
                                        <p:cTn id="47" dur="1000" fill="hold"/>
                                        <p:tgtEl>
                                          <p:spTgt spid="181257"/>
                                        </p:tgtEl>
                                        <p:attrNameLst>
                                          <p:attrName>ppt_x</p:attrName>
                                          <p:attrName>ppt_y</p:attrName>
                                        </p:attrNameLst>
                                      </p:cBhvr>
                                      <p:rCtr x="317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6" grpId="0" animBg="1"/>
      <p:bldP spid="181256" grpId="1" animBg="1"/>
      <p:bldP spid="181257" grpId="0" animBg="1"/>
      <p:bldP spid="181257" grpId="1" animBg="1"/>
      <p:bldP spid="181258" grpId="0"/>
      <p:bldP spid="181259"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4B1DA44F-3548-4A38-974D-40E286638157}" type="slidenum">
              <a:rPr lang="zh-CN" altLang="en-US" sz="1400">
                <a:latin typeface="Tahoma" panose="020B0604030504040204" pitchFamily="34" charset="0"/>
              </a:rPr>
              <a:pPr/>
              <a:t>111</a:t>
            </a:fld>
            <a:endParaRPr lang="en-US" altLang="zh-CN" sz="1400">
              <a:latin typeface="Tahoma" panose="020B0604030504040204" pitchFamily="34" charset="0"/>
            </a:endParaRPr>
          </a:p>
        </p:txBody>
      </p:sp>
      <p:sp>
        <p:nvSpPr>
          <p:cNvPr id="27653" name="Rectangle 2"/>
          <p:cNvSpPr>
            <a:spLocks noGrp="1" noChangeArrowheads="1"/>
          </p:cNvSpPr>
          <p:nvPr>
            <p:ph type="title"/>
          </p:nvPr>
        </p:nvSpPr>
        <p:spPr>
          <a:xfrm>
            <a:off x="476250" y="266700"/>
            <a:ext cx="7772400" cy="1143000"/>
          </a:xfrm>
        </p:spPr>
        <p:txBody>
          <a:bodyPr/>
          <a:lstStyle/>
          <a:p>
            <a:pPr eaLnBrk="1" hangingPunct="1"/>
            <a:r>
              <a:rPr lang="en-US" altLang="zh-CN" sz="4000" b="1">
                <a:solidFill>
                  <a:srgbClr val="0000FF"/>
                </a:solidFill>
                <a:latin typeface="Comic Sans MS" panose="030F0702030302020204" pitchFamily="66" charset="0"/>
              </a:rPr>
              <a:t>How do loss and delay occur?</a:t>
            </a:r>
            <a:endParaRPr lang="en-US" altLang="zh-CN" b="1">
              <a:solidFill>
                <a:srgbClr val="0000FF"/>
              </a:solidFill>
              <a:latin typeface="Comic Sans MS" panose="030F0702030302020204" pitchFamily="66" charset="0"/>
            </a:endParaRPr>
          </a:p>
        </p:txBody>
      </p:sp>
      <p:sp>
        <p:nvSpPr>
          <p:cNvPr id="27654" name="Rectangle 3"/>
          <p:cNvSpPr>
            <a:spLocks noGrp="1" noChangeArrowheads="1"/>
          </p:cNvSpPr>
          <p:nvPr>
            <p:ph type="body" sz="half" idx="1"/>
          </p:nvPr>
        </p:nvSpPr>
        <p:spPr>
          <a:xfrm>
            <a:off x="269875" y="1371600"/>
            <a:ext cx="8445500" cy="2114550"/>
          </a:xfrm>
        </p:spPr>
        <p:txBody>
          <a:bodyPr/>
          <a:lstStyle/>
          <a:p>
            <a:pPr eaLnBrk="1" hangingPunct="1">
              <a:buFont typeface="Wingdings" panose="05000000000000000000" pitchFamily="2" charset="2"/>
              <a:buNone/>
            </a:pPr>
            <a:r>
              <a:rPr lang="en-US" altLang="zh-CN" sz="3200">
                <a:solidFill>
                  <a:schemeClr val="folHlink"/>
                </a:solidFill>
                <a:latin typeface="Comic Sans MS" panose="030F0702030302020204" pitchFamily="66" charset="0"/>
              </a:rPr>
              <a:t>packets </a:t>
            </a:r>
            <a:r>
              <a:rPr lang="en-US" altLang="zh-CN" sz="3200" i="1">
                <a:solidFill>
                  <a:schemeClr val="folHlink"/>
                </a:solidFill>
                <a:latin typeface="Comic Sans MS" panose="030F0702030302020204" pitchFamily="66" charset="0"/>
              </a:rPr>
              <a:t>queue</a:t>
            </a:r>
            <a:r>
              <a:rPr lang="en-US" altLang="zh-CN" sz="3200">
                <a:solidFill>
                  <a:schemeClr val="folHlink"/>
                </a:solidFill>
                <a:latin typeface="Comic Sans MS" panose="030F0702030302020204" pitchFamily="66" charset="0"/>
              </a:rPr>
              <a:t> in router buffers</a:t>
            </a:r>
            <a:r>
              <a:rPr lang="en-US" altLang="zh-CN">
                <a:latin typeface="Comic Sans MS" panose="030F0702030302020204" pitchFamily="66" charset="0"/>
              </a:rPr>
              <a:t> </a:t>
            </a:r>
          </a:p>
          <a:p>
            <a:pPr eaLnBrk="1" hangingPunct="1"/>
            <a:r>
              <a:rPr lang="en-US" altLang="zh-CN">
                <a:solidFill>
                  <a:srgbClr val="FF0000"/>
                </a:solidFill>
                <a:latin typeface="Comic Sans MS" panose="030F0702030302020204" pitchFamily="66" charset="0"/>
              </a:rPr>
              <a:t>packet arrival rate to link exceeds output link capacity</a:t>
            </a:r>
          </a:p>
          <a:p>
            <a:pPr eaLnBrk="1" hangingPunct="1"/>
            <a:r>
              <a:rPr lang="en-US" altLang="zh-CN">
                <a:solidFill>
                  <a:schemeClr val="folHlink"/>
                </a:solidFill>
                <a:latin typeface="Comic Sans MS" panose="030F0702030302020204" pitchFamily="66" charset="0"/>
              </a:rPr>
              <a:t>packets queue, wait for turn</a:t>
            </a:r>
          </a:p>
        </p:txBody>
      </p:sp>
      <p:graphicFrame>
        <p:nvGraphicFramePr>
          <p:cNvPr id="27650" name="Object 5"/>
          <p:cNvGraphicFramePr>
            <a:graphicFrameLocks noChangeAspect="1"/>
          </p:cNvGraphicFramePr>
          <p:nvPr/>
        </p:nvGraphicFramePr>
        <p:xfrm>
          <a:off x="1298575" y="5156200"/>
          <a:ext cx="646113" cy="533400"/>
        </p:xfrm>
        <a:graphic>
          <a:graphicData uri="http://schemas.openxmlformats.org/presentationml/2006/ole">
            <mc:AlternateContent xmlns:mc="http://schemas.openxmlformats.org/markup-compatibility/2006">
              <mc:Choice xmlns:v="urn:schemas-microsoft-com:vml" Requires="v">
                <p:oleObj spid="_x0000_s25601" name="Clip" r:id="rId4" imgW="1307263" imgH="1084139" progId="MS_ClipArt_Gallery.2">
                  <p:embed/>
                </p:oleObj>
              </mc:Choice>
              <mc:Fallback>
                <p:oleObj name="Clip" r:id="rId4" imgW="1307263" imgH="1084139" progId="MS_ClipArt_Gallery.2">
                  <p:embed/>
                  <p:pic>
                    <p:nvPicPr>
                      <p:cNvPr id="2765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8575" y="5156200"/>
                        <a:ext cx="646113"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55" name="Oval 6"/>
          <p:cNvSpPr>
            <a:spLocks noChangeArrowheads="1"/>
          </p:cNvSpPr>
          <p:nvPr/>
        </p:nvSpPr>
        <p:spPr bwMode="auto">
          <a:xfrm>
            <a:off x="2339975" y="4914900"/>
            <a:ext cx="1198563" cy="369888"/>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7656" name="Rectangle 7"/>
          <p:cNvSpPr>
            <a:spLocks noChangeArrowheads="1"/>
          </p:cNvSpPr>
          <p:nvPr/>
        </p:nvSpPr>
        <p:spPr bwMode="auto">
          <a:xfrm>
            <a:off x="2339975" y="4846638"/>
            <a:ext cx="1198563" cy="263525"/>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solidFill>
                <a:srgbClr val="FF0000"/>
              </a:solidFill>
            </a:endParaRPr>
          </a:p>
        </p:txBody>
      </p:sp>
      <p:sp>
        <p:nvSpPr>
          <p:cNvPr id="27657" name="Oval 8"/>
          <p:cNvSpPr>
            <a:spLocks noChangeArrowheads="1"/>
          </p:cNvSpPr>
          <p:nvPr/>
        </p:nvSpPr>
        <p:spPr bwMode="auto">
          <a:xfrm>
            <a:off x="2349500" y="4618038"/>
            <a:ext cx="1198563" cy="430212"/>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27658" name="Group 9"/>
          <p:cNvGrpSpPr>
            <a:grpSpLocks/>
          </p:cNvGrpSpPr>
          <p:nvPr/>
        </p:nvGrpSpPr>
        <p:grpSpPr bwMode="auto">
          <a:xfrm>
            <a:off x="2695575" y="4648200"/>
            <a:ext cx="498475" cy="119063"/>
            <a:chOff x="2208" y="2184"/>
            <a:chExt cx="176" cy="69"/>
          </a:xfrm>
        </p:grpSpPr>
        <p:grpSp>
          <p:nvGrpSpPr>
            <p:cNvPr id="27700" name="Group 10"/>
            <p:cNvGrpSpPr>
              <a:grpSpLocks/>
            </p:cNvGrpSpPr>
            <p:nvPr/>
          </p:nvGrpSpPr>
          <p:grpSpPr bwMode="auto">
            <a:xfrm>
              <a:off x="2208" y="2185"/>
              <a:ext cx="176" cy="68"/>
              <a:chOff x="2848" y="848"/>
              <a:chExt cx="140" cy="98"/>
            </a:xfrm>
          </p:grpSpPr>
          <p:sp>
            <p:nvSpPr>
              <p:cNvPr id="27705" name="Line 1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06" name="Line 1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07" name="Line 1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7701" name="Group 14"/>
            <p:cNvGrpSpPr>
              <a:grpSpLocks/>
            </p:cNvGrpSpPr>
            <p:nvPr/>
          </p:nvGrpSpPr>
          <p:grpSpPr bwMode="auto">
            <a:xfrm flipV="1">
              <a:off x="2208" y="2184"/>
              <a:ext cx="176" cy="68"/>
              <a:chOff x="2848" y="848"/>
              <a:chExt cx="140" cy="98"/>
            </a:xfrm>
          </p:grpSpPr>
          <p:sp>
            <p:nvSpPr>
              <p:cNvPr id="27702" name="Line 1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03" name="Line 1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04" name="Line 1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27659" name="Oval 18"/>
          <p:cNvSpPr>
            <a:spLocks noChangeArrowheads="1"/>
          </p:cNvSpPr>
          <p:nvPr/>
        </p:nvSpPr>
        <p:spPr bwMode="auto">
          <a:xfrm>
            <a:off x="5435600" y="4933950"/>
            <a:ext cx="1198563" cy="369888"/>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7660" name="Line 19"/>
          <p:cNvSpPr>
            <a:spLocks noChangeShapeType="1"/>
          </p:cNvSpPr>
          <p:nvPr/>
        </p:nvSpPr>
        <p:spPr bwMode="auto">
          <a:xfrm>
            <a:off x="5445125" y="4913313"/>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61" name="Rectangle 20"/>
          <p:cNvSpPr>
            <a:spLocks noChangeArrowheads="1"/>
          </p:cNvSpPr>
          <p:nvPr/>
        </p:nvSpPr>
        <p:spPr bwMode="auto">
          <a:xfrm>
            <a:off x="5445125" y="4875213"/>
            <a:ext cx="1198563" cy="263525"/>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solidFill>
                <a:srgbClr val="FF0000"/>
              </a:solidFill>
            </a:endParaRPr>
          </a:p>
        </p:txBody>
      </p:sp>
      <p:sp>
        <p:nvSpPr>
          <p:cNvPr id="27662" name="Oval 21"/>
          <p:cNvSpPr>
            <a:spLocks noChangeArrowheads="1"/>
          </p:cNvSpPr>
          <p:nvPr/>
        </p:nvSpPr>
        <p:spPr bwMode="auto">
          <a:xfrm>
            <a:off x="5454650" y="4646613"/>
            <a:ext cx="1198563" cy="430212"/>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27651" name="Object 23"/>
          <p:cNvGraphicFramePr>
            <a:graphicFrameLocks noChangeAspect="1"/>
          </p:cNvGraphicFramePr>
          <p:nvPr/>
        </p:nvGraphicFramePr>
        <p:xfrm>
          <a:off x="984250" y="4146550"/>
          <a:ext cx="646113" cy="533400"/>
        </p:xfrm>
        <a:graphic>
          <a:graphicData uri="http://schemas.openxmlformats.org/presentationml/2006/ole">
            <mc:AlternateContent xmlns:mc="http://schemas.openxmlformats.org/markup-compatibility/2006">
              <mc:Choice xmlns:v="urn:schemas-microsoft-com:vml" Requires="v">
                <p:oleObj spid="_x0000_s25602" name="Clip" r:id="rId6" imgW="1307263" imgH="1084139" progId="MS_ClipArt_Gallery.2">
                  <p:embed/>
                </p:oleObj>
              </mc:Choice>
              <mc:Fallback>
                <p:oleObj name="Clip" r:id="rId6" imgW="1307263" imgH="1084139" progId="MS_ClipArt_Gallery.2">
                  <p:embed/>
                  <p:pic>
                    <p:nvPicPr>
                      <p:cNvPr id="27651"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250" y="4146550"/>
                        <a:ext cx="646113"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63" name="Line 24"/>
          <p:cNvSpPr>
            <a:spLocks noChangeShapeType="1"/>
          </p:cNvSpPr>
          <p:nvPr/>
        </p:nvSpPr>
        <p:spPr bwMode="auto">
          <a:xfrm>
            <a:off x="1609725" y="4552950"/>
            <a:ext cx="5048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64" name="Line 25"/>
          <p:cNvSpPr>
            <a:spLocks noChangeShapeType="1"/>
          </p:cNvSpPr>
          <p:nvPr/>
        </p:nvSpPr>
        <p:spPr bwMode="auto">
          <a:xfrm flipV="1">
            <a:off x="1914525" y="5538788"/>
            <a:ext cx="195263" cy="47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65" name="Line 26"/>
          <p:cNvSpPr>
            <a:spLocks noChangeShapeType="1"/>
          </p:cNvSpPr>
          <p:nvPr/>
        </p:nvSpPr>
        <p:spPr bwMode="auto">
          <a:xfrm>
            <a:off x="3533775" y="4972050"/>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66" name="Line 28"/>
          <p:cNvSpPr>
            <a:spLocks noChangeShapeType="1"/>
          </p:cNvSpPr>
          <p:nvPr/>
        </p:nvSpPr>
        <p:spPr bwMode="auto">
          <a:xfrm flipH="1">
            <a:off x="2114550" y="4543425"/>
            <a:ext cx="0" cy="10001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67" name="Line 29"/>
          <p:cNvSpPr>
            <a:spLocks noChangeShapeType="1"/>
          </p:cNvSpPr>
          <p:nvPr/>
        </p:nvSpPr>
        <p:spPr bwMode="auto">
          <a:xfrm>
            <a:off x="2124075" y="4976813"/>
            <a:ext cx="2000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68" name="Rectangle 40"/>
          <p:cNvSpPr>
            <a:spLocks noChangeArrowheads="1"/>
          </p:cNvSpPr>
          <p:nvPr/>
        </p:nvSpPr>
        <p:spPr bwMode="auto">
          <a:xfrm>
            <a:off x="3200400" y="4843463"/>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solidFill>
                <a:srgbClr val="FF0000"/>
              </a:solidFill>
            </a:endParaRPr>
          </a:p>
        </p:txBody>
      </p:sp>
      <p:sp>
        <p:nvSpPr>
          <p:cNvPr id="27669" name="Rectangle 41"/>
          <p:cNvSpPr>
            <a:spLocks noChangeArrowheads="1"/>
          </p:cNvSpPr>
          <p:nvPr/>
        </p:nvSpPr>
        <p:spPr bwMode="auto">
          <a:xfrm>
            <a:off x="3362325" y="4843463"/>
            <a:ext cx="147638"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7670" name="Rectangle 42"/>
          <p:cNvSpPr>
            <a:spLocks noChangeArrowheads="1"/>
          </p:cNvSpPr>
          <p:nvPr/>
        </p:nvSpPr>
        <p:spPr bwMode="auto">
          <a:xfrm>
            <a:off x="2147888" y="4743450"/>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7671" name="Line 44"/>
          <p:cNvSpPr>
            <a:spLocks noChangeShapeType="1"/>
          </p:cNvSpPr>
          <p:nvPr/>
        </p:nvSpPr>
        <p:spPr bwMode="auto">
          <a:xfrm>
            <a:off x="2324100" y="4848225"/>
            <a:ext cx="242888" cy="47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72" name="Line 45"/>
          <p:cNvSpPr>
            <a:spLocks noChangeShapeType="1"/>
          </p:cNvSpPr>
          <p:nvPr/>
        </p:nvSpPr>
        <p:spPr bwMode="auto">
          <a:xfrm flipV="1">
            <a:off x="1990725" y="5124450"/>
            <a:ext cx="0" cy="1762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73" name="Text Box 47"/>
          <p:cNvSpPr txBox="1">
            <a:spLocks noChangeArrowheads="1"/>
          </p:cNvSpPr>
          <p:nvPr/>
        </p:nvSpPr>
        <p:spPr bwMode="auto">
          <a:xfrm>
            <a:off x="631825" y="4170363"/>
            <a:ext cx="40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solidFill>
                  <a:schemeClr val="accent1"/>
                </a:solidFill>
                <a:latin typeface="Comic Sans MS" panose="030F0702030302020204" pitchFamily="66" charset="0"/>
              </a:rPr>
              <a:t>A</a:t>
            </a:r>
            <a:endParaRPr lang="en-US" altLang="zh-CN">
              <a:solidFill>
                <a:schemeClr val="accent1"/>
              </a:solidFill>
            </a:endParaRPr>
          </a:p>
        </p:txBody>
      </p:sp>
      <p:sp>
        <p:nvSpPr>
          <p:cNvPr id="27674" name="Text Box 48"/>
          <p:cNvSpPr txBox="1">
            <a:spLocks noChangeArrowheads="1"/>
          </p:cNvSpPr>
          <p:nvPr/>
        </p:nvSpPr>
        <p:spPr bwMode="auto">
          <a:xfrm>
            <a:off x="908050" y="5189538"/>
            <a:ext cx="376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solidFill>
                  <a:schemeClr val="accent2"/>
                </a:solidFill>
                <a:latin typeface="Comic Sans MS" panose="030F0702030302020204" pitchFamily="66" charset="0"/>
              </a:rPr>
              <a:t>B</a:t>
            </a:r>
            <a:endParaRPr lang="en-US" altLang="zh-CN">
              <a:solidFill>
                <a:schemeClr val="accent1"/>
              </a:solidFill>
            </a:endParaRPr>
          </a:p>
        </p:txBody>
      </p:sp>
      <p:sp>
        <p:nvSpPr>
          <p:cNvPr id="27675" name="Rectangle 63"/>
          <p:cNvSpPr>
            <a:spLocks noChangeArrowheads="1"/>
          </p:cNvSpPr>
          <p:nvPr/>
        </p:nvSpPr>
        <p:spPr bwMode="auto">
          <a:xfrm>
            <a:off x="3490913" y="4781550"/>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5" name="Group 93"/>
          <p:cNvGrpSpPr>
            <a:grpSpLocks/>
          </p:cNvGrpSpPr>
          <p:nvPr/>
        </p:nvGrpSpPr>
        <p:grpSpPr bwMode="auto">
          <a:xfrm>
            <a:off x="3586163" y="3317875"/>
            <a:ext cx="4221162" cy="1454150"/>
            <a:chOff x="2259" y="2090"/>
            <a:chExt cx="2659" cy="916"/>
          </a:xfrm>
        </p:grpSpPr>
        <p:sp>
          <p:nvSpPr>
            <p:cNvPr id="27698" name="Text Box 66"/>
            <p:cNvSpPr txBox="1">
              <a:spLocks noChangeArrowheads="1"/>
            </p:cNvSpPr>
            <p:nvPr/>
          </p:nvSpPr>
          <p:spPr bwMode="auto">
            <a:xfrm>
              <a:off x="2602" y="2090"/>
              <a:ext cx="23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rgbClr val="FF0000"/>
                  </a:solidFill>
                  <a:latin typeface="Comic Sans MS" panose="030F0702030302020204" pitchFamily="66" charset="0"/>
                </a:rPr>
                <a:t>packet being transmitted (delay)</a:t>
              </a:r>
            </a:p>
          </p:txBody>
        </p:sp>
        <p:sp>
          <p:nvSpPr>
            <p:cNvPr id="27699" name="Line 67"/>
            <p:cNvSpPr>
              <a:spLocks noChangeShapeType="1"/>
            </p:cNvSpPr>
            <p:nvPr/>
          </p:nvSpPr>
          <p:spPr bwMode="auto">
            <a:xfrm rot="10800000" flipV="1">
              <a:off x="2259" y="2294"/>
              <a:ext cx="1059" cy="7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 name="Group 94"/>
          <p:cNvGrpSpPr>
            <a:grpSpLocks/>
          </p:cNvGrpSpPr>
          <p:nvPr/>
        </p:nvGrpSpPr>
        <p:grpSpPr bwMode="auto">
          <a:xfrm>
            <a:off x="3338513" y="5102225"/>
            <a:ext cx="3462337" cy="804863"/>
            <a:chOff x="2103" y="3214"/>
            <a:chExt cx="2181" cy="507"/>
          </a:xfrm>
        </p:grpSpPr>
        <p:sp>
          <p:nvSpPr>
            <p:cNvPr id="27696" name="Text Box 72"/>
            <p:cNvSpPr txBox="1">
              <a:spLocks noChangeArrowheads="1"/>
            </p:cNvSpPr>
            <p:nvPr/>
          </p:nvSpPr>
          <p:spPr bwMode="auto">
            <a:xfrm>
              <a:off x="2530" y="3490"/>
              <a:ext cx="175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rgbClr val="FF0000"/>
                  </a:solidFill>
                  <a:latin typeface="Comic Sans MS" panose="030F0702030302020204" pitchFamily="66" charset="0"/>
                </a:rPr>
                <a:t>packets queueing (delay)</a:t>
              </a:r>
              <a:endParaRPr lang="en-US" altLang="zh-CN" sz="1800">
                <a:solidFill>
                  <a:srgbClr val="FF0000"/>
                </a:solidFill>
              </a:endParaRPr>
            </a:p>
          </p:txBody>
        </p:sp>
        <p:sp>
          <p:nvSpPr>
            <p:cNvPr id="27697" name="Line 73"/>
            <p:cNvSpPr>
              <a:spLocks noChangeShapeType="1"/>
            </p:cNvSpPr>
            <p:nvPr/>
          </p:nvSpPr>
          <p:spPr bwMode="auto">
            <a:xfrm rot="10800000">
              <a:off x="2103" y="3214"/>
              <a:ext cx="471" cy="4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7678" name="Group 74"/>
          <p:cNvGrpSpPr>
            <a:grpSpLocks/>
          </p:cNvGrpSpPr>
          <p:nvPr/>
        </p:nvGrpSpPr>
        <p:grpSpPr bwMode="auto">
          <a:xfrm>
            <a:off x="5781675" y="4705350"/>
            <a:ext cx="498475" cy="119063"/>
            <a:chOff x="2208" y="2184"/>
            <a:chExt cx="176" cy="69"/>
          </a:xfrm>
        </p:grpSpPr>
        <p:grpSp>
          <p:nvGrpSpPr>
            <p:cNvPr id="27688" name="Group 75"/>
            <p:cNvGrpSpPr>
              <a:grpSpLocks/>
            </p:cNvGrpSpPr>
            <p:nvPr/>
          </p:nvGrpSpPr>
          <p:grpSpPr bwMode="auto">
            <a:xfrm>
              <a:off x="2208" y="2185"/>
              <a:ext cx="176" cy="68"/>
              <a:chOff x="2848" y="848"/>
              <a:chExt cx="140" cy="98"/>
            </a:xfrm>
          </p:grpSpPr>
          <p:sp>
            <p:nvSpPr>
              <p:cNvPr id="27693" name="Line 7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94" name="Line 7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95" name="Line 7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7689" name="Group 79"/>
            <p:cNvGrpSpPr>
              <a:grpSpLocks/>
            </p:cNvGrpSpPr>
            <p:nvPr/>
          </p:nvGrpSpPr>
          <p:grpSpPr bwMode="auto">
            <a:xfrm flipV="1">
              <a:off x="2208" y="2184"/>
              <a:ext cx="176" cy="68"/>
              <a:chOff x="2848" y="848"/>
              <a:chExt cx="140" cy="98"/>
            </a:xfrm>
          </p:grpSpPr>
          <p:sp>
            <p:nvSpPr>
              <p:cNvPr id="27690" name="Line 8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91" name="Line 8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92" name="Line 8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27679" name="Rectangle 84"/>
          <p:cNvSpPr>
            <a:spLocks noChangeArrowheads="1"/>
          </p:cNvSpPr>
          <p:nvPr/>
        </p:nvSpPr>
        <p:spPr bwMode="auto">
          <a:xfrm>
            <a:off x="1673225" y="4271963"/>
            <a:ext cx="147638"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7680" name="Line 85"/>
          <p:cNvSpPr>
            <a:spLocks noChangeShapeType="1"/>
          </p:cNvSpPr>
          <p:nvPr/>
        </p:nvSpPr>
        <p:spPr bwMode="auto">
          <a:xfrm>
            <a:off x="1803400" y="4378325"/>
            <a:ext cx="242888" cy="47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81" name="Rectangle 86"/>
          <p:cNvSpPr>
            <a:spLocks noChangeArrowheads="1"/>
          </p:cNvSpPr>
          <p:nvPr/>
        </p:nvSpPr>
        <p:spPr bwMode="auto">
          <a:xfrm>
            <a:off x="1944688" y="5302250"/>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7682" name="Rectangle 88"/>
          <p:cNvSpPr>
            <a:spLocks noChangeArrowheads="1"/>
          </p:cNvSpPr>
          <p:nvPr/>
        </p:nvSpPr>
        <p:spPr bwMode="auto">
          <a:xfrm>
            <a:off x="3060700" y="4843463"/>
            <a:ext cx="147638"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solidFill>
                <a:srgbClr val="FF0000"/>
              </a:solidFill>
            </a:endParaRPr>
          </a:p>
        </p:txBody>
      </p:sp>
      <p:sp>
        <p:nvSpPr>
          <p:cNvPr id="27683" name="Rectangle 89"/>
          <p:cNvSpPr>
            <a:spLocks noChangeArrowheads="1"/>
          </p:cNvSpPr>
          <p:nvPr/>
        </p:nvSpPr>
        <p:spPr bwMode="auto">
          <a:xfrm>
            <a:off x="2921000" y="4843463"/>
            <a:ext cx="147638"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solidFill>
                <a:srgbClr val="FF0000"/>
              </a:solidFill>
            </a:endParaRPr>
          </a:p>
        </p:txBody>
      </p:sp>
      <p:sp>
        <p:nvSpPr>
          <p:cNvPr id="27684" name="Rectangle 90"/>
          <p:cNvSpPr>
            <a:spLocks noChangeArrowheads="1"/>
          </p:cNvSpPr>
          <p:nvPr/>
        </p:nvSpPr>
        <p:spPr bwMode="auto">
          <a:xfrm>
            <a:off x="2781300" y="4843463"/>
            <a:ext cx="147638"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solidFill>
                <a:srgbClr val="FF0000"/>
              </a:solidFill>
            </a:endParaRPr>
          </a:p>
        </p:txBody>
      </p:sp>
      <p:grpSp>
        <p:nvGrpSpPr>
          <p:cNvPr id="10" name="Group 95"/>
          <p:cNvGrpSpPr>
            <a:grpSpLocks/>
          </p:cNvGrpSpPr>
          <p:nvPr/>
        </p:nvGrpSpPr>
        <p:grpSpPr bwMode="auto">
          <a:xfrm>
            <a:off x="2517775" y="5064125"/>
            <a:ext cx="4621213" cy="1511300"/>
            <a:chOff x="1586" y="3190"/>
            <a:chExt cx="2911" cy="952"/>
          </a:xfrm>
        </p:grpSpPr>
        <p:sp>
          <p:nvSpPr>
            <p:cNvPr id="27686" name="Line 91"/>
            <p:cNvSpPr>
              <a:spLocks noChangeShapeType="1"/>
            </p:cNvSpPr>
            <p:nvPr/>
          </p:nvSpPr>
          <p:spPr bwMode="auto">
            <a:xfrm rot="10800000" flipH="1">
              <a:off x="1798" y="3190"/>
              <a:ext cx="105" cy="5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87" name="Text Box 92"/>
            <p:cNvSpPr txBox="1">
              <a:spLocks noChangeArrowheads="1"/>
            </p:cNvSpPr>
            <p:nvPr/>
          </p:nvSpPr>
          <p:spPr bwMode="auto">
            <a:xfrm>
              <a:off x="1586" y="3738"/>
              <a:ext cx="2911"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rgbClr val="FF0000"/>
                  </a:solidFill>
                  <a:latin typeface="Comic Sans MS" panose="030F0702030302020204" pitchFamily="66" charset="0"/>
                </a:rPr>
                <a:t>free (available) buffers: arriving packets </a:t>
              </a:r>
            </a:p>
            <a:p>
              <a:r>
                <a:rPr lang="en-US" altLang="zh-CN" sz="1800">
                  <a:solidFill>
                    <a:srgbClr val="FF0000"/>
                  </a:solidFill>
                  <a:latin typeface="Comic Sans MS" panose="030F0702030302020204" pitchFamily="66" charset="0"/>
                </a:rPr>
                <a:t>dropped (loss) if no free buffers</a:t>
              </a:r>
              <a:endParaRPr lang="en-US" altLang="zh-CN" sz="1800">
                <a:solidFill>
                  <a:srgbClr val="FF0000"/>
                </a:solidFill>
              </a:endParaRPr>
            </a:p>
          </p:txBody>
        </p:sp>
      </p:grpSp>
    </p:spTree>
    <p:extLst>
      <p:ext uri="{BB962C8B-B14F-4D97-AF65-F5344CB8AC3E}">
        <p14:creationId xmlns:p14="http://schemas.microsoft.com/office/powerpoint/2010/main" val="3168975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标题 1"/>
          <p:cNvSpPr>
            <a:spLocks noGrp="1"/>
          </p:cNvSpPr>
          <p:nvPr>
            <p:ph type="title"/>
          </p:nvPr>
        </p:nvSpPr>
        <p:spPr>
          <a:xfrm>
            <a:off x="522288" y="798513"/>
            <a:ext cx="8432800" cy="849312"/>
          </a:xfrm>
        </p:spPr>
        <p:txBody>
          <a:bodyPr/>
          <a:lstStyle/>
          <a:p>
            <a:r>
              <a:rPr lang="en-US" altLang="zh-CN">
                <a:latin typeface="Times New Roman" pitchFamily="18" charset="0"/>
                <a:cs typeface="Times New Roman" pitchFamily="18" charset="0"/>
              </a:rPr>
              <a:t>Performance of Computer network</a:t>
            </a:r>
            <a:endParaRPr lang="zh-CN" altLang="en-US">
              <a:latin typeface="Times New Roman" pitchFamily="18" charset="0"/>
              <a:cs typeface="Times New Roman" pitchFamily="18" charset="0"/>
            </a:endParaRPr>
          </a:p>
        </p:txBody>
      </p:sp>
      <p:sp>
        <p:nvSpPr>
          <p:cNvPr id="3" name="内容占位符 2"/>
          <p:cNvSpPr>
            <a:spLocks noGrp="1"/>
          </p:cNvSpPr>
          <p:nvPr>
            <p:ph idx="1"/>
          </p:nvPr>
        </p:nvSpPr>
        <p:spPr>
          <a:xfrm>
            <a:off x="449263" y="1611313"/>
            <a:ext cx="8477250" cy="5246687"/>
          </a:xfrm>
        </p:spPr>
        <p:txBody>
          <a:bodyPr/>
          <a:lstStyle/>
          <a:p>
            <a:pPr>
              <a:defRPr/>
            </a:pPr>
            <a:r>
              <a:rPr lang="en-US" altLang="zh-CN" dirty="0">
                <a:latin typeface="Comic Sans MS" pitchFamily="66" charset="0"/>
              </a:rPr>
              <a:t>Data rate(</a:t>
            </a:r>
            <a:r>
              <a:rPr lang="zh-CN" altLang="en-US" dirty="0">
                <a:latin typeface="Comic Sans MS" pitchFamily="66" charset="0"/>
              </a:rPr>
              <a:t>数据率</a:t>
            </a:r>
            <a:r>
              <a:rPr lang="en-US" altLang="zh-CN" dirty="0">
                <a:latin typeface="Comic Sans MS" pitchFamily="66" charset="0"/>
              </a:rPr>
              <a:t>)</a:t>
            </a:r>
            <a:r>
              <a:rPr lang="zh-CN" altLang="en-US" dirty="0">
                <a:latin typeface="Comic Sans MS" pitchFamily="66" charset="0"/>
              </a:rPr>
              <a:t>：计算机网络上的主机在数字信道上的传送数据的速率。</a:t>
            </a:r>
            <a:endParaRPr lang="en-US" altLang="zh-CN" dirty="0">
              <a:latin typeface="Comic Sans MS" pitchFamily="66" charset="0"/>
            </a:endParaRPr>
          </a:p>
          <a:p>
            <a:pPr lvl="1">
              <a:defRPr/>
            </a:pPr>
            <a:r>
              <a:rPr lang="en-US" altLang="zh-CN" dirty="0"/>
              <a:t>100M Ethernet</a:t>
            </a:r>
          </a:p>
          <a:p>
            <a:pPr>
              <a:defRPr/>
            </a:pPr>
            <a:r>
              <a:rPr lang="en-US" altLang="zh-CN" dirty="0">
                <a:latin typeface="Comic Sans MS" pitchFamily="66" charset="0"/>
              </a:rPr>
              <a:t>Bandwidth(</a:t>
            </a:r>
            <a:r>
              <a:rPr lang="zh-CN" altLang="en-US" dirty="0">
                <a:latin typeface="Comic Sans MS" pitchFamily="66" charset="0"/>
              </a:rPr>
              <a:t>带宽）</a:t>
            </a:r>
            <a:endParaRPr lang="en-US" altLang="zh-CN" dirty="0">
              <a:latin typeface="Comic Sans MS" pitchFamily="66" charset="0"/>
            </a:endParaRPr>
          </a:p>
          <a:p>
            <a:pPr marL="742950" lvl="2" indent="-342900">
              <a:buSzPct val="60000"/>
              <a:defRPr/>
            </a:pPr>
            <a:r>
              <a:rPr lang="en-US" altLang="zh-CN" sz="2800" dirty="0">
                <a:latin typeface="Comic Sans MS" pitchFamily="66" charset="0"/>
              </a:rPr>
              <a:t>Frequency</a:t>
            </a:r>
          </a:p>
          <a:p>
            <a:pPr marL="742950" lvl="2" indent="-342900">
              <a:buSzPct val="60000"/>
              <a:defRPr/>
            </a:pPr>
            <a:r>
              <a:rPr lang="en-US" altLang="zh-CN" sz="2800" dirty="0">
                <a:latin typeface="Comic Sans MS" pitchFamily="66" charset="0"/>
              </a:rPr>
              <a:t>Transmission rate</a:t>
            </a:r>
          </a:p>
          <a:p>
            <a:pPr marL="342900" lvl="1" indent="-342900">
              <a:buClr>
                <a:schemeClr val="folHlink"/>
              </a:buClr>
              <a:buSzPct val="60000"/>
              <a:defRPr/>
            </a:pPr>
            <a:r>
              <a:rPr lang="en-US" altLang="zh-CN" sz="3200" dirty="0">
                <a:latin typeface="Comic Sans MS" pitchFamily="66" charset="0"/>
                <a:cs typeface="+mn-cs"/>
              </a:rPr>
              <a:t>Throughput(</a:t>
            </a:r>
            <a:r>
              <a:rPr lang="zh-CN" altLang="en-US" sz="3200" dirty="0">
                <a:latin typeface="Comic Sans MS" pitchFamily="66" charset="0"/>
                <a:cs typeface="+mn-cs"/>
              </a:rPr>
              <a:t>吞吐量</a:t>
            </a:r>
            <a:r>
              <a:rPr lang="en-US" altLang="zh-CN" sz="3200" dirty="0">
                <a:latin typeface="Comic Sans MS" pitchFamily="66" charset="0"/>
                <a:cs typeface="+mn-cs"/>
              </a:rPr>
              <a:t>)</a:t>
            </a:r>
          </a:p>
          <a:p>
            <a:pPr marL="742950" lvl="2" indent="-342900">
              <a:buSzPct val="60000"/>
              <a:defRPr/>
            </a:pPr>
            <a:r>
              <a:rPr lang="en-US" altLang="zh-CN" sz="2800" dirty="0">
                <a:latin typeface="Comic Sans MS" pitchFamily="66" charset="0"/>
              </a:rPr>
              <a:t>rate (bits/time unit) at which bits transferred between sender/receiver</a:t>
            </a:r>
          </a:p>
          <a:p>
            <a:pPr marL="742950" lvl="2" indent="-342900">
              <a:buSzPct val="60000"/>
              <a:defRPr/>
            </a:pPr>
            <a:r>
              <a:rPr lang="en-US" altLang="zh-CN" sz="2800" dirty="0">
                <a:latin typeface="Comic Sans MS" pitchFamily="66" charset="0"/>
              </a:rPr>
              <a:t>Restricted by rated speed(</a:t>
            </a:r>
            <a:r>
              <a:rPr lang="zh-CN" altLang="en-US" sz="2800" dirty="0">
                <a:latin typeface="Comic Sans MS" pitchFamily="66" charset="0"/>
              </a:rPr>
              <a:t>额定速率</a:t>
            </a:r>
            <a:r>
              <a:rPr lang="en-US" altLang="zh-CN" sz="2800" dirty="0">
                <a:latin typeface="Comic Sans MS" pitchFamily="66" charset="0"/>
              </a:rPr>
              <a:t>)</a:t>
            </a:r>
            <a:endParaRPr lang="zh-CN" altLang="en-US" sz="2800" dirty="0">
              <a:latin typeface="Comic Sans MS" pitchFamily="66" charset="0"/>
            </a:endParaRPr>
          </a:p>
        </p:txBody>
      </p:sp>
      <p:sp>
        <p:nvSpPr>
          <p:cNvPr id="113668"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31EDCD6F-9109-43FA-9AA7-72C003EC6B3C}" type="slidenum">
              <a:rPr lang="zh-CN" altLang="en-US" sz="1400" smtClean="0"/>
              <a:pPr>
                <a:spcBef>
                  <a:spcPct val="0"/>
                </a:spcBef>
                <a:buClrTx/>
                <a:buSzTx/>
                <a:buFontTx/>
                <a:buNone/>
              </a:pPr>
              <a:t>112</a:t>
            </a:fld>
            <a:endParaRPr lang="en-US" altLang="zh-CN" sz="1400"/>
          </a:p>
        </p:txBody>
      </p:sp>
    </p:spTree>
    <p:extLst>
      <p:ext uri="{BB962C8B-B14F-4D97-AF65-F5344CB8AC3E}">
        <p14:creationId xmlns:p14="http://schemas.microsoft.com/office/powerpoint/2010/main" val="14463064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标题 1"/>
          <p:cNvSpPr>
            <a:spLocks noGrp="1"/>
          </p:cNvSpPr>
          <p:nvPr>
            <p:ph type="title"/>
          </p:nvPr>
        </p:nvSpPr>
        <p:spPr>
          <a:xfrm>
            <a:off x="214313" y="827088"/>
            <a:ext cx="8740775" cy="849312"/>
          </a:xfrm>
        </p:spPr>
        <p:txBody>
          <a:bodyPr/>
          <a:lstStyle/>
          <a:p>
            <a:r>
              <a:rPr lang="en-US" altLang="zh-CN">
                <a:latin typeface="Times New Roman" pitchFamily="18" charset="0"/>
                <a:cs typeface="Times New Roman" pitchFamily="18" charset="0"/>
              </a:rPr>
              <a:t>Communication channel</a:t>
            </a:r>
            <a:endParaRPr lang="zh-CN" altLang="en-US">
              <a:latin typeface="Times New Roman" pitchFamily="18" charset="0"/>
              <a:cs typeface="Times New Roman" pitchFamily="18" charset="0"/>
            </a:endParaRPr>
          </a:p>
        </p:txBody>
      </p:sp>
      <p:sp>
        <p:nvSpPr>
          <p:cNvPr id="114691" name="内容占位符 2"/>
          <p:cNvSpPr>
            <a:spLocks noGrp="1"/>
          </p:cNvSpPr>
          <p:nvPr>
            <p:ph idx="1"/>
          </p:nvPr>
        </p:nvSpPr>
        <p:spPr>
          <a:xfrm>
            <a:off x="217488" y="1611313"/>
            <a:ext cx="8737600" cy="4521200"/>
          </a:xfrm>
        </p:spPr>
        <p:txBody>
          <a:bodyPr/>
          <a:lstStyle/>
          <a:p>
            <a:r>
              <a:rPr lang="en-US" altLang="zh-CN" dirty="0">
                <a:latin typeface="Comic Sans MS" pitchFamily="66" charset="0"/>
              </a:rPr>
              <a:t>Either to a physical transmission medium such as a wire, or to a logical connection over a multiplexed medium such as a radio channel.</a:t>
            </a:r>
          </a:p>
          <a:p>
            <a:pPr lvl="1"/>
            <a:r>
              <a:rPr lang="en-US" altLang="zh-CN" dirty="0">
                <a:latin typeface="Comic Sans MS" pitchFamily="66" charset="0"/>
              </a:rPr>
              <a:t>convey an information signal from one or several senders (or transmitters) to one or several receivers</a:t>
            </a:r>
          </a:p>
          <a:p>
            <a:pPr lvl="1"/>
            <a:r>
              <a:rPr lang="en-US" altLang="zh-CN" dirty="0">
                <a:latin typeface="Comic Sans MS" pitchFamily="66" charset="0"/>
              </a:rPr>
              <a:t>capacity for transmitting information-- bandwidth in Hz or its data rate in bits per second</a:t>
            </a:r>
            <a:endParaRPr lang="zh-CN" altLang="en-US" dirty="0">
              <a:latin typeface="Comic Sans MS" pitchFamily="66" charset="0"/>
            </a:endParaRPr>
          </a:p>
        </p:txBody>
      </p:sp>
      <p:sp>
        <p:nvSpPr>
          <p:cNvPr id="114692"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25E71F20-232D-499C-90A4-1F290B77DE99}" type="slidenum">
              <a:rPr lang="zh-CN" altLang="en-US" sz="1400" smtClean="0"/>
              <a:pPr>
                <a:spcBef>
                  <a:spcPct val="0"/>
                </a:spcBef>
                <a:buClrTx/>
                <a:buSzTx/>
                <a:buFontTx/>
                <a:buNone/>
              </a:pPr>
              <a:t>113</a:t>
            </a:fld>
            <a:endParaRPr lang="en-US" altLang="zh-CN" sz="1400"/>
          </a:p>
        </p:txBody>
      </p:sp>
    </p:spTree>
    <p:extLst>
      <p:ext uri="{BB962C8B-B14F-4D97-AF65-F5344CB8AC3E}">
        <p14:creationId xmlns:p14="http://schemas.microsoft.com/office/powerpoint/2010/main" val="38302070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标题 1"/>
          <p:cNvSpPr>
            <a:spLocks noGrp="1"/>
          </p:cNvSpPr>
          <p:nvPr>
            <p:ph type="title"/>
          </p:nvPr>
        </p:nvSpPr>
        <p:spPr>
          <a:xfrm>
            <a:off x="393700" y="712788"/>
            <a:ext cx="8537575" cy="788987"/>
          </a:xfrm>
        </p:spPr>
        <p:txBody>
          <a:bodyPr/>
          <a:lstStyle/>
          <a:p>
            <a:r>
              <a:rPr lang="en-US" altLang="zh-CN"/>
              <a:t>Communication channel</a:t>
            </a:r>
            <a:endParaRPr lang="zh-CN" altLang="en-US"/>
          </a:p>
        </p:txBody>
      </p:sp>
      <p:sp>
        <p:nvSpPr>
          <p:cNvPr id="3" name="内容占位符 2"/>
          <p:cNvSpPr>
            <a:spLocks noGrp="1"/>
          </p:cNvSpPr>
          <p:nvPr>
            <p:ph idx="1"/>
          </p:nvPr>
        </p:nvSpPr>
        <p:spPr>
          <a:xfrm>
            <a:off x="392113" y="1357313"/>
            <a:ext cx="8215312" cy="4333875"/>
          </a:xfrm>
        </p:spPr>
        <p:txBody>
          <a:bodyPr/>
          <a:lstStyle/>
          <a:p>
            <a:pPr algn="just">
              <a:defRPr/>
            </a:pPr>
            <a:r>
              <a:rPr lang="en-US" altLang="zh-CN" dirty="0">
                <a:latin typeface="Comic Sans MS" pitchFamily="66" charset="0"/>
              </a:rPr>
              <a:t>One-way communication: </a:t>
            </a:r>
          </a:p>
          <a:p>
            <a:pPr marL="742950" lvl="2" indent="-342900" algn="just">
              <a:buSzPct val="60000"/>
              <a:defRPr/>
            </a:pPr>
            <a:r>
              <a:rPr lang="en-US" altLang="zh-CN" sz="2800" dirty="0">
                <a:latin typeface="Comic Sans MS" pitchFamily="66" charset="0"/>
              </a:rPr>
              <a:t>transmitted from one point to another or to many points simultaneously. </a:t>
            </a:r>
          </a:p>
          <a:p>
            <a:pPr marL="742950" lvl="2" indent="-342900" algn="just">
              <a:buSzPct val="60000"/>
              <a:defRPr/>
            </a:pPr>
            <a:r>
              <a:rPr lang="en-US" altLang="zh-CN" sz="2800" dirty="0">
                <a:latin typeface="Comic Sans MS" pitchFamily="66" charset="0"/>
              </a:rPr>
              <a:t>no reception of information at the transmitting point and no transmission of information from a receiving point.</a:t>
            </a:r>
          </a:p>
          <a:p>
            <a:pPr marL="342900" lvl="1" indent="-342900" algn="just">
              <a:buClr>
                <a:schemeClr val="folHlink"/>
              </a:buClr>
              <a:buSzPct val="60000"/>
              <a:defRPr/>
            </a:pPr>
            <a:r>
              <a:rPr lang="en-US" altLang="zh-CN" sz="3200" dirty="0">
                <a:latin typeface="Comic Sans MS" pitchFamily="66" charset="0"/>
                <a:cs typeface="+mn-cs"/>
              </a:rPr>
              <a:t>Half-duplex</a:t>
            </a:r>
          </a:p>
          <a:p>
            <a:pPr marL="742950" lvl="2" indent="-342900" algn="just">
              <a:buSzPct val="60000"/>
              <a:defRPr/>
            </a:pPr>
            <a:r>
              <a:rPr lang="en-US" altLang="zh-CN" sz="2800" dirty="0">
                <a:latin typeface="Comic Sans MS" pitchFamily="66" charset="0"/>
              </a:rPr>
              <a:t>communication in both directions, but only one direction at a time</a:t>
            </a:r>
          </a:p>
          <a:p>
            <a:pPr marL="342900" lvl="1" indent="-342900" algn="just">
              <a:buClr>
                <a:schemeClr val="folHlink"/>
              </a:buClr>
              <a:buSzPct val="60000"/>
              <a:defRPr/>
            </a:pPr>
            <a:r>
              <a:rPr lang="en-US" altLang="zh-CN" sz="3200" dirty="0">
                <a:latin typeface="Comic Sans MS" pitchFamily="66" charset="0"/>
                <a:cs typeface="+mn-cs"/>
              </a:rPr>
              <a:t>Full-duplex</a:t>
            </a:r>
          </a:p>
          <a:p>
            <a:pPr marL="742950" lvl="2" indent="-342900" algn="just">
              <a:buSzPct val="60000"/>
              <a:defRPr/>
            </a:pPr>
            <a:r>
              <a:rPr lang="en-US" altLang="zh-CN" sz="2800" dirty="0">
                <a:latin typeface="Comic Sans MS" pitchFamily="66" charset="0"/>
              </a:rPr>
              <a:t>allows communication in both directions</a:t>
            </a:r>
          </a:p>
        </p:txBody>
      </p:sp>
      <p:sp>
        <p:nvSpPr>
          <p:cNvPr id="115716"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B8D6C671-4724-4347-A4DF-0A3C3D78E194}" type="slidenum">
              <a:rPr lang="zh-CN" altLang="en-US" sz="1400" smtClean="0"/>
              <a:pPr>
                <a:spcBef>
                  <a:spcPct val="0"/>
                </a:spcBef>
                <a:buClrTx/>
                <a:buSzTx/>
                <a:buFontTx/>
                <a:buNone/>
              </a:pPr>
              <a:t>114</a:t>
            </a:fld>
            <a:endParaRPr lang="en-US" altLang="zh-CN" sz="1400"/>
          </a:p>
        </p:txBody>
      </p:sp>
    </p:spTree>
    <p:extLst>
      <p:ext uri="{BB962C8B-B14F-4D97-AF65-F5344CB8AC3E}">
        <p14:creationId xmlns:p14="http://schemas.microsoft.com/office/powerpoint/2010/main" val="249130968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C51420C4-0D45-4E47-ABDA-8F1402352A43}" type="slidenum">
              <a:rPr lang="zh-CN" altLang="en-US" sz="1400" smtClean="0"/>
              <a:pPr>
                <a:spcBef>
                  <a:spcPct val="0"/>
                </a:spcBef>
                <a:buClrTx/>
                <a:buSzTx/>
                <a:buFontTx/>
                <a:buNone/>
              </a:pPr>
              <a:t>115</a:t>
            </a:fld>
            <a:endParaRPr lang="en-US" altLang="zh-CN" sz="1400"/>
          </a:p>
        </p:txBody>
      </p:sp>
      <p:sp>
        <p:nvSpPr>
          <p:cNvPr id="116739" name="Rectangle 2"/>
          <p:cNvSpPr>
            <a:spLocks noGrp="1" noChangeArrowheads="1"/>
          </p:cNvSpPr>
          <p:nvPr>
            <p:ph type="title"/>
          </p:nvPr>
        </p:nvSpPr>
        <p:spPr>
          <a:xfrm>
            <a:off x="476250" y="266700"/>
            <a:ext cx="7772400" cy="1143000"/>
          </a:xfrm>
        </p:spPr>
        <p:txBody>
          <a:bodyPr/>
          <a:lstStyle/>
          <a:p>
            <a:pPr eaLnBrk="1" hangingPunct="1"/>
            <a:r>
              <a:rPr lang="en-US" altLang="zh-CN" sz="4000" b="1">
                <a:solidFill>
                  <a:srgbClr val="0000FF"/>
                </a:solidFill>
                <a:latin typeface="Comic Sans MS" pitchFamily="66" charset="0"/>
              </a:rPr>
              <a:t>How do loss and delay occur?</a:t>
            </a:r>
            <a:endParaRPr lang="en-US" altLang="zh-CN" b="1">
              <a:solidFill>
                <a:srgbClr val="0000FF"/>
              </a:solidFill>
              <a:latin typeface="Comic Sans MS" pitchFamily="66" charset="0"/>
            </a:endParaRPr>
          </a:p>
        </p:txBody>
      </p:sp>
      <p:sp>
        <p:nvSpPr>
          <p:cNvPr id="116740" name="Rectangle 3"/>
          <p:cNvSpPr>
            <a:spLocks noGrp="1" noChangeArrowheads="1"/>
          </p:cNvSpPr>
          <p:nvPr>
            <p:ph type="body" sz="half" idx="1"/>
          </p:nvPr>
        </p:nvSpPr>
        <p:spPr>
          <a:xfrm>
            <a:off x="269875" y="1371600"/>
            <a:ext cx="8445500" cy="2114550"/>
          </a:xfrm>
        </p:spPr>
        <p:txBody>
          <a:bodyPr/>
          <a:lstStyle/>
          <a:p>
            <a:pPr eaLnBrk="1" hangingPunct="1">
              <a:buFont typeface="Wingdings" pitchFamily="2" charset="2"/>
              <a:buNone/>
            </a:pPr>
            <a:r>
              <a:rPr lang="en-US" altLang="zh-CN" sz="3200">
                <a:solidFill>
                  <a:schemeClr val="folHlink"/>
                </a:solidFill>
                <a:latin typeface="Comic Sans MS" pitchFamily="66" charset="0"/>
              </a:rPr>
              <a:t>packets </a:t>
            </a:r>
            <a:r>
              <a:rPr lang="en-US" altLang="zh-CN" sz="3200" i="1">
                <a:solidFill>
                  <a:schemeClr val="folHlink"/>
                </a:solidFill>
                <a:latin typeface="Comic Sans MS" pitchFamily="66" charset="0"/>
              </a:rPr>
              <a:t>queue</a:t>
            </a:r>
            <a:r>
              <a:rPr lang="en-US" altLang="zh-CN" sz="3200">
                <a:solidFill>
                  <a:schemeClr val="folHlink"/>
                </a:solidFill>
                <a:latin typeface="Comic Sans MS" pitchFamily="66" charset="0"/>
              </a:rPr>
              <a:t> in router buffers</a:t>
            </a:r>
            <a:r>
              <a:rPr lang="en-US" altLang="zh-CN">
                <a:latin typeface="Comic Sans MS" pitchFamily="66" charset="0"/>
              </a:rPr>
              <a:t> </a:t>
            </a:r>
          </a:p>
          <a:p>
            <a:pPr eaLnBrk="1" hangingPunct="1"/>
            <a:r>
              <a:rPr lang="en-US" altLang="zh-CN">
                <a:solidFill>
                  <a:srgbClr val="FF0000"/>
                </a:solidFill>
                <a:latin typeface="Comic Sans MS" pitchFamily="66" charset="0"/>
              </a:rPr>
              <a:t>packet arrival rate to link exceeds output link capacity</a:t>
            </a:r>
          </a:p>
          <a:p>
            <a:pPr eaLnBrk="1" hangingPunct="1"/>
            <a:r>
              <a:rPr lang="en-US" altLang="zh-CN">
                <a:solidFill>
                  <a:schemeClr val="folHlink"/>
                </a:solidFill>
                <a:latin typeface="Comic Sans MS" pitchFamily="66" charset="0"/>
              </a:rPr>
              <a:t>packets queue, wait for turn</a:t>
            </a:r>
          </a:p>
        </p:txBody>
      </p:sp>
      <p:graphicFrame>
        <p:nvGraphicFramePr>
          <p:cNvPr id="116741" name="Object 5"/>
          <p:cNvGraphicFramePr>
            <a:graphicFrameLocks noChangeAspect="1"/>
          </p:cNvGraphicFramePr>
          <p:nvPr/>
        </p:nvGraphicFramePr>
        <p:xfrm>
          <a:off x="1298575" y="5156200"/>
          <a:ext cx="646113" cy="533400"/>
        </p:xfrm>
        <a:graphic>
          <a:graphicData uri="http://schemas.openxmlformats.org/presentationml/2006/ole">
            <mc:AlternateContent xmlns:mc="http://schemas.openxmlformats.org/markup-compatibility/2006">
              <mc:Choice xmlns:v="urn:schemas-microsoft-com:vml" Requires="v">
                <p:oleObj spid="_x0000_s26625" name="Clip" r:id="rId4" imgW="1307263" imgH="1084139" progId="MS_ClipArt_Gallery.2">
                  <p:embed/>
                </p:oleObj>
              </mc:Choice>
              <mc:Fallback>
                <p:oleObj name="Clip" r:id="rId4" imgW="1307263" imgH="1084139" progId="MS_ClipArt_Gallery.2">
                  <p:embed/>
                  <p:pic>
                    <p:nvPicPr>
                      <p:cNvPr id="116741"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8575" y="5156200"/>
                        <a:ext cx="646113"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6742" name="Oval 6"/>
          <p:cNvSpPr>
            <a:spLocks noChangeArrowheads="1"/>
          </p:cNvSpPr>
          <p:nvPr/>
        </p:nvSpPr>
        <p:spPr bwMode="auto">
          <a:xfrm>
            <a:off x="2339975" y="4914900"/>
            <a:ext cx="1198563" cy="369888"/>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16743" name="Rectangle 7"/>
          <p:cNvSpPr>
            <a:spLocks noChangeArrowheads="1"/>
          </p:cNvSpPr>
          <p:nvPr/>
        </p:nvSpPr>
        <p:spPr bwMode="auto">
          <a:xfrm>
            <a:off x="2339975" y="4846638"/>
            <a:ext cx="1198563" cy="263525"/>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endParaRPr lang="zh-CN" altLang="en-US" sz="2400">
              <a:solidFill>
                <a:srgbClr val="FF0000"/>
              </a:solidFill>
              <a:latin typeface="Times New Roman" pitchFamily="18" charset="0"/>
            </a:endParaRPr>
          </a:p>
        </p:txBody>
      </p:sp>
      <p:sp>
        <p:nvSpPr>
          <p:cNvPr id="116744" name="Oval 8"/>
          <p:cNvSpPr>
            <a:spLocks noChangeArrowheads="1"/>
          </p:cNvSpPr>
          <p:nvPr/>
        </p:nvSpPr>
        <p:spPr bwMode="auto">
          <a:xfrm>
            <a:off x="2349500" y="4618038"/>
            <a:ext cx="1198563" cy="430212"/>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grpSp>
        <p:nvGrpSpPr>
          <p:cNvPr id="116745" name="Group 9"/>
          <p:cNvGrpSpPr>
            <a:grpSpLocks/>
          </p:cNvGrpSpPr>
          <p:nvPr/>
        </p:nvGrpSpPr>
        <p:grpSpPr bwMode="auto">
          <a:xfrm>
            <a:off x="2695575" y="4648200"/>
            <a:ext cx="498475" cy="119063"/>
            <a:chOff x="2208" y="2184"/>
            <a:chExt cx="176" cy="69"/>
          </a:xfrm>
        </p:grpSpPr>
        <p:grpSp>
          <p:nvGrpSpPr>
            <p:cNvPr id="116788" name="Group 10"/>
            <p:cNvGrpSpPr>
              <a:grpSpLocks/>
            </p:cNvGrpSpPr>
            <p:nvPr/>
          </p:nvGrpSpPr>
          <p:grpSpPr bwMode="auto">
            <a:xfrm>
              <a:off x="2208" y="2185"/>
              <a:ext cx="176" cy="68"/>
              <a:chOff x="2848" y="848"/>
              <a:chExt cx="140" cy="98"/>
            </a:xfrm>
          </p:grpSpPr>
          <p:sp>
            <p:nvSpPr>
              <p:cNvPr id="116793" name="Line 1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94" name="Line 1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95" name="Line 1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6789" name="Group 14"/>
            <p:cNvGrpSpPr>
              <a:grpSpLocks/>
            </p:cNvGrpSpPr>
            <p:nvPr/>
          </p:nvGrpSpPr>
          <p:grpSpPr bwMode="auto">
            <a:xfrm flipV="1">
              <a:off x="2208" y="2184"/>
              <a:ext cx="176" cy="68"/>
              <a:chOff x="2848" y="848"/>
              <a:chExt cx="140" cy="98"/>
            </a:xfrm>
          </p:grpSpPr>
          <p:sp>
            <p:nvSpPr>
              <p:cNvPr id="116790" name="Line 1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91" name="Line 1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92" name="Line 1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16746" name="Oval 18"/>
          <p:cNvSpPr>
            <a:spLocks noChangeArrowheads="1"/>
          </p:cNvSpPr>
          <p:nvPr/>
        </p:nvSpPr>
        <p:spPr bwMode="auto">
          <a:xfrm>
            <a:off x="5435600" y="4933950"/>
            <a:ext cx="1198563" cy="369888"/>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16747" name="Line 19"/>
          <p:cNvSpPr>
            <a:spLocks noChangeShapeType="1"/>
          </p:cNvSpPr>
          <p:nvPr/>
        </p:nvSpPr>
        <p:spPr bwMode="auto">
          <a:xfrm>
            <a:off x="5445125" y="4913313"/>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48" name="Rectangle 20"/>
          <p:cNvSpPr>
            <a:spLocks noChangeArrowheads="1"/>
          </p:cNvSpPr>
          <p:nvPr/>
        </p:nvSpPr>
        <p:spPr bwMode="auto">
          <a:xfrm>
            <a:off x="5445125" y="4875213"/>
            <a:ext cx="1198563" cy="263525"/>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endParaRPr lang="zh-CN" altLang="en-US" sz="2400">
              <a:solidFill>
                <a:srgbClr val="FF0000"/>
              </a:solidFill>
              <a:latin typeface="Times New Roman" pitchFamily="18" charset="0"/>
            </a:endParaRPr>
          </a:p>
        </p:txBody>
      </p:sp>
      <p:sp>
        <p:nvSpPr>
          <p:cNvPr id="116749" name="Oval 21"/>
          <p:cNvSpPr>
            <a:spLocks noChangeArrowheads="1"/>
          </p:cNvSpPr>
          <p:nvPr/>
        </p:nvSpPr>
        <p:spPr bwMode="auto">
          <a:xfrm>
            <a:off x="5454650" y="4646613"/>
            <a:ext cx="1198563" cy="430212"/>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graphicFrame>
        <p:nvGraphicFramePr>
          <p:cNvPr id="116750" name="Object 23"/>
          <p:cNvGraphicFramePr>
            <a:graphicFrameLocks noChangeAspect="1"/>
          </p:cNvGraphicFramePr>
          <p:nvPr/>
        </p:nvGraphicFramePr>
        <p:xfrm>
          <a:off x="984250" y="4146550"/>
          <a:ext cx="646113" cy="533400"/>
        </p:xfrm>
        <a:graphic>
          <a:graphicData uri="http://schemas.openxmlformats.org/presentationml/2006/ole">
            <mc:AlternateContent xmlns:mc="http://schemas.openxmlformats.org/markup-compatibility/2006">
              <mc:Choice xmlns:v="urn:schemas-microsoft-com:vml" Requires="v">
                <p:oleObj spid="_x0000_s26626" name="Clip" r:id="rId6" imgW="1307263" imgH="1084139" progId="MS_ClipArt_Gallery.2">
                  <p:embed/>
                </p:oleObj>
              </mc:Choice>
              <mc:Fallback>
                <p:oleObj name="Clip" r:id="rId6" imgW="1307263" imgH="1084139" progId="MS_ClipArt_Gallery.2">
                  <p:embed/>
                  <p:pic>
                    <p:nvPicPr>
                      <p:cNvPr id="116750"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250" y="4146550"/>
                        <a:ext cx="646113"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6751" name="Line 24"/>
          <p:cNvSpPr>
            <a:spLocks noChangeShapeType="1"/>
          </p:cNvSpPr>
          <p:nvPr/>
        </p:nvSpPr>
        <p:spPr bwMode="auto">
          <a:xfrm>
            <a:off x="1609725" y="4552950"/>
            <a:ext cx="5048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52" name="Line 25"/>
          <p:cNvSpPr>
            <a:spLocks noChangeShapeType="1"/>
          </p:cNvSpPr>
          <p:nvPr/>
        </p:nvSpPr>
        <p:spPr bwMode="auto">
          <a:xfrm flipV="1">
            <a:off x="1914525" y="5538788"/>
            <a:ext cx="195263" cy="47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53" name="Line 26"/>
          <p:cNvSpPr>
            <a:spLocks noChangeShapeType="1"/>
          </p:cNvSpPr>
          <p:nvPr/>
        </p:nvSpPr>
        <p:spPr bwMode="auto">
          <a:xfrm>
            <a:off x="3533775" y="4972050"/>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54" name="Line 28"/>
          <p:cNvSpPr>
            <a:spLocks noChangeShapeType="1"/>
          </p:cNvSpPr>
          <p:nvPr/>
        </p:nvSpPr>
        <p:spPr bwMode="auto">
          <a:xfrm flipH="1">
            <a:off x="2114550" y="4543425"/>
            <a:ext cx="0" cy="10001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55" name="Line 29"/>
          <p:cNvSpPr>
            <a:spLocks noChangeShapeType="1"/>
          </p:cNvSpPr>
          <p:nvPr/>
        </p:nvSpPr>
        <p:spPr bwMode="auto">
          <a:xfrm>
            <a:off x="2124075" y="4976813"/>
            <a:ext cx="2000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56" name="Rectangle 40"/>
          <p:cNvSpPr>
            <a:spLocks noChangeArrowheads="1"/>
          </p:cNvSpPr>
          <p:nvPr/>
        </p:nvSpPr>
        <p:spPr bwMode="auto">
          <a:xfrm>
            <a:off x="3200400" y="4843463"/>
            <a:ext cx="147638" cy="2000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endParaRPr lang="zh-CN" altLang="en-US" sz="2400">
              <a:solidFill>
                <a:srgbClr val="FF0000"/>
              </a:solidFill>
              <a:latin typeface="Times New Roman" pitchFamily="18" charset="0"/>
            </a:endParaRPr>
          </a:p>
        </p:txBody>
      </p:sp>
      <p:sp>
        <p:nvSpPr>
          <p:cNvPr id="116757" name="Rectangle 41"/>
          <p:cNvSpPr>
            <a:spLocks noChangeArrowheads="1"/>
          </p:cNvSpPr>
          <p:nvPr/>
        </p:nvSpPr>
        <p:spPr bwMode="auto">
          <a:xfrm>
            <a:off x="3362325" y="4843463"/>
            <a:ext cx="147638" cy="200025"/>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16758" name="Rectangle 42"/>
          <p:cNvSpPr>
            <a:spLocks noChangeArrowheads="1"/>
          </p:cNvSpPr>
          <p:nvPr/>
        </p:nvSpPr>
        <p:spPr bwMode="auto">
          <a:xfrm>
            <a:off x="2147888" y="4743450"/>
            <a:ext cx="147637" cy="2000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16759" name="Line 44"/>
          <p:cNvSpPr>
            <a:spLocks noChangeShapeType="1"/>
          </p:cNvSpPr>
          <p:nvPr/>
        </p:nvSpPr>
        <p:spPr bwMode="auto">
          <a:xfrm>
            <a:off x="2324100" y="4848225"/>
            <a:ext cx="242888" cy="47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60" name="Line 45"/>
          <p:cNvSpPr>
            <a:spLocks noChangeShapeType="1"/>
          </p:cNvSpPr>
          <p:nvPr/>
        </p:nvSpPr>
        <p:spPr bwMode="auto">
          <a:xfrm flipV="1">
            <a:off x="1990725" y="5124450"/>
            <a:ext cx="0" cy="1762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61" name="Text Box 47"/>
          <p:cNvSpPr txBox="1">
            <a:spLocks noChangeArrowheads="1"/>
          </p:cNvSpPr>
          <p:nvPr/>
        </p:nvSpPr>
        <p:spPr bwMode="auto">
          <a:xfrm>
            <a:off x="631825" y="4170363"/>
            <a:ext cx="40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r>
              <a:rPr lang="en-US" altLang="zh-CN" sz="2400">
                <a:solidFill>
                  <a:schemeClr val="accent1"/>
                </a:solidFill>
                <a:latin typeface="Comic Sans MS" pitchFamily="66" charset="0"/>
              </a:rPr>
              <a:t>A</a:t>
            </a:r>
            <a:endParaRPr lang="en-US" altLang="zh-CN" sz="2400">
              <a:solidFill>
                <a:schemeClr val="accent1"/>
              </a:solidFill>
              <a:latin typeface="Times New Roman" pitchFamily="18" charset="0"/>
            </a:endParaRPr>
          </a:p>
        </p:txBody>
      </p:sp>
      <p:sp>
        <p:nvSpPr>
          <p:cNvPr id="116762" name="Text Box 48"/>
          <p:cNvSpPr txBox="1">
            <a:spLocks noChangeArrowheads="1"/>
          </p:cNvSpPr>
          <p:nvPr/>
        </p:nvSpPr>
        <p:spPr bwMode="auto">
          <a:xfrm>
            <a:off x="908050" y="5189538"/>
            <a:ext cx="376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r>
              <a:rPr lang="en-US" altLang="zh-CN" sz="2400">
                <a:solidFill>
                  <a:schemeClr val="accent2"/>
                </a:solidFill>
                <a:latin typeface="Comic Sans MS" pitchFamily="66" charset="0"/>
              </a:rPr>
              <a:t>B</a:t>
            </a:r>
            <a:endParaRPr lang="en-US" altLang="zh-CN" sz="2400">
              <a:solidFill>
                <a:schemeClr val="accent1"/>
              </a:solidFill>
              <a:latin typeface="Times New Roman" pitchFamily="18" charset="0"/>
            </a:endParaRPr>
          </a:p>
        </p:txBody>
      </p:sp>
      <p:sp>
        <p:nvSpPr>
          <p:cNvPr id="116763" name="Rectangle 63"/>
          <p:cNvSpPr>
            <a:spLocks noChangeArrowheads="1"/>
          </p:cNvSpPr>
          <p:nvPr/>
        </p:nvSpPr>
        <p:spPr bwMode="auto">
          <a:xfrm>
            <a:off x="3490913" y="4781550"/>
            <a:ext cx="147637" cy="2000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grpSp>
        <p:nvGrpSpPr>
          <p:cNvPr id="5" name="Group 93"/>
          <p:cNvGrpSpPr>
            <a:grpSpLocks/>
          </p:cNvGrpSpPr>
          <p:nvPr/>
        </p:nvGrpSpPr>
        <p:grpSpPr bwMode="auto">
          <a:xfrm>
            <a:off x="3586163" y="3317875"/>
            <a:ext cx="4221162" cy="1454150"/>
            <a:chOff x="2259" y="2090"/>
            <a:chExt cx="2659" cy="916"/>
          </a:xfrm>
        </p:grpSpPr>
        <p:sp>
          <p:nvSpPr>
            <p:cNvPr id="116786" name="Text Box 66"/>
            <p:cNvSpPr txBox="1">
              <a:spLocks noChangeArrowheads="1"/>
            </p:cNvSpPr>
            <p:nvPr/>
          </p:nvSpPr>
          <p:spPr bwMode="auto">
            <a:xfrm>
              <a:off x="2602" y="2090"/>
              <a:ext cx="23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r>
                <a:rPr lang="en-US" altLang="zh-CN" sz="1800">
                  <a:solidFill>
                    <a:srgbClr val="FF0000"/>
                  </a:solidFill>
                  <a:latin typeface="Comic Sans MS" pitchFamily="66" charset="0"/>
                </a:rPr>
                <a:t>packet being transmitted (delay)</a:t>
              </a:r>
            </a:p>
          </p:txBody>
        </p:sp>
        <p:sp>
          <p:nvSpPr>
            <p:cNvPr id="116787" name="Line 67"/>
            <p:cNvSpPr>
              <a:spLocks noChangeShapeType="1"/>
            </p:cNvSpPr>
            <p:nvPr/>
          </p:nvSpPr>
          <p:spPr bwMode="auto">
            <a:xfrm rot="10800000" flipV="1">
              <a:off x="2259" y="2294"/>
              <a:ext cx="1059" cy="7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 name="Group 94"/>
          <p:cNvGrpSpPr>
            <a:grpSpLocks/>
          </p:cNvGrpSpPr>
          <p:nvPr/>
        </p:nvGrpSpPr>
        <p:grpSpPr bwMode="auto">
          <a:xfrm>
            <a:off x="3338513" y="5102225"/>
            <a:ext cx="3462337" cy="804863"/>
            <a:chOff x="2103" y="3214"/>
            <a:chExt cx="2181" cy="507"/>
          </a:xfrm>
        </p:grpSpPr>
        <p:sp>
          <p:nvSpPr>
            <p:cNvPr id="116784" name="Text Box 72"/>
            <p:cNvSpPr txBox="1">
              <a:spLocks noChangeArrowheads="1"/>
            </p:cNvSpPr>
            <p:nvPr/>
          </p:nvSpPr>
          <p:spPr bwMode="auto">
            <a:xfrm>
              <a:off x="2530" y="3490"/>
              <a:ext cx="175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r>
                <a:rPr lang="en-US" altLang="zh-CN" sz="1800">
                  <a:solidFill>
                    <a:srgbClr val="FF0000"/>
                  </a:solidFill>
                  <a:latin typeface="Comic Sans MS" pitchFamily="66" charset="0"/>
                </a:rPr>
                <a:t>packets queueing (delay)</a:t>
              </a:r>
              <a:endParaRPr lang="en-US" altLang="zh-CN" sz="1800">
                <a:solidFill>
                  <a:srgbClr val="FF0000"/>
                </a:solidFill>
                <a:latin typeface="Times New Roman" pitchFamily="18" charset="0"/>
              </a:endParaRPr>
            </a:p>
          </p:txBody>
        </p:sp>
        <p:sp>
          <p:nvSpPr>
            <p:cNvPr id="116785" name="Line 73"/>
            <p:cNvSpPr>
              <a:spLocks noChangeShapeType="1"/>
            </p:cNvSpPr>
            <p:nvPr/>
          </p:nvSpPr>
          <p:spPr bwMode="auto">
            <a:xfrm rot="10800000">
              <a:off x="2103" y="3214"/>
              <a:ext cx="471" cy="4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6766" name="Group 74"/>
          <p:cNvGrpSpPr>
            <a:grpSpLocks/>
          </p:cNvGrpSpPr>
          <p:nvPr/>
        </p:nvGrpSpPr>
        <p:grpSpPr bwMode="auto">
          <a:xfrm>
            <a:off x="5781675" y="4705350"/>
            <a:ext cx="498475" cy="119063"/>
            <a:chOff x="2208" y="2184"/>
            <a:chExt cx="176" cy="69"/>
          </a:xfrm>
        </p:grpSpPr>
        <p:grpSp>
          <p:nvGrpSpPr>
            <p:cNvPr id="116776" name="Group 75"/>
            <p:cNvGrpSpPr>
              <a:grpSpLocks/>
            </p:cNvGrpSpPr>
            <p:nvPr/>
          </p:nvGrpSpPr>
          <p:grpSpPr bwMode="auto">
            <a:xfrm>
              <a:off x="2208" y="2185"/>
              <a:ext cx="176" cy="68"/>
              <a:chOff x="2848" y="848"/>
              <a:chExt cx="140" cy="98"/>
            </a:xfrm>
          </p:grpSpPr>
          <p:sp>
            <p:nvSpPr>
              <p:cNvPr id="116781" name="Line 7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82" name="Line 7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83" name="Line 7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6777" name="Group 79"/>
            <p:cNvGrpSpPr>
              <a:grpSpLocks/>
            </p:cNvGrpSpPr>
            <p:nvPr/>
          </p:nvGrpSpPr>
          <p:grpSpPr bwMode="auto">
            <a:xfrm flipV="1">
              <a:off x="2208" y="2184"/>
              <a:ext cx="176" cy="68"/>
              <a:chOff x="2848" y="848"/>
              <a:chExt cx="140" cy="98"/>
            </a:xfrm>
          </p:grpSpPr>
          <p:sp>
            <p:nvSpPr>
              <p:cNvPr id="116778" name="Line 8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79" name="Line 8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80" name="Line 8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16767" name="Rectangle 84"/>
          <p:cNvSpPr>
            <a:spLocks noChangeArrowheads="1"/>
          </p:cNvSpPr>
          <p:nvPr/>
        </p:nvSpPr>
        <p:spPr bwMode="auto">
          <a:xfrm>
            <a:off x="1673225" y="4271963"/>
            <a:ext cx="147638" cy="200025"/>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16768" name="Line 85"/>
          <p:cNvSpPr>
            <a:spLocks noChangeShapeType="1"/>
          </p:cNvSpPr>
          <p:nvPr/>
        </p:nvSpPr>
        <p:spPr bwMode="auto">
          <a:xfrm>
            <a:off x="1803400" y="4378325"/>
            <a:ext cx="242888" cy="47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69" name="Rectangle 86"/>
          <p:cNvSpPr>
            <a:spLocks noChangeArrowheads="1"/>
          </p:cNvSpPr>
          <p:nvPr/>
        </p:nvSpPr>
        <p:spPr bwMode="auto">
          <a:xfrm>
            <a:off x="1944688" y="5302250"/>
            <a:ext cx="147637" cy="2000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16770" name="Rectangle 88"/>
          <p:cNvSpPr>
            <a:spLocks noChangeArrowheads="1"/>
          </p:cNvSpPr>
          <p:nvPr/>
        </p:nvSpPr>
        <p:spPr bwMode="auto">
          <a:xfrm>
            <a:off x="3060700" y="4843463"/>
            <a:ext cx="147638" cy="200025"/>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endParaRPr lang="zh-CN" altLang="en-US" sz="2400">
              <a:solidFill>
                <a:srgbClr val="FF0000"/>
              </a:solidFill>
              <a:latin typeface="Times New Roman" pitchFamily="18" charset="0"/>
            </a:endParaRPr>
          </a:p>
        </p:txBody>
      </p:sp>
      <p:sp>
        <p:nvSpPr>
          <p:cNvPr id="116771" name="Rectangle 89"/>
          <p:cNvSpPr>
            <a:spLocks noChangeArrowheads="1"/>
          </p:cNvSpPr>
          <p:nvPr/>
        </p:nvSpPr>
        <p:spPr bwMode="auto">
          <a:xfrm>
            <a:off x="2921000" y="4843463"/>
            <a:ext cx="147638" cy="200025"/>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endParaRPr lang="zh-CN" altLang="en-US" sz="2400">
              <a:solidFill>
                <a:srgbClr val="FF0000"/>
              </a:solidFill>
              <a:latin typeface="Times New Roman" pitchFamily="18" charset="0"/>
            </a:endParaRPr>
          </a:p>
        </p:txBody>
      </p:sp>
      <p:sp>
        <p:nvSpPr>
          <p:cNvPr id="116772" name="Rectangle 90"/>
          <p:cNvSpPr>
            <a:spLocks noChangeArrowheads="1"/>
          </p:cNvSpPr>
          <p:nvPr/>
        </p:nvSpPr>
        <p:spPr bwMode="auto">
          <a:xfrm>
            <a:off x="2781300" y="4843463"/>
            <a:ext cx="147638" cy="200025"/>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endParaRPr lang="zh-CN" altLang="en-US" sz="2400">
              <a:solidFill>
                <a:srgbClr val="FF0000"/>
              </a:solidFill>
              <a:latin typeface="Times New Roman" pitchFamily="18" charset="0"/>
            </a:endParaRPr>
          </a:p>
        </p:txBody>
      </p:sp>
      <p:grpSp>
        <p:nvGrpSpPr>
          <p:cNvPr id="10" name="Group 95"/>
          <p:cNvGrpSpPr>
            <a:grpSpLocks/>
          </p:cNvGrpSpPr>
          <p:nvPr/>
        </p:nvGrpSpPr>
        <p:grpSpPr bwMode="auto">
          <a:xfrm>
            <a:off x="2517775" y="5064125"/>
            <a:ext cx="4621213" cy="1511300"/>
            <a:chOff x="1586" y="3190"/>
            <a:chExt cx="2911" cy="952"/>
          </a:xfrm>
        </p:grpSpPr>
        <p:sp>
          <p:nvSpPr>
            <p:cNvPr id="116774" name="Line 91"/>
            <p:cNvSpPr>
              <a:spLocks noChangeShapeType="1"/>
            </p:cNvSpPr>
            <p:nvPr/>
          </p:nvSpPr>
          <p:spPr bwMode="auto">
            <a:xfrm rot="10800000" flipH="1">
              <a:off x="1798" y="3190"/>
              <a:ext cx="105" cy="5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75" name="Text Box 92"/>
            <p:cNvSpPr txBox="1">
              <a:spLocks noChangeArrowheads="1"/>
            </p:cNvSpPr>
            <p:nvPr/>
          </p:nvSpPr>
          <p:spPr bwMode="auto">
            <a:xfrm>
              <a:off x="1586" y="3738"/>
              <a:ext cx="2911"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r>
                <a:rPr lang="en-US" altLang="zh-CN" sz="1800">
                  <a:solidFill>
                    <a:srgbClr val="FF0000"/>
                  </a:solidFill>
                  <a:latin typeface="Comic Sans MS" pitchFamily="66" charset="0"/>
                </a:rPr>
                <a:t>free (available) buffers: arriving packets </a:t>
              </a:r>
            </a:p>
            <a:p>
              <a:pPr>
                <a:spcBef>
                  <a:spcPct val="0"/>
                </a:spcBef>
                <a:buClrTx/>
                <a:buSzTx/>
                <a:buFontTx/>
                <a:buNone/>
              </a:pPr>
              <a:r>
                <a:rPr lang="en-US" altLang="zh-CN" sz="1800">
                  <a:solidFill>
                    <a:srgbClr val="FF0000"/>
                  </a:solidFill>
                  <a:latin typeface="Comic Sans MS" pitchFamily="66" charset="0"/>
                </a:rPr>
                <a:t>dropped (loss) if no free buffers</a:t>
              </a:r>
              <a:endParaRPr lang="en-US" altLang="zh-CN" sz="1800">
                <a:solidFill>
                  <a:srgbClr val="FF0000"/>
                </a:solidFill>
                <a:latin typeface="Times New Roman" pitchFamily="18" charset="0"/>
              </a:endParaRPr>
            </a:p>
          </p:txBody>
        </p:sp>
      </p:grpSp>
    </p:spTree>
    <p:extLst>
      <p:ext uri="{BB962C8B-B14F-4D97-AF65-F5344CB8AC3E}">
        <p14:creationId xmlns:p14="http://schemas.microsoft.com/office/powerpoint/2010/main" val="37091838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071DEE36-F11C-4823-B200-C5A86239CA49}" type="slidenum">
              <a:rPr lang="zh-CN" altLang="en-US" sz="1400">
                <a:latin typeface="Tahoma" panose="020B0604030504040204" pitchFamily="34" charset="0"/>
              </a:rPr>
              <a:pPr/>
              <a:t>116</a:t>
            </a:fld>
            <a:endParaRPr lang="en-US" altLang="zh-CN" sz="1400">
              <a:latin typeface="Tahoma" panose="020B0604030504040204" pitchFamily="34" charset="0"/>
            </a:endParaRPr>
          </a:p>
        </p:txBody>
      </p:sp>
      <p:sp>
        <p:nvSpPr>
          <p:cNvPr id="28677" name="Rectangle 2"/>
          <p:cNvSpPr>
            <a:spLocks noGrp="1" noChangeArrowheads="1"/>
          </p:cNvSpPr>
          <p:nvPr>
            <p:ph type="title"/>
          </p:nvPr>
        </p:nvSpPr>
        <p:spPr>
          <a:xfrm>
            <a:off x="476250" y="266700"/>
            <a:ext cx="7772400" cy="1143000"/>
          </a:xfrm>
        </p:spPr>
        <p:txBody>
          <a:bodyPr/>
          <a:lstStyle/>
          <a:p>
            <a:pPr eaLnBrk="1" hangingPunct="1"/>
            <a:r>
              <a:rPr lang="en-US" altLang="zh-CN">
                <a:solidFill>
                  <a:schemeClr val="folHlink"/>
                </a:solidFill>
                <a:latin typeface="Comic Sans MS" panose="030F0702030302020204" pitchFamily="66" charset="0"/>
              </a:rPr>
              <a:t>Four sources of packet delay</a:t>
            </a:r>
            <a:endParaRPr lang="en-US" altLang="zh-CN" sz="4800">
              <a:solidFill>
                <a:schemeClr val="folHlink"/>
              </a:solidFill>
              <a:latin typeface="Comic Sans MS" panose="030F0702030302020204" pitchFamily="66" charset="0"/>
            </a:endParaRPr>
          </a:p>
        </p:txBody>
      </p:sp>
      <p:sp>
        <p:nvSpPr>
          <p:cNvPr id="28678" name="Rectangle 4"/>
          <p:cNvSpPr>
            <a:spLocks noGrp="1" noChangeArrowheads="1"/>
          </p:cNvSpPr>
          <p:nvPr>
            <p:ph type="body" sz="half" idx="2"/>
          </p:nvPr>
        </p:nvSpPr>
        <p:spPr>
          <a:xfrm>
            <a:off x="492125" y="1628775"/>
            <a:ext cx="3810000" cy="1339850"/>
          </a:xfrm>
        </p:spPr>
        <p:txBody>
          <a:bodyPr/>
          <a:lstStyle/>
          <a:p>
            <a:pPr eaLnBrk="1" hangingPunct="1"/>
            <a:r>
              <a:rPr lang="en-US" altLang="zh-CN">
                <a:solidFill>
                  <a:srgbClr val="FF0000"/>
                </a:solidFill>
                <a:latin typeface="Comic Sans MS" panose="030F0702030302020204" pitchFamily="66" charset="0"/>
              </a:rPr>
              <a:t>1. nodal processing:</a:t>
            </a:r>
            <a:r>
              <a:rPr lang="en-US" altLang="zh-CN">
                <a:latin typeface="Comic Sans MS" panose="030F0702030302020204" pitchFamily="66" charset="0"/>
              </a:rPr>
              <a:t> </a:t>
            </a:r>
          </a:p>
          <a:p>
            <a:pPr lvl="1" eaLnBrk="1" hangingPunct="1"/>
            <a:r>
              <a:rPr lang="en-US" altLang="zh-CN">
                <a:solidFill>
                  <a:schemeClr val="folHlink"/>
                </a:solidFill>
                <a:latin typeface="Comic Sans MS" panose="030F0702030302020204" pitchFamily="66" charset="0"/>
              </a:rPr>
              <a:t>check bit errors</a:t>
            </a:r>
          </a:p>
          <a:p>
            <a:pPr lvl="1" eaLnBrk="1" hangingPunct="1"/>
            <a:r>
              <a:rPr lang="en-US" altLang="zh-CN">
                <a:solidFill>
                  <a:schemeClr val="folHlink"/>
                </a:solidFill>
                <a:latin typeface="Comic Sans MS" panose="030F0702030302020204" pitchFamily="66" charset="0"/>
              </a:rPr>
              <a:t>determine output link</a:t>
            </a:r>
          </a:p>
        </p:txBody>
      </p:sp>
      <p:grpSp>
        <p:nvGrpSpPr>
          <p:cNvPr id="28679" name="Group 5"/>
          <p:cNvGrpSpPr>
            <a:grpSpLocks/>
          </p:cNvGrpSpPr>
          <p:nvPr/>
        </p:nvGrpSpPr>
        <p:grpSpPr bwMode="auto">
          <a:xfrm>
            <a:off x="631825" y="3965575"/>
            <a:ext cx="6021388" cy="2174875"/>
            <a:chOff x="494" y="2702"/>
            <a:chExt cx="3793" cy="1370"/>
          </a:xfrm>
        </p:grpSpPr>
        <p:graphicFrame>
          <p:nvGraphicFramePr>
            <p:cNvPr id="28674" name="Object 6"/>
            <p:cNvGraphicFramePr>
              <a:graphicFrameLocks noChangeAspect="1"/>
            </p:cNvGraphicFramePr>
            <p:nvPr/>
          </p:nvGraphicFramePr>
          <p:xfrm>
            <a:off x="914" y="3452"/>
            <a:ext cx="407" cy="336"/>
          </p:xfrm>
          <a:graphic>
            <a:graphicData uri="http://schemas.openxmlformats.org/presentationml/2006/ole">
              <mc:AlternateContent xmlns:mc="http://schemas.openxmlformats.org/markup-compatibility/2006">
                <mc:Choice xmlns:v="urn:schemas-microsoft-com:vml" Requires="v">
                  <p:oleObj spid="_x0000_s27649" name="Clip" r:id="rId4" imgW="1307263" imgH="1084139" progId="MS_ClipArt_Gallery.2">
                    <p:embed/>
                  </p:oleObj>
                </mc:Choice>
                <mc:Fallback>
                  <p:oleObj name="Clip" r:id="rId4" imgW="1307263" imgH="1084139" progId="MS_ClipArt_Gallery.2">
                    <p:embed/>
                    <p:pic>
                      <p:nvPicPr>
                        <p:cNvPr id="28674"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 y="3452"/>
                          <a:ext cx="40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681" name="Oval 7"/>
            <p:cNvSpPr>
              <a:spLocks noChangeArrowheads="1"/>
            </p:cNvSpPr>
            <p:nvPr/>
          </p:nvSpPr>
          <p:spPr bwMode="auto">
            <a:xfrm>
              <a:off x="1570" y="3300"/>
              <a:ext cx="755" cy="233"/>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8682" name="Rectangle 8"/>
            <p:cNvSpPr>
              <a:spLocks noChangeArrowheads="1"/>
            </p:cNvSpPr>
            <p:nvPr/>
          </p:nvSpPr>
          <p:spPr bwMode="auto">
            <a:xfrm>
              <a:off x="1570" y="3257"/>
              <a:ext cx="755" cy="166"/>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28683" name="Oval 9"/>
            <p:cNvSpPr>
              <a:spLocks noChangeArrowheads="1"/>
            </p:cNvSpPr>
            <p:nvPr/>
          </p:nvSpPr>
          <p:spPr bwMode="auto">
            <a:xfrm>
              <a:off x="1576" y="3113"/>
              <a:ext cx="755" cy="271"/>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28684" name="Group 10"/>
            <p:cNvGrpSpPr>
              <a:grpSpLocks/>
            </p:cNvGrpSpPr>
            <p:nvPr/>
          </p:nvGrpSpPr>
          <p:grpSpPr bwMode="auto">
            <a:xfrm>
              <a:off x="1794" y="3132"/>
              <a:ext cx="314" cy="75"/>
              <a:chOff x="2208" y="2184"/>
              <a:chExt cx="176" cy="69"/>
            </a:xfrm>
          </p:grpSpPr>
          <p:grpSp>
            <p:nvGrpSpPr>
              <p:cNvPr id="28722" name="Group 11"/>
              <p:cNvGrpSpPr>
                <a:grpSpLocks/>
              </p:cNvGrpSpPr>
              <p:nvPr/>
            </p:nvGrpSpPr>
            <p:grpSpPr bwMode="auto">
              <a:xfrm>
                <a:off x="2208" y="2185"/>
                <a:ext cx="176" cy="68"/>
                <a:chOff x="2848" y="848"/>
                <a:chExt cx="140" cy="98"/>
              </a:xfrm>
            </p:grpSpPr>
            <p:sp>
              <p:nvSpPr>
                <p:cNvPr id="28727" name="Line 1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28" name="Line 1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29" name="Line 1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8723" name="Group 15"/>
              <p:cNvGrpSpPr>
                <a:grpSpLocks/>
              </p:cNvGrpSpPr>
              <p:nvPr/>
            </p:nvGrpSpPr>
            <p:grpSpPr bwMode="auto">
              <a:xfrm flipV="1">
                <a:off x="2208" y="2184"/>
                <a:ext cx="176" cy="68"/>
                <a:chOff x="2848" y="848"/>
                <a:chExt cx="140" cy="98"/>
              </a:xfrm>
            </p:grpSpPr>
            <p:sp>
              <p:nvSpPr>
                <p:cNvPr id="28724" name="Line 1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25" name="Line 1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26" name="Line 1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28685" name="Oval 19"/>
            <p:cNvSpPr>
              <a:spLocks noChangeArrowheads="1"/>
            </p:cNvSpPr>
            <p:nvPr/>
          </p:nvSpPr>
          <p:spPr bwMode="auto">
            <a:xfrm>
              <a:off x="3520" y="3312"/>
              <a:ext cx="755" cy="233"/>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8686" name="Line 20"/>
            <p:cNvSpPr>
              <a:spLocks noChangeShapeType="1"/>
            </p:cNvSpPr>
            <p:nvPr/>
          </p:nvSpPr>
          <p:spPr bwMode="auto">
            <a:xfrm>
              <a:off x="3526" y="3299"/>
              <a:ext cx="0" cy="1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7" name="Rectangle 21"/>
            <p:cNvSpPr>
              <a:spLocks noChangeArrowheads="1"/>
            </p:cNvSpPr>
            <p:nvPr/>
          </p:nvSpPr>
          <p:spPr bwMode="auto">
            <a:xfrm>
              <a:off x="3526" y="3275"/>
              <a:ext cx="755" cy="166"/>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28688" name="Oval 22"/>
            <p:cNvSpPr>
              <a:spLocks noChangeArrowheads="1"/>
            </p:cNvSpPr>
            <p:nvPr/>
          </p:nvSpPr>
          <p:spPr bwMode="auto">
            <a:xfrm>
              <a:off x="3532" y="3131"/>
              <a:ext cx="755" cy="271"/>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28675" name="Object 23"/>
            <p:cNvGraphicFramePr>
              <a:graphicFrameLocks noChangeAspect="1"/>
            </p:cNvGraphicFramePr>
            <p:nvPr/>
          </p:nvGraphicFramePr>
          <p:xfrm>
            <a:off x="716" y="2816"/>
            <a:ext cx="407" cy="336"/>
          </p:xfrm>
          <a:graphic>
            <a:graphicData uri="http://schemas.openxmlformats.org/presentationml/2006/ole">
              <mc:AlternateContent xmlns:mc="http://schemas.openxmlformats.org/markup-compatibility/2006">
                <mc:Choice xmlns:v="urn:schemas-microsoft-com:vml" Requires="v">
                  <p:oleObj spid="_x0000_s27650" name="Clip" r:id="rId6" imgW="1307263" imgH="1084139" progId="MS_ClipArt_Gallery.2">
                    <p:embed/>
                  </p:oleObj>
                </mc:Choice>
                <mc:Fallback>
                  <p:oleObj name="Clip" r:id="rId6" imgW="1307263" imgH="1084139" progId="MS_ClipArt_Gallery.2">
                    <p:embed/>
                    <p:pic>
                      <p:nvPicPr>
                        <p:cNvPr id="28675"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 y="2816"/>
                          <a:ext cx="40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689" name="Line 24"/>
            <p:cNvSpPr>
              <a:spLocks noChangeShapeType="1"/>
            </p:cNvSpPr>
            <p:nvPr/>
          </p:nvSpPr>
          <p:spPr bwMode="auto">
            <a:xfrm>
              <a:off x="1110" y="3072"/>
              <a:ext cx="31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90" name="Line 25"/>
            <p:cNvSpPr>
              <a:spLocks noChangeShapeType="1"/>
            </p:cNvSpPr>
            <p:nvPr/>
          </p:nvSpPr>
          <p:spPr bwMode="auto">
            <a:xfrm flipV="1">
              <a:off x="1302" y="3693"/>
              <a:ext cx="123"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91" name="Line 26"/>
            <p:cNvSpPr>
              <a:spLocks noChangeShapeType="1"/>
            </p:cNvSpPr>
            <p:nvPr/>
          </p:nvSpPr>
          <p:spPr bwMode="auto">
            <a:xfrm>
              <a:off x="2322" y="3336"/>
              <a:ext cx="1218" cy="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92" name="Line 27"/>
            <p:cNvSpPr>
              <a:spLocks noChangeShapeType="1"/>
            </p:cNvSpPr>
            <p:nvPr/>
          </p:nvSpPr>
          <p:spPr bwMode="auto">
            <a:xfrm flipH="1">
              <a:off x="1428" y="3066"/>
              <a:ext cx="0" cy="6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93" name="Line 28"/>
            <p:cNvSpPr>
              <a:spLocks noChangeShapeType="1"/>
            </p:cNvSpPr>
            <p:nvPr/>
          </p:nvSpPr>
          <p:spPr bwMode="auto">
            <a:xfrm>
              <a:off x="1434" y="3339"/>
              <a:ext cx="12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94" name="Rectangle 29"/>
            <p:cNvSpPr>
              <a:spLocks noChangeArrowheads="1"/>
            </p:cNvSpPr>
            <p:nvPr/>
          </p:nvSpPr>
          <p:spPr bwMode="auto">
            <a:xfrm>
              <a:off x="2901" y="3210"/>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8695" name="Rectangle 30"/>
            <p:cNvSpPr>
              <a:spLocks noChangeArrowheads="1"/>
            </p:cNvSpPr>
            <p:nvPr/>
          </p:nvSpPr>
          <p:spPr bwMode="auto">
            <a:xfrm>
              <a:off x="2112" y="325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8696" name="Rectangle 31"/>
            <p:cNvSpPr>
              <a:spLocks noChangeArrowheads="1"/>
            </p:cNvSpPr>
            <p:nvPr/>
          </p:nvSpPr>
          <p:spPr bwMode="auto">
            <a:xfrm>
              <a:off x="2214" y="3255"/>
              <a:ext cx="93" cy="12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8697" name="Rectangle 32"/>
            <p:cNvSpPr>
              <a:spLocks noChangeArrowheads="1"/>
            </p:cNvSpPr>
            <p:nvPr/>
          </p:nvSpPr>
          <p:spPr bwMode="auto">
            <a:xfrm>
              <a:off x="1449" y="3192"/>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8698" name="Line 33"/>
            <p:cNvSpPr>
              <a:spLocks noChangeShapeType="1"/>
            </p:cNvSpPr>
            <p:nvPr/>
          </p:nvSpPr>
          <p:spPr bwMode="auto">
            <a:xfrm>
              <a:off x="1560" y="3258"/>
              <a:ext cx="153" cy="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99" name="Line 34"/>
            <p:cNvSpPr>
              <a:spLocks noChangeShapeType="1"/>
            </p:cNvSpPr>
            <p:nvPr/>
          </p:nvSpPr>
          <p:spPr bwMode="auto">
            <a:xfrm flipV="1">
              <a:off x="1350" y="3432"/>
              <a:ext cx="0" cy="1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00" name="Line 35"/>
            <p:cNvSpPr>
              <a:spLocks noChangeShapeType="1"/>
            </p:cNvSpPr>
            <p:nvPr/>
          </p:nvSpPr>
          <p:spPr bwMode="auto">
            <a:xfrm flipV="1">
              <a:off x="3387" y="3084"/>
              <a:ext cx="23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01" name="Text Box 36"/>
            <p:cNvSpPr txBox="1">
              <a:spLocks noChangeArrowheads="1"/>
            </p:cNvSpPr>
            <p:nvPr/>
          </p:nvSpPr>
          <p:spPr bwMode="auto">
            <a:xfrm>
              <a:off x="494" y="2831"/>
              <a:ext cx="2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solidFill>
                    <a:schemeClr val="accent1"/>
                  </a:solidFill>
                  <a:latin typeface="Comic Sans MS" panose="030F0702030302020204" pitchFamily="66" charset="0"/>
                </a:rPr>
                <a:t>A</a:t>
              </a:r>
              <a:endParaRPr lang="en-US" altLang="zh-CN">
                <a:solidFill>
                  <a:schemeClr val="accent1"/>
                </a:solidFill>
              </a:endParaRPr>
            </a:p>
          </p:txBody>
        </p:sp>
        <p:sp>
          <p:nvSpPr>
            <p:cNvPr id="28702" name="Text Box 37"/>
            <p:cNvSpPr txBox="1">
              <a:spLocks noChangeArrowheads="1"/>
            </p:cNvSpPr>
            <p:nvPr/>
          </p:nvSpPr>
          <p:spPr bwMode="auto">
            <a:xfrm>
              <a:off x="668" y="3473"/>
              <a:ext cx="2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solidFill>
                    <a:schemeClr val="accent2"/>
                  </a:solidFill>
                  <a:latin typeface="Comic Sans MS" panose="030F0702030302020204" pitchFamily="66" charset="0"/>
                </a:rPr>
                <a:t>B</a:t>
              </a:r>
              <a:endParaRPr lang="en-US" altLang="zh-CN">
                <a:solidFill>
                  <a:schemeClr val="accent1"/>
                </a:solidFill>
              </a:endParaRPr>
            </a:p>
          </p:txBody>
        </p:sp>
        <p:sp>
          <p:nvSpPr>
            <p:cNvPr id="28703" name="Rectangle 38"/>
            <p:cNvSpPr>
              <a:spLocks noChangeArrowheads="1"/>
            </p:cNvSpPr>
            <p:nvPr/>
          </p:nvSpPr>
          <p:spPr bwMode="auto">
            <a:xfrm>
              <a:off x="2295" y="3216"/>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8704" name="Text Box 39"/>
            <p:cNvSpPr txBox="1">
              <a:spLocks noChangeArrowheads="1"/>
            </p:cNvSpPr>
            <p:nvPr/>
          </p:nvSpPr>
          <p:spPr bwMode="auto">
            <a:xfrm>
              <a:off x="2540" y="2966"/>
              <a:ext cx="89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rgbClr val="FF0000"/>
                  </a:solidFill>
                  <a:latin typeface="Comic Sans MS" panose="030F0702030302020204" pitchFamily="66" charset="0"/>
                </a:rPr>
                <a:t>propagation</a:t>
              </a:r>
              <a:endParaRPr lang="en-US" altLang="zh-CN" sz="1800"/>
            </a:p>
          </p:txBody>
        </p:sp>
        <p:sp>
          <p:nvSpPr>
            <p:cNvPr id="28705" name="Line 40"/>
            <p:cNvSpPr>
              <a:spLocks noChangeShapeType="1"/>
            </p:cNvSpPr>
            <p:nvPr/>
          </p:nvSpPr>
          <p:spPr bwMode="auto">
            <a:xfrm rot="10800000">
              <a:off x="2385" y="3084"/>
              <a:ext cx="20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06" name="Text Box 41"/>
            <p:cNvSpPr txBox="1">
              <a:spLocks noChangeArrowheads="1"/>
            </p:cNvSpPr>
            <p:nvPr/>
          </p:nvSpPr>
          <p:spPr bwMode="auto">
            <a:xfrm>
              <a:off x="1346" y="2702"/>
              <a:ext cx="95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rgbClr val="FF0000"/>
                  </a:solidFill>
                  <a:latin typeface="Comic Sans MS" panose="030F0702030302020204" pitchFamily="66" charset="0"/>
                </a:rPr>
                <a:t>transmission</a:t>
              </a:r>
              <a:endParaRPr lang="en-US" altLang="zh-CN" sz="1800"/>
            </a:p>
          </p:txBody>
        </p:sp>
        <p:sp>
          <p:nvSpPr>
            <p:cNvPr id="28707" name="Line 42"/>
            <p:cNvSpPr>
              <a:spLocks noChangeShapeType="1"/>
            </p:cNvSpPr>
            <p:nvPr/>
          </p:nvSpPr>
          <p:spPr bwMode="auto">
            <a:xfrm rot="10800000" flipH="1" flipV="1">
              <a:off x="2022" y="2874"/>
              <a:ext cx="333"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08" name="Text Box 43"/>
            <p:cNvSpPr txBox="1">
              <a:spLocks noChangeArrowheads="1"/>
            </p:cNvSpPr>
            <p:nvPr/>
          </p:nvSpPr>
          <p:spPr bwMode="auto">
            <a:xfrm>
              <a:off x="1424" y="3668"/>
              <a:ext cx="82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800">
                  <a:solidFill>
                    <a:srgbClr val="FF0000"/>
                  </a:solidFill>
                  <a:latin typeface="Comic Sans MS" panose="030F0702030302020204" pitchFamily="66" charset="0"/>
                </a:rPr>
                <a:t>nodal</a:t>
              </a:r>
            </a:p>
            <a:p>
              <a:pPr algn="ctr"/>
              <a:r>
                <a:rPr lang="en-US" altLang="zh-CN" sz="1800">
                  <a:solidFill>
                    <a:srgbClr val="FF0000"/>
                  </a:solidFill>
                  <a:latin typeface="Comic Sans MS" panose="030F0702030302020204" pitchFamily="66" charset="0"/>
                </a:rPr>
                <a:t>processing</a:t>
              </a:r>
              <a:endParaRPr lang="en-US" altLang="zh-CN" sz="1800"/>
            </a:p>
          </p:txBody>
        </p:sp>
        <p:sp>
          <p:nvSpPr>
            <p:cNvPr id="28709" name="Line 44"/>
            <p:cNvSpPr>
              <a:spLocks noChangeShapeType="1"/>
            </p:cNvSpPr>
            <p:nvPr/>
          </p:nvSpPr>
          <p:spPr bwMode="auto">
            <a:xfrm rot="10800000">
              <a:off x="1587" y="3696"/>
              <a:ext cx="525"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10" name="Line 45"/>
            <p:cNvSpPr>
              <a:spLocks noChangeShapeType="1"/>
            </p:cNvSpPr>
            <p:nvPr/>
          </p:nvSpPr>
          <p:spPr bwMode="auto">
            <a:xfrm rot="10800000" flipV="1">
              <a:off x="2097" y="3546"/>
              <a:ext cx="24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11" name="Text Box 46"/>
            <p:cNvSpPr txBox="1">
              <a:spLocks noChangeArrowheads="1"/>
            </p:cNvSpPr>
            <p:nvPr/>
          </p:nvSpPr>
          <p:spPr bwMode="auto">
            <a:xfrm>
              <a:off x="2354" y="3830"/>
              <a:ext cx="6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rgbClr val="FF0000"/>
                  </a:solidFill>
                  <a:latin typeface="Comic Sans MS" panose="030F0702030302020204" pitchFamily="66" charset="0"/>
                </a:rPr>
                <a:t>queueing</a:t>
              </a:r>
              <a:endParaRPr lang="en-US" altLang="zh-CN" sz="1800"/>
            </a:p>
          </p:txBody>
        </p:sp>
        <p:sp>
          <p:nvSpPr>
            <p:cNvPr id="28712" name="Line 47"/>
            <p:cNvSpPr>
              <a:spLocks noChangeShapeType="1"/>
            </p:cNvSpPr>
            <p:nvPr/>
          </p:nvSpPr>
          <p:spPr bwMode="auto">
            <a:xfrm rot="10800000">
              <a:off x="2199" y="3546"/>
              <a:ext cx="375" cy="3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8713" name="Group 48"/>
            <p:cNvGrpSpPr>
              <a:grpSpLocks/>
            </p:cNvGrpSpPr>
            <p:nvPr/>
          </p:nvGrpSpPr>
          <p:grpSpPr bwMode="auto">
            <a:xfrm>
              <a:off x="3738" y="3168"/>
              <a:ext cx="314" cy="75"/>
              <a:chOff x="2208" y="2184"/>
              <a:chExt cx="176" cy="69"/>
            </a:xfrm>
          </p:grpSpPr>
          <p:grpSp>
            <p:nvGrpSpPr>
              <p:cNvPr id="28714" name="Group 49"/>
              <p:cNvGrpSpPr>
                <a:grpSpLocks/>
              </p:cNvGrpSpPr>
              <p:nvPr/>
            </p:nvGrpSpPr>
            <p:grpSpPr bwMode="auto">
              <a:xfrm>
                <a:off x="2208" y="2185"/>
                <a:ext cx="176" cy="68"/>
                <a:chOff x="2848" y="848"/>
                <a:chExt cx="140" cy="98"/>
              </a:xfrm>
            </p:grpSpPr>
            <p:sp>
              <p:nvSpPr>
                <p:cNvPr id="28719" name="Line 5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20" name="Line 5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21" name="Line 5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8715" name="Group 53"/>
              <p:cNvGrpSpPr>
                <a:grpSpLocks/>
              </p:cNvGrpSpPr>
              <p:nvPr/>
            </p:nvGrpSpPr>
            <p:grpSpPr bwMode="auto">
              <a:xfrm flipV="1">
                <a:off x="2208" y="2184"/>
                <a:ext cx="176" cy="68"/>
                <a:chOff x="2848" y="848"/>
                <a:chExt cx="140" cy="98"/>
              </a:xfrm>
            </p:grpSpPr>
            <p:sp>
              <p:nvSpPr>
                <p:cNvPr id="28716" name="Line 5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17" name="Line 5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18" name="Line 5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sp>
        <p:nvSpPr>
          <p:cNvPr id="28680" name="Rectangle 58"/>
          <p:cNvSpPr>
            <a:spLocks noChangeArrowheads="1"/>
          </p:cNvSpPr>
          <p:nvPr/>
        </p:nvSpPr>
        <p:spPr bwMode="auto">
          <a:xfrm>
            <a:off x="4429125" y="1628775"/>
            <a:ext cx="3810000" cy="197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folHlink"/>
              </a:buClr>
              <a:buSzPct val="60000"/>
              <a:buFont typeface="Wingdings" panose="05000000000000000000" pitchFamily="2" charset="2"/>
              <a:buChar char="n"/>
            </a:pPr>
            <a:r>
              <a:rPr lang="en-US" altLang="zh-CN" sz="2800">
                <a:solidFill>
                  <a:srgbClr val="FF0000"/>
                </a:solidFill>
                <a:latin typeface="Comic Sans MS" panose="030F0702030302020204" pitchFamily="66" charset="0"/>
              </a:rPr>
              <a:t>2. queueing</a:t>
            </a:r>
          </a:p>
          <a:p>
            <a:pPr lvl="1" eaLnBrk="1" hangingPunct="1">
              <a:spcBef>
                <a:spcPct val="20000"/>
              </a:spcBef>
              <a:buClr>
                <a:schemeClr val="hlink"/>
              </a:buClr>
              <a:buSzPct val="55000"/>
              <a:buFont typeface="Wingdings" panose="05000000000000000000" pitchFamily="2" charset="2"/>
              <a:buChar char="n"/>
            </a:pPr>
            <a:r>
              <a:rPr lang="en-US" altLang="zh-CN">
                <a:solidFill>
                  <a:schemeClr val="folHlink"/>
                </a:solidFill>
                <a:latin typeface="Comic Sans MS" panose="030F0702030302020204" pitchFamily="66" charset="0"/>
              </a:rPr>
              <a:t>time waiting at output link for transmission </a:t>
            </a:r>
          </a:p>
          <a:p>
            <a:pPr lvl="1" eaLnBrk="1" hangingPunct="1">
              <a:spcBef>
                <a:spcPct val="20000"/>
              </a:spcBef>
              <a:buClr>
                <a:schemeClr val="hlink"/>
              </a:buClr>
              <a:buSzPct val="55000"/>
              <a:buFont typeface="Wingdings" panose="05000000000000000000" pitchFamily="2" charset="2"/>
              <a:buChar char="n"/>
            </a:pPr>
            <a:r>
              <a:rPr lang="en-US" altLang="zh-CN">
                <a:solidFill>
                  <a:schemeClr val="folHlink"/>
                </a:solidFill>
                <a:latin typeface="Comic Sans MS" panose="030F0702030302020204" pitchFamily="66" charset="0"/>
              </a:rPr>
              <a:t>depends on congestion level of router</a:t>
            </a:r>
          </a:p>
        </p:txBody>
      </p:sp>
    </p:spTree>
    <p:extLst>
      <p:ext uri="{BB962C8B-B14F-4D97-AF65-F5344CB8AC3E}">
        <p14:creationId xmlns:p14="http://schemas.microsoft.com/office/powerpoint/2010/main" val="509145866"/>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A0C5B4C-EBC2-439C-BB4E-4FBC647438E8}" type="slidenum">
              <a:rPr lang="zh-CN" altLang="en-US" sz="1400">
                <a:latin typeface="Tahoma" panose="020B0604030504040204" pitchFamily="34" charset="0"/>
              </a:rPr>
              <a:pPr/>
              <a:t>117</a:t>
            </a:fld>
            <a:endParaRPr lang="en-US" altLang="zh-CN" sz="1400">
              <a:latin typeface="Tahoma" panose="020B0604030504040204" pitchFamily="34" charset="0"/>
            </a:endParaRPr>
          </a:p>
        </p:txBody>
      </p:sp>
      <p:sp>
        <p:nvSpPr>
          <p:cNvPr id="29701" name="Rectangle 2"/>
          <p:cNvSpPr>
            <a:spLocks noGrp="1" noChangeArrowheads="1"/>
          </p:cNvSpPr>
          <p:nvPr>
            <p:ph type="title"/>
          </p:nvPr>
        </p:nvSpPr>
        <p:spPr>
          <a:xfrm>
            <a:off x="476250" y="266700"/>
            <a:ext cx="8667750" cy="1143000"/>
          </a:xfrm>
        </p:spPr>
        <p:txBody>
          <a:bodyPr/>
          <a:lstStyle/>
          <a:p>
            <a:pPr eaLnBrk="1" hangingPunct="1"/>
            <a:r>
              <a:rPr lang="en-US" altLang="zh-CN" sz="4000">
                <a:solidFill>
                  <a:schemeClr val="folHlink"/>
                </a:solidFill>
                <a:latin typeface="Comic Sans MS" panose="030F0702030302020204" pitchFamily="66" charset="0"/>
              </a:rPr>
              <a:t>Delay in packet-switched networks</a:t>
            </a:r>
            <a:endParaRPr lang="en-US" altLang="zh-CN">
              <a:solidFill>
                <a:schemeClr val="folHlink"/>
              </a:solidFill>
              <a:latin typeface="Comic Sans MS" panose="030F0702030302020204" pitchFamily="66" charset="0"/>
            </a:endParaRPr>
          </a:p>
        </p:txBody>
      </p:sp>
      <p:sp>
        <p:nvSpPr>
          <p:cNvPr id="29702" name="Rectangle 3"/>
          <p:cNvSpPr>
            <a:spLocks noGrp="1" noChangeArrowheads="1"/>
          </p:cNvSpPr>
          <p:nvPr>
            <p:ph type="body" sz="half" idx="1"/>
          </p:nvPr>
        </p:nvSpPr>
        <p:spPr>
          <a:xfrm>
            <a:off x="523875" y="1371600"/>
            <a:ext cx="3810000" cy="2505075"/>
          </a:xfrm>
        </p:spPr>
        <p:txBody>
          <a:bodyPr/>
          <a:lstStyle/>
          <a:p>
            <a:pPr eaLnBrk="1" hangingPunct="1">
              <a:lnSpc>
                <a:spcPct val="90000"/>
              </a:lnSpc>
              <a:spcBef>
                <a:spcPct val="0"/>
              </a:spcBef>
              <a:buFont typeface="Wingdings" panose="05000000000000000000" pitchFamily="2" charset="2"/>
              <a:buNone/>
            </a:pPr>
            <a:r>
              <a:rPr lang="en-US" altLang="zh-CN">
                <a:solidFill>
                  <a:srgbClr val="FF0000"/>
                </a:solidFill>
                <a:latin typeface="Comic Sans MS" panose="030F0702030302020204" pitchFamily="66" charset="0"/>
              </a:rPr>
              <a:t>3. Transmission delay:</a:t>
            </a:r>
            <a:endParaRPr lang="en-US" altLang="zh-CN">
              <a:latin typeface="Comic Sans MS" panose="030F0702030302020204" pitchFamily="66" charset="0"/>
            </a:endParaRPr>
          </a:p>
          <a:p>
            <a:pPr eaLnBrk="1" hangingPunct="1">
              <a:lnSpc>
                <a:spcPct val="90000"/>
              </a:lnSpc>
              <a:spcBef>
                <a:spcPct val="0"/>
              </a:spcBef>
            </a:pPr>
            <a:r>
              <a:rPr lang="en-US" altLang="zh-CN">
                <a:solidFill>
                  <a:schemeClr val="folHlink"/>
                </a:solidFill>
                <a:latin typeface="Comic Sans MS" panose="030F0702030302020204" pitchFamily="66" charset="0"/>
              </a:rPr>
              <a:t>R=link bandwidth (bps)</a:t>
            </a:r>
          </a:p>
          <a:p>
            <a:pPr eaLnBrk="1" hangingPunct="1">
              <a:lnSpc>
                <a:spcPct val="90000"/>
              </a:lnSpc>
              <a:spcBef>
                <a:spcPct val="0"/>
              </a:spcBef>
            </a:pPr>
            <a:r>
              <a:rPr lang="en-US" altLang="zh-CN">
                <a:solidFill>
                  <a:schemeClr val="folHlink"/>
                </a:solidFill>
                <a:latin typeface="Comic Sans MS" panose="030F0702030302020204" pitchFamily="66" charset="0"/>
              </a:rPr>
              <a:t>L=packet length (bits)</a:t>
            </a:r>
          </a:p>
          <a:p>
            <a:pPr eaLnBrk="1" hangingPunct="1">
              <a:lnSpc>
                <a:spcPct val="90000"/>
              </a:lnSpc>
              <a:spcBef>
                <a:spcPct val="0"/>
              </a:spcBef>
            </a:pPr>
            <a:r>
              <a:rPr lang="en-US" altLang="zh-CN">
                <a:solidFill>
                  <a:schemeClr val="folHlink"/>
                </a:solidFill>
                <a:latin typeface="Comic Sans MS" panose="030F0702030302020204" pitchFamily="66" charset="0"/>
              </a:rPr>
              <a:t>time to send bits into link = L/R</a:t>
            </a:r>
          </a:p>
        </p:txBody>
      </p:sp>
      <p:sp>
        <p:nvSpPr>
          <p:cNvPr id="29703" name="Rectangle 4"/>
          <p:cNvSpPr>
            <a:spLocks noGrp="1" noChangeArrowheads="1"/>
          </p:cNvSpPr>
          <p:nvPr>
            <p:ph type="body" sz="half" idx="2"/>
          </p:nvPr>
        </p:nvSpPr>
        <p:spPr>
          <a:xfrm>
            <a:off x="4476750" y="1362075"/>
            <a:ext cx="4152900" cy="2914650"/>
          </a:xfrm>
        </p:spPr>
        <p:txBody>
          <a:bodyPr/>
          <a:lstStyle/>
          <a:p>
            <a:pPr eaLnBrk="1" hangingPunct="1">
              <a:lnSpc>
                <a:spcPct val="90000"/>
              </a:lnSpc>
              <a:spcBef>
                <a:spcPct val="0"/>
              </a:spcBef>
              <a:buFont typeface="Wingdings" panose="05000000000000000000" pitchFamily="2" charset="2"/>
              <a:buNone/>
            </a:pPr>
            <a:r>
              <a:rPr lang="en-US" altLang="zh-CN">
                <a:solidFill>
                  <a:srgbClr val="FF0000"/>
                </a:solidFill>
                <a:latin typeface="Comic Sans MS" panose="030F0702030302020204" pitchFamily="66" charset="0"/>
              </a:rPr>
              <a:t>4. Propagation delay:</a:t>
            </a:r>
          </a:p>
          <a:p>
            <a:pPr eaLnBrk="1" hangingPunct="1">
              <a:lnSpc>
                <a:spcPct val="90000"/>
              </a:lnSpc>
              <a:spcBef>
                <a:spcPct val="0"/>
              </a:spcBef>
            </a:pPr>
            <a:r>
              <a:rPr lang="en-US" altLang="zh-CN">
                <a:solidFill>
                  <a:schemeClr val="folHlink"/>
                </a:solidFill>
                <a:latin typeface="Comic Sans MS" panose="030F0702030302020204" pitchFamily="66" charset="0"/>
              </a:rPr>
              <a:t>d = length of physical link</a:t>
            </a:r>
          </a:p>
          <a:p>
            <a:pPr eaLnBrk="1" hangingPunct="1">
              <a:lnSpc>
                <a:spcPct val="90000"/>
              </a:lnSpc>
              <a:spcBef>
                <a:spcPct val="0"/>
              </a:spcBef>
            </a:pPr>
            <a:r>
              <a:rPr lang="en-US" altLang="zh-CN">
                <a:solidFill>
                  <a:schemeClr val="folHlink"/>
                </a:solidFill>
                <a:latin typeface="Comic Sans MS" panose="030F0702030302020204" pitchFamily="66" charset="0"/>
              </a:rPr>
              <a:t>s = propagation speed in medium (~2x10</a:t>
            </a:r>
            <a:r>
              <a:rPr lang="en-US" altLang="zh-CN" baseline="30000">
                <a:solidFill>
                  <a:schemeClr val="folHlink"/>
                </a:solidFill>
                <a:latin typeface="Comic Sans MS" panose="030F0702030302020204" pitchFamily="66" charset="0"/>
              </a:rPr>
              <a:t>8</a:t>
            </a:r>
            <a:r>
              <a:rPr lang="en-US" altLang="zh-CN">
                <a:solidFill>
                  <a:schemeClr val="folHlink"/>
                </a:solidFill>
                <a:latin typeface="Comic Sans MS" panose="030F0702030302020204" pitchFamily="66" charset="0"/>
              </a:rPr>
              <a:t> m/sec)</a:t>
            </a:r>
          </a:p>
          <a:p>
            <a:pPr eaLnBrk="1" hangingPunct="1">
              <a:lnSpc>
                <a:spcPct val="90000"/>
              </a:lnSpc>
              <a:spcBef>
                <a:spcPct val="0"/>
              </a:spcBef>
            </a:pPr>
            <a:r>
              <a:rPr lang="en-US" altLang="zh-CN">
                <a:solidFill>
                  <a:schemeClr val="folHlink"/>
                </a:solidFill>
                <a:latin typeface="Comic Sans MS" panose="030F0702030302020204" pitchFamily="66" charset="0"/>
              </a:rPr>
              <a:t>propagation delay = d/s</a:t>
            </a:r>
          </a:p>
        </p:txBody>
      </p:sp>
      <p:grpSp>
        <p:nvGrpSpPr>
          <p:cNvPr id="29704" name="Group 5"/>
          <p:cNvGrpSpPr>
            <a:grpSpLocks/>
          </p:cNvGrpSpPr>
          <p:nvPr/>
        </p:nvGrpSpPr>
        <p:grpSpPr bwMode="auto">
          <a:xfrm>
            <a:off x="622300" y="4432300"/>
            <a:ext cx="6021388" cy="2174875"/>
            <a:chOff x="494" y="2702"/>
            <a:chExt cx="3793" cy="1370"/>
          </a:xfrm>
        </p:grpSpPr>
        <p:graphicFrame>
          <p:nvGraphicFramePr>
            <p:cNvPr id="29698" name="Object 6"/>
            <p:cNvGraphicFramePr>
              <a:graphicFrameLocks noChangeAspect="1"/>
            </p:cNvGraphicFramePr>
            <p:nvPr/>
          </p:nvGraphicFramePr>
          <p:xfrm>
            <a:off x="914" y="3452"/>
            <a:ext cx="407" cy="336"/>
          </p:xfrm>
          <a:graphic>
            <a:graphicData uri="http://schemas.openxmlformats.org/presentationml/2006/ole">
              <mc:AlternateContent xmlns:mc="http://schemas.openxmlformats.org/markup-compatibility/2006">
                <mc:Choice xmlns:v="urn:schemas-microsoft-com:vml" Requires="v">
                  <p:oleObj spid="_x0000_s28673" name="Clip" r:id="rId4" imgW="1307263" imgH="1084139" progId="MS_ClipArt_Gallery.2">
                    <p:embed/>
                  </p:oleObj>
                </mc:Choice>
                <mc:Fallback>
                  <p:oleObj name="Clip" r:id="rId4" imgW="1307263" imgH="1084139" progId="MS_ClipArt_Gallery.2">
                    <p:embed/>
                    <p:pic>
                      <p:nvPicPr>
                        <p:cNvPr id="29698"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 y="3452"/>
                          <a:ext cx="40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06" name="Oval 7"/>
            <p:cNvSpPr>
              <a:spLocks noChangeArrowheads="1"/>
            </p:cNvSpPr>
            <p:nvPr/>
          </p:nvSpPr>
          <p:spPr bwMode="auto">
            <a:xfrm>
              <a:off x="1570" y="3300"/>
              <a:ext cx="755" cy="233"/>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9707" name="Rectangle 8"/>
            <p:cNvSpPr>
              <a:spLocks noChangeArrowheads="1"/>
            </p:cNvSpPr>
            <p:nvPr/>
          </p:nvSpPr>
          <p:spPr bwMode="auto">
            <a:xfrm>
              <a:off x="1570" y="3257"/>
              <a:ext cx="755" cy="166"/>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29708" name="Oval 9"/>
            <p:cNvSpPr>
              <a:spLocks noChangeArrowheads="1"/>
            </p:cNvSpPr>
            <p:nvPr/>
          </p:nvSpPr>
          <p:spPr bwMode="auto">
            <a:xfrm>
              <a:off x="1576" y="3113"/>
              <a:ext cx="755" cy="271"/>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29709" name="Group 10"/>
            <p:cNvGrpSpPr>
              <a:grpSpLocks/>
            </p:cNvGrpSpPr>
            <p:nvPr/>
          </p:nvGrpSpPr>
          <p:grpSpPr bwMode="auto">
            <a:xfrm>
              <a:off x="1794" y="3132"/>
              <a:ext cx="314" cy="75"/>
              <a:chOff x="2208" y="2184"/>
              <a:chExt cx="176" cy="69"/>
            </a:xfrm>
          </p:grpSpPr>
          <p:grpSp>
            <p:nvGrpSpPr>
              <p:cNvPr id="29747" name="Group 11"/>
              <p:cNvGrpSpPr>
                <a:grpSpLocks/>
              </p:cNvGrpSpPr>
              <p:nvPr/>
            </p:nvGrpSpPr>
            <p:grpSpPr bwMode="auto">
              <a:xfrm>
                <a:off x="2208" y="2185"/>
                <a:ext cx="176" cy="68"/>
                <a:chOff x="2848" y="848"/>
                <a:chExt cx="140" cy="98"/>
              </a:xfrm>
            </p:grpSpPr>
            <p:sp>
              <p:nvSpPr>
                <p:cNvPr id="29752" name="Line 1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53" name="Line 1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54" name="Line 1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9748" name="Group 15"/>
              <p:cNvGrpSpPr>
                <a:grpSpLocks/>
              </p:cNvGrpSpPr>
              <p:nvPr/>
            </p:nvGrpSpPr>
            <p:grpSpPr bwMode="auto">
              <a:xfrm flipV="1">
                <a:off x="2208" y="2184"/>
                <a:ext cx="176" cy="68"/>
                <a:chOff x="2848" y="848"/>
                <a:chExt cx="140" cy="98"/>
              </a:xfrm>
            </p:grpSpPr>
            <p:sp>
              <p:nvSpPr>
                <p:cNvPr id="29749" name="Line 1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50" name="Line 1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51" name="Line 1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29710" name="Oval 19"/>
            <p:cNvSpPr>
              <a:spLocks noChangeArrowheads="1"/>
            </p:cNvSpPr>
            <p:nvPr/>
          </p:nvSpPr>
          <p:spPr bwMode="auto">
            <a:xfrm>
              <a:off x="3520" y="3312"/>
              <a:ext cx="755" cy="233"/>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9711" name="Line 20"/>
            <p:cNvSpPr>
              <a:spLocks noChangeShapeType="1"/>
            </p:cNvSpPr>
            <p:nvPr/>
          </p:nvSpPr>
          <p:spPr bwMode="auto">
            <a:xfrm>
              <a:off x="3526" y="3299"/>
              <a:ext cx="0" cy="1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12" name="Rectangle 21"/>
            <p:cNvSpPr>
              <a:spLocks noChangeArrowheads="1"/>
            </p:cNvSpPr>
            <p:nvPr/>
          </p:nvSpPr>
          <p:spPr bwMode="auto">
            <a:xfrm>
              <a:off x="3526" y="3275"/>
              <a:ext cx="755" cy="166"/>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29713" name="Oval 22"/>
            <p:cNvSpPr>
              <a:spLocks noChangeArrowheads="1"/>
            </p:cNvSpPr>
            <p:nvPr/>
          </p:nvSpPr>
          <p:spPr bwMode="auto">
            <a:xfrm>
              <a:off x="3532" y="3131"/>
              <a:ext cx="755" cy="271"/>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29699" name="Object 23"/>
            <p:cNvGraphicFramePr>
              <a:graphicFrameLocks noChangeAspect="1"/>
            </p:cNvGraphicFramePr>
            <p:nvPr/>
          </p:nvGraphicFramePr>
          <p:xfrm>
            <a:off x="716" y="2816"/>
            <a:ext cx="407" cy="336"/>
          </p:xfrm>
          <a:graphic>
            <a:graphicData uri="http://schemas.openxmlformats.org/presentationml/2006/ole">
              <mc:AlternateContent xmlns:mc="http://schemas.openxmlformats.org/markup-compatibility/2006">
                <mc:Choice xmlns:v="urn:schemas-microsoft-com:vml" Requires="v">
                  <p:oleObj spid="_x0000_s28674" name="Clip" r:id="rId6" imgW="1307263" imgH="1084139" progId="MS_ClipArt_Gallery.2">
                    <p:embed/>
                  </p:oleObj>
                </mc:Choice>
                <mc:Fallback>
                  <p:oleObj name="Clip" r:id="rId6" imgW="1307263" imgH="1084139" progId="MS_ClipArt_Gallery.2">
                    <p:embed/>
                    <p:pic>
                      <p:nvPicPr>
                        <p:cNvPr id="29699"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 y="2816"/>
                          <a:ext cx="40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14" name="Line 24"/>
            <p:cNvSpPr>
              <a:spLocks noChangeShapeType="1"/>
            </p:cNvSpPr>
            <p:nvPr/>
          </p:nvSpPr>
          <p:spPr bwMode="auto">
            <a:xfrm>
              <a:off x="1110" y="3072"/>
              <a:ext cx="31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15" name="Line 25"/>
            <p:cNvSpPr>
              <a:spLocks noChangeShapeType="1"/>
            </p:cNvSpPr>
            <p:nvPr/>
          </p:nvSpPr>
          <p:spPr bwMode="auto">
            <a:xfrm flipV="1">
              <a:off x="1302" y="3693"/>
              <a:ext cx="123"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16" name="Line 26"/>
            <p:cNvSpPr>
              <a:spLocks noChangeShapeType="1"/>
            </p:cNvSpPr>
            <p:nvPr/>
          </p:nvSpPr>
          <p:spPr bwMode="auto">
            <a:xfrm>
              <a:off x="2322" y="3336"/>
              <a:ext cx="1218" cy="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17" name="Line 27"/>
            <p:cNvSpPr>
              <a:spLocks noChangeShapeType="1"/>
            </p:cNvSpPr>
            <p:nvPr/>
          </p:nvSpPr>
          <p:spPr bwMode="auto">
            <a:xfrm flipH="1">
              <a:off x="1428" y="3066"/>
              <a:ext cx="0" cy="6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18" name="Line 28"/>
            <p:cNvSpPr>
              <a:spLocks noChangeShapeType="1"/>
            </p:cNvSpPr>
            <p:nvPr/>
          </p:nvSpPr>
          <p:spPr bwMode="auto">
            <a:xfrm>
              <a:off x="1434" y="3339"/>
              <a:ext cx="12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19" name="Rectangle 29"/>
            <p:cNvSpPr>
              <a:spLocks noChangeArrowheads="1"/>
            </p:cNvSpPr>
            <p:nvPr/>
          </p:nvSpPr>
          <p:spPr bwMode="auto">
            <a:xfrm>
              <a:off x="2901" y="3210"/>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9720" name="Rectangle 30"/>
            <p:cNvSpPr>
              <a:spLocks noChangeArrowheads="1"/>
            </p:cNvSpPr>
            <p:nvPr/>
          </p:nvSpPr>
          <p:spPr bwMode="auto">
            <a:xfrm>
              <a:off x="2112" y="325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9721" name="Rectangle 31"/>
            <p:cNvSpPr>
              <a:spLocks noChangeArrowheads="1"/>
            </p:cNvSpPr>
            <p:nvPr/>
          </p:nvSpPr>
          <p:spPr bwMode="auto">
            <a:xfrm>
              <a:off x="2214" y="3255"/>
              <a:ext cx="93" cy="12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9722" name="Rectangle 32"/>
            <p:cNvSpPr>
              <a:spLocks noChangeArrowheads="1"/>
            </p:cNvSpPr>
            <p:nvPr/>
          </p:nvSpPr>
          <p:spPr bwMode="auto">
            <a:xfrm>
              <a:off x="1449" y="3192"/>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9723" name="Line 33"/>
            <p:cNvSpPr>
              <a:spLocks noChangeShapeType="1"/>
            </p:cNvSpPr>
            <p:nvPr/>
          </p:nvSpPr>
          <p:spPr bwMode="auto">
            <a:xfrm>
              <a:off x="1560" y="3258"/>
              <a:ext cx="153" cy="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24" name="Line 34"/>
            <p:cNvSpPr>
              <a:spLocks noChangeShapeType="1"/>
            </p:cNvSpPr>
            <p:nvPr/>
          </p:nvSpPr>
          <p:spPr bwMode="auto">
            <a:xfrm flipV="1">
              <a:off x="1350" y="3432"/>
              <a:ext cx="0" cy="1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25" name="Line 35"/>
            <p:cNvSpPr>
              <a:spLocks noChangeShapeType="1"/>
            </p:cNvSpPr>
            <p:nvPr/>
          </p:nvSpPr>
          <p:spPr bwMode="auto">
            <a:xfrm flipV="1">
              <a:off x="3387" y="3084"/>
              <a:ext cx="23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26" name="Text Box 36"/>
            <p:cNvSpPr txBox="1">
              <a:spLocks noChangeArrowheads="1"/>
            </p:cNvSpPr>
            <p:nvPr/>
          </p:nvSpPr>
          <p:spPr bwMode="auto">
            <a:xfrm>
              <a:off x="494" y="2831"/>
              <a:ext cx="2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solidFill>
                    <a:schemeClr val="accent1"/>
                  </a:solidFill>
                  <a:latin typeface="Comic Sans MS" panose="030F0702030302020204" pitchFamily="66" charset="0"/>
                </a:rPr>
                <a:t>A</a:t>
              </a:r>
              <a:endParaRPr lang="en-US" altLang="zh-CN">
                <a:solidFill>
                  <a:schemeClr val="accent1"/>
                </a:solidFill>
              </a:endParaRPr>
            </a:p>
          </p:txBody>
        </p:sp>
        <p:sp>
          <p:nvSpPr>
            <p:cNvPr id="29727" name="Text Box 37"/>
            <p:cNvSpPr txBox="1">
              <a:spLocks noChangeArrowheads="1"/>
            </p:cNvSpPr>
            <p:nvPr/>
          </p:nvSpPr>
          <p:spPr bwMode="auto">
            <a:xfrm>
              <a:off x="668" y="3473"/>
              <a:ext cx="2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solidFill>
                    <a:schemeClr val="accent2"/>
                  </a:solidFill>
                  <a:latin typeface="Comic Sans MS" panose="030F0702030302020204" pitchFamily="66" charset="0"/>
                </a:rPr>
                <a:t>B</a:t>
              </a:r>
              <a:endParaRPr lang="en-US" altLang="zh-CN">
                <a:solidFill>
                  <a:schemeClr val="accent1"/>
                </a:solidFill>
              </a:endParaRPr>
            </a:p>
          </p:txBody>
        </p:sp>
        <p:sp>
          <p:nvSpPr>
            <p:cNvPr id="29728" name="Rectangle 38"/>
            <p:cNvSpPr>
              <a:spLocks noChangeArrowheads="1"/>
            </p:cNvSpPr>
            <p:nvPr/>
          </p:nvSpPr>
          <p:spPr bwMode="auto">
            <a:xfrm>
              <a:off x="2295" y="3216"/>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9729" name="Text Box 39"/>
            <p:cNvSpPr txBox="1">
              <a:spLocks noChangeArrowheads="1"/>
            </p:cNvSpPr>
            <p:nvPr/>
          </p:nvSpPr>
          <p:spPr bwMode="auto">
            <a:xfrm>
              <a:off x="2540" y="2966"/>
              <a:ext cx="89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rgbClr val="FF0000"/>
                  </a:solidFill>
                  <a:latin typeface="Comic Sans MS" panose="030F0702030302020204" pitchFamily="66" charset="0"/>
                </a:rPr>
                <a:t>propagation</a:t>
              </a:r>
              <a:endParaRPr lang="en-US" altLang="zh-CN" sz="1800"/>
            </a:p>
          </p:txBody>
        </p:sp>
        <p:sp>
          <p:nvSpPr>
            <p:cNvPr id="29730" name="Line 40"/>
            <p:cNvSpPr>
              <a:spLocks noChangeShapeType="1"/>
            </p:cNvSpPr>
            <p:nvPr/>
          </p:nvSpPr>
          <p:spPr bwMode="auto">
            <a:xfrm rot="10800000">
              <a:off x="2385" y="3084"/>
              <a:ext cx="20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31" name="Text Box 41"/>
            <p:cNvSpPr txBox="1">
              <a:spLocks noChangeArrowheads="1"/>
            </p:cNvSpPr>
            <p:nvPr/>
          </p:nvSpPr>
          <p:spPr bwMode="auto">
            <a:xfrm>
              <a:off x="1346" y="2702"/>
              <a:ext cx="95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rgbClr val="FF0000"/>
                  </a:solidFill>
                  <a:latin typeface="Comic Sans MS" panose="030F0702030302020204" pitchFamily="66" charset="0"/>
                </a:rPr>
                <a:t>transmission</a:t>
              </a:r>
              <a:endParaRPr lang="en-US" altLang="zh-CN" sz="1800"/>
            </a:p>
          </p:txBody>
        </p:sp>
        <p:sp>
          <p:nvSpPr>
            <p:cNvPr id="29732" name="Line 42"/>
            <p:cNvSpPr>
              <a:spLocks noChangeShapeType="1"/>
            </p:cNvSpPr>
            <p:nvPr/>
          </p:nvSpPr>
          <p:spPr bwMode="auto">
            <a:xfrm rot="10800000" flipH="1" flipV="1">
              <a:off x="2022" y="2874"/>
              <a:ext cx="333"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33" name="Text Box 43"/>
            <p:cNvSpPr txBox="1">
              <a:spLocks noChangeArrowheads="1"/>
            </p:cNvSpPr>
            <p:nvPr/>
          </p:nvSpPr>
          <p:spPr bwMode="auto">
            <a:xfrm>
              <a:off x="1424" y="3668"/>
              <a:ext cx="82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800">
                  <a:solidFill>
                    <a:srgbClr val="FF0000"/>
                  </a:solidFill>
                  <a:latin typeface="Comic Sans MS" panose="030F0702030302020204" pitchFamily="66" charset="0"/>
                </a:rPr>
                <a:t>nodal</a:t>
              </a:r>
            </a:p>
            <a:p>
              <a:pPr algn="ctr"/>
              <a:r>
                <a:rPr lang="en-US" altLang="zh-CN" sz="1800">
                  <a:solidFill>
                    <a:srgbClr val="FF0000"/>
                  </a:solidFill>
                  <a:latin typeface="Comic Sans MS" panose="030F0702030302020204" pitchFamily="66" charset="0"/>
                </a:rPr>
                <a:t>processing</a:t>
              </a:r>
              <a:endParaRPr lang="en-US" altLang="zh-CN" sz="1800"/>
            </a:p>
          </p:txBody>
        </p:sp>
        <p:sp>
          <p:nvSpPr>
            <p:cNvPr id="29734" name="Line 44"/>
            <p:cNvSpPr>
              <a:spLocks noChangeShapeType="1"/>
            </p:cNvSpPr>
            <p:nvPr/>
          </p:nvSpPr>
          <p:spPr bwMode="auto">
            <a:xfrm rot="10800000">
              <a:off x="1587" y="3696"/>
              <a:ext cx="525"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35" name="Line 45"/>
            <p:cNvSpPr>
              <a:spLocks noChangeShapeType="1"/>
            </p:cNvSpPr>
            <p:nvPr/>
          </p:nvSpPr>
          <p:spPr bwMode="auto">
            <a:xfrm rot="10800000" flipV="1">
              <a:off x="2097" y="3546"/>
              <a:ext cx="24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36" name="Text Box 46"/>
            <p:cNvSpPr txBox="1">
              <a:spLocks noChangeArrowheads="1"/>
            </p:cNvSpPr>
            <p:nvPr/>
          </p:nvSpPr>
          <p:spPr bwMode="auto">
            <a:xfrm>
              <a:off x="2354" y="3830"/>
              <a:ext cx="6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rgbClr val="FF0000"/>
                  </a:solidFill>
                  <a:latin typeface="Comic Sans MS" panose="030F0702030302020204" pitchFamily="66" charset="0"/>
                </a:rPr>
                <a:t>queueing</a:t>
              </a:r>
              <a:endParaRPr lang="en-US" altLang="zh-CN" sz="1800"/>
            </a:p>
          </p:txBody>
        </p:sp>
        <p:sp>
          <p:nvSpPr>
            <p:cNvPr id="29737" name="Line 47"/>
            <p:cNvSpPr>
              <a:spLocks noChangeShapeType="1"/>
            </p:cNvSpPr>
            <p:nvPr/>
          </p:nvSpPr>
          <p:spPr bwMode="auto">
            <a:xfrm rot="10800000">
              <a:off x="2199" y="3546"/>
              <a:ext cx="375" cy="3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9738" name="Group 48"/>
            <p:cNvGrpSpPr>
              <a:grpSpLocks/>
            </p:cNvGrpSpPr>
            <p:nvPr/>
          </p:nvGrpSpPr>
          <p:grpSpPr bwMode="auto">
            <a:xfrm>
              <a:off x="3738" y="3168"/>
              <a:ext cx="314" cy="75"/>
              <a:chOff x="2208" y="2184"/>
              <a:chExt cx="176" cy="69"/>
            </a:xfrm>
          </p:grpSpPr>
          <p:grpSp>
            <p:nvGrpSpPr>
              <p:cNvPr id="29739" name="Group 49"/>
              <p:cNvGrpSpPr>
                <a:grpSpLocks/>
              </p:cNvGrpSpPr>
              <p:nvPr/>
            </p:nvGrpSpPr>
            <p:grpSpPr bwMode="auto">
              <a:xfrm>
                <a:off x="2208" y="2185"/>
                <a:ext cx="176" cy="68"/>
                <a:chOff x="2848" y="848"/>
                <a:chExt cx="140" cy="98"/>
              </a:xfrm>
            </p:grpSpPr>
            <p:sp>
              <p:nvSpPr>
                <p:cNvPr id="29744" name="Line 5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45" name="Line 5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46" name="Line 5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9740" name="Group 53"/>
              <p:cNvGrpSpPr>
                <a:grpSpLocks/>
              </p:cNvGrpSpPr>
              <p:nvPr/>
            </p:nvGrpSpPr>
            <p:grpSpPr bwMode="auto">
              <a:xfrm flipV="1">
                <a:off x="2208" y="2184"/>
                <a:ext cx="176" cy="68"/>
                <a:chOff x="2848" y="848"/>
                <a:chExt cx="140" cy="98"/>
              </a:xfrm>
            </p:grpSpPr>
            <p:sp>
              <p:nvSpPr>
                <p:cNvPr id="29741" name="Line 5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42" name="Line 5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43" name="Line 5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sp>
        <p:nvSpPr>
          <p:cNvPr id="29705" name="Rectangle 57"/>
          <p:cNvSpPr>
            <a:spLocks noChangeArrowheads="1"/>
          </p:cNvSpPr>
          <p:nvPr/>
        </p:nvSpPr>
        <p:spPr bwMode="auto">
          <a:xfrm>
            <a:off x="4767263" y="5716588"/>
            <a:ext cx="4019550" cy="847725"/>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folHlink"/>
              </a:buClr>
              <a:buSzPct val="60000"/>
              <a:buFont typeface="Wingdings" panose="05000000000000000000" pitchFamily="2" charset="2"/>
              <a:buNone/>
            </a:pPr>
            <a:r>
              <a:rPr lang="en-US" altLang="zh-CN" sz="2800">
                <a:solidFill>
                  <a:srgbClr val="FF0000"/>
                </a:solidFill>
                <a:latin typeface="Comic Sans MS" panose="030F0702030302020204" pitchFamily="66" charset="0"/>
              </a:rPr>
              <a:t>Note: </a:t>
            </a:r>
            <a:r>
              <a:rPr lang="en-US" altLang="zh-CN" sz="2800">
                <a:solidFill>
                  <a:schemeClr val="folHlink"/>
                </a:solidFill>
                <a:latin typeface="Comic Sans MS" panose="030F0702030302020204" pitchFamily="66" charset="0"/>
              </a:rPr>
              <a:t>s and R are </a:t>
            </a:r>
            <a:r>
              <a:rPr lang="en-US" altLang="zh-CN" sz="2800" i="1">
                <a:solidFill>
                  <a:schemeClr val="folHlink"/>
                </a:solidFill>
                <a:latin typeface="Comic Sans MS" panose="030F0702030302020204" pitchFamily="66" charset="0"/>
              </a:rPr>
              <a:t>very </a:t>
            </a:r>
            <a:r>
              <a:rPr lang="en-US" altLang="zh-CN" sz="2800">
                <a:solidFill>
                  <a:schemeClr val="folHlink"/>
                </a:solidFill>
                <a:latin typeface="Comic Sans MS" panose="030F0702030302020204" pitchFamily="66" charset="0"/>
              </a:rPr>
              <a:t>different quantities!</a:t>
            </a:r>
          </a:p>
        </p:txBody>
      </p:sp>
    </p:spTree>
    <p:extLst>
      <p:ext uri="{BB962C8B-B14F-4D97-AF65-F5344CB8AC3E}">
        <p14:creationId xmlns:p14="http://schemas.microsoft.com/office/powerpoint/2010/main" val="169457165"/>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F19C2905-B633-46DB-93E0-805D79AFA8A5}" type="slidenum">
              <a:rPr lang="zh-CN" altLang="en-US" sz="1400">
                <a:latin typeface="Tahoma" panose="020B0604030504040204" pitchFamily="34" charset="0"/>
              </a:rPr>
              <a:pPr/>
              <a:t>118</a:t>
            </a:fld>
            <a:endParaRPr lang="en-US" altLang="zh-CN" sz="1400">
              <a:latin typeface="Tahoma" panose="020B0604030504040204" pitchFamily="34" charset="0"/>
            </a:endParaRPr>
          </a:p>
        </p:txBody>
      </p:sp>
      <p:sp>
        <p:nvSpPr>
          <p:cNvPr id="124931" name="Rectangle 2"/>
          <p:cNvSpPr>
            <a:spLocks noGrp="1" noChangeArrowheads="1"/>
          </p:cNvSpPr>
          <p:nvPr>
            <p:ph type="title"/>
          </p:nvPr>
        </p:nvSpPr>
        <p:spPr>
          <a:xfrm>
            <a:off x="735013" y="0"/>
            <a:ext cx="7793037" cy="1462088"/>
          </a:xfrm>
        </p:spPr>
        <p:txBody>
          <a:bodyPr/>
          <a:lstStyle/>
          <a:p>
            <a:pPr eaLnBrk="1" hangingPunct="1"/>
            <a:r>
              <a:rPr lang="en-US" altLang="zh-CN" b="1">
                <a:solidFill>
                  <a:srgbClr val="0000FF"/>
                </a:solidFill>
                <a:latin typeface="Comic Sans MS" panose="030F0702030302020204" pitchFamily="66" charset="0"/>
              </a:rPr>
              <a:t>Numerical example</a:t>
            </a:r>
            <a:endParaRPr lang="zh-CN" altLang="en-US" b="1">
              <a:solidFill>
                <a:srgbClr val="0000FF"/>
              </a:solidFill>
              <a:latin typeface="Comic Sans MS" panose="030F0702030302020204" pitchFamily="66" charset="0"/>
            </a:endParaRPr>
          </a:p>
        </p:txBody>
      </p:sp>
      <p:sp>
        <p:nvSpPr>
          <p:cNvPr id="182275" name="Rectangle 3"/>
          <p:cNvSpPr>
            <a:spLocks noGrp="1" noChangeArrowheads="1"/>
          </p:cNvSpPr>
          <p:nvPr>
            <p:ph type="body" idx="1"/>
          </p:nvPr>
        </p:nvSpPr>
        <p:spPr>
          <a:xfrm>
            <a:off x="974725" y="1323975"/>
            <a:ext cx="7772400" cy="4114800"/>
          </a:xfrm>
        </p:spPr>
        <p:txBody>
          <a:bodyPr/>
          <a:lstStyle/>
          <a:p>
            <a:pPr eaLnBrk="1" hangingPunct="1">
              <a:spcBef>
                <a:spcPct val="0"/>
              </a:spcBef>
            </a:pPr>
            <a:r>
              <a:rPr lang="zh-CN" altLang="en-US" sz="2800">
                <a:solidFill>
                  <a:schemeClr val="folHlink"/>
                </a:solidFill>
                <a:latin typeface="Comic Sans MS" panose="030F0702030302020204" pitchFamily="66" charset="0"/>
              </a:rPr>
              <a:t>两个主机</a:t>
            </a:r>
            <a:r>
              <a:rPr lang="en-US" altLang="zh-CN" sz="2800">
                <a:solidFill>
                  <a:schemeClr val="folHlink"/>
                </a:solidFill>
                <a:latin typeface="Comic Sans MS" panose="030F0702030302020204" pitchFamily="66" charset="0"/>
              </a:rPr>
              <a:t>A</a:t>
            </a:r>
            <a:r>
              <a:rPr lang="zh-CN" altLang="en-US" sz="2800">
                <a:solidFill>
                  <a:schemeClr val="folHlink"/>
                </a:solidFill>
                <a:latin typeface="Comic Sans MS" panose="030F0702030302020204" pitchFamily="66" charset="0"/>
              </a:rPr>
              <a:t>、</a:t>
            </a:r>
            <a:r>
              <a:rPr lang="en-US" altLang="zh-CN" sz="2800">
                <a:solidFill>
                  <a:schemeClr val="folHlink"/>
                </a:solidFill>
                <a:latin typeface="Comic Sans MS" panose="030F0702030302020204" pitchFamily="66" charset="0"/>
              </a:rPr>
              <a:t>B</a:t>
            </a:r>
            <a:r>
              <a:rPr lang="zh-CN" altLang="en-US" sz="2800">
                <a:solidFill>
                  <a:schemeClr val="folHlink"/>
                </a:solidFill>
                <a:latin typeface="Comic Sans MS" panose="030F0702030302020204" pitchFamily="66" charset="0"/>
              </a:rPr>
              <a:t>相距</a:t>
            </a:r>
            <a:r>
              <a:rPr lang="en-US" altLang="zh-CN" sz="2800">
                <a:solidFill>
                  <a:schemeClr val="folHlink"/>
                </a:solidFill>
                <a:latin typeface="Comic Sans MS" panose="030F0702030302020204" pitchFamily="66" charset="0"/>
              </a:rPr>
              <a:t>L</a:t>
            </a:r>
            <a:r>
              <a:rPr lang="zh-CN" altLang="en-US" sz="2800">
                <a:solidFill>
                  <a:schemeClr val="folHlink"/>
                </a:solidFill>
                <a:latin typeface="Comic Sans MS" panose="030F0702030302020204" pitchFamily="66" charset="0"/>
              </a:rPr>
              <a:t>＝</a:t>
            </a:r>
            <a:r>
              <a:rPr lang="en-US" altLang="zh-CN" sz="2800">
                <a:solidFill>
                  <a:schemeClr val="folHlink"/>
                </a:solidFill>
                <a:latin typeface="Comic Sans MS" panose="030F0702030302020204" pitchFamily="66" charset="0"/>
              </a:rPr>
              <a:t>10000Km</a:t>
            </a:r>
            <a:r>
              <a:rPr lang="zh-CN" altLang="en-US" sz="2800">
                <a:solidFill>
                  <a:schemeClr val="folHlink"/>
                </a:solidFill>
                <a:latin typeface="Comic Sans MS" panose="030F0702030302020204" pitchFamily="66" charset="0"/>
              </a:rPr>
              <a:t>，由一条直接的带宽</a:t>
            </a:r>
            <a:r>
              <a:rPr lang="en-US" altLang="zh-CN" sz="2800">
                <a:solidFill>
                  <a:schemeClr val="folHlink"/>
                </a:solidFill>
                <a:latin typeface="Comic Sans MS" panose="030F0702030302020204" pitchFamily="66" charset="0"/>
              </a:rPr>
              <a:t>R</a:t>
            </a:r>
            <a:r>
              <a:rPr lang="zh-CN" altLang="en-US" sz="2800">
                <a:solidFill>
                  <a:schemeClr val="folHlink"/>
                </a:solidFill>
                <a:latin typeface="Comic Sans MS" panose="030F0702030302020204" pitchFamily="66" charset="0"/>
              </a:rPr>
              <a:t>＝</a:t>
            </a:r>
            <a:r>
              <a:rPr lang="en-US" altLang="zh-CN" sz="2800">
                <a:solidFill>
                  <a:schemeClr val="folHlink"/>
                </a:solidFill>
                <a:latin typeface="Comic Sans MS" panose="030F0702030302020204" pitchFamily="66" charset="0"/>
              </a:rPr>
              <a:t>1Mbps</a:t>
            </a:r>
            <a:r>
              <a:rPr lang="zh-CN" altLang="en-US" sz="2800">
                <a:solidFill>
                  <a:schemeClr val="folHlink"/>
                </a:solidFill>
                <a:latin typeface="Comic Sans MS" panose="030F0702030302020204" pitchFamily="66" charset="0"/>
              </a:rPr>
              <a:t>（</a:t>
            </a:r>
            <a:r>
              <a:rPr lang="en-US" altLang="zh-CN" sz="2800">
                <a:solidFill>
                  <a:schemeClr val="folHlink"/>
                </a:solidFill>
                <a:latin typeface="Comic Sans MS" panose="030F0702030302020204" pitchFamily="66" charset="0"/>
              </a:rPr>
              <a:t>2</a:t>
            </a:r>
            <a:r>
              <a:rPr lang="en-US" altLang="zh-CN" sz="2800" baseline="30000">
                <a:solidFill>
                  <a:schemeClr val="folHlink"/>
                </a:solidFill>
                <a:latin typeface="Comic Sans MS" panose="030F0702030302020204" pitchFamily="66" charset="0"/>
              </a:rPr>
              <a:t>20</a:t>
            </a:r>
            <a:r>
              <a:rPr lang="zh-CN" altLang="en-US" sz="2800">
                <a:solidFill>
                  <a:schemeClr val="folHlink"/>
                </a:solidFill>
                <a:latin typeface="Comic Sans MS" panose="030F0702030302020204" pitchFamily="66" charset="0"/>
              </a:rPr>
              <a:t>）的链路相连接，假定跨越该链路的传播速度</a:t>
            </a:r>
            <a:r>
              <a:rPr lang="en-US" altLang="zh-CN" sz="2800">
                <a:solidFill>
                  <a:schemeClr val="folHlink"/>
                </a:solidFill>
                <a:latin typeface="Comic Sans MS" panose="030F0702030302020204" pitchFamily="66" charset="0"/>
              </a:rPr>
              <a:t>V</a:t>
            </a:r>
            <a:r>
              <a:rPr lang="zh-CN" altLang="en-US" sz="2800">
                <a:solidFill>
                  <a:schemeClr val="folHlink"/>
                </a:solidFill>
                <a:latin typeface="Comic Sans MS" panose="030F0702030302020204" pitchFamily="66" charset="0"/>
              </a:rPr>
              <a:t>＝</a:t>
            </a:r>
            <a:r>
              <a:rPr lang="en-US" altLang="zh-CN" sz="2800">
                <a:solidFill>
                  <a:schemeClr val="folHlink"/>
                </a:solidFill>
                <a:latin typeface="Comic Sans MS" panose="030F0702030302020204" pitchFamily="66" charset="0"/>
              </a:rPr>
              <a:t>2.5×10</a:t>
            </a:r>
            <a:r>
              <a:rPr lang="en-US" altLang="zh-CN" sz="2800" baseline="30000">
                <a:solidFill>
                  <a:schemeClr val="folHlink"/>
                </a:solidFill>
                <a:latin typeface="Comic Sans MS" panose="030F0702030302020204" pitchFamily="66" charset="0"/>
              </a:rPr>
              <a:t>8</a:t>
            </a:r>
            <a:r>
              <a:rPr lang="en-US" altLang="zh-CN" sz="2800">
                <a:solidFill>
                  <a:schemeClr val="folHlink"/>
                </a:solidFill>
                <a:latin typeface="Comic Sans MS" panose="030F0702030302020204" pitchFamily="66" charset="0"/>
              </a:rPr>
              <a:t>mps</a:t>
            </a:r>
          </a:p>
          <a:p>
            <a:pPr lvl="1" eaLnBrk="1" hangingPunct="1">
              <a:spcBef>
                <a:spcPct val="0"/>
              </a:spcBef>
            </a:pPr>
            <a:r>
              <a:rPr lang="zh-CN" altLang="en-US" sz="2400">
                <a:solidFill>
                  <a:schemeClr val="folHlink"/>
                </a:solidFill>
                <a:latin typeface="Comic Sans MS" panose="030F0702030302020204" pitchFamily="66" charset="0"/>
              </a:rPr>
              <a:t>传播时延</a:t>
            </a:r>
            <a:r>
              <a:rPr lang="en-US" altLang="zh-CN" sz="2400">
                <a:solidFill>
                  <a:schemeClr val="folHlink"/>
                </a:solidFill>
                <a:latin typeface="Comic Sans MS" panose="030F0702030302020204" pitchFamily="66" charset="0"/>
              </a:rPr>
              <a:t>Tp</a:t>
            </a:r>
            <a:r>
              <a:rPr lang="zh-CN" altLang="en-US" sz="2400">
                <a:solidFill>
                  <a:schemeClr val="folHlink"/>
                </a:solidFill>
                <a:latin typeface="Comic Sans MS" panose="030F0702030302020204" pitchFamily="66" charset="0"/>
              </a:rPr>
              <a:t>是多少？</a:t>
            </a:r>
          </a:p>
          <a:p>
            <a:pPr lvl="1" eaLnBrk="1" hangingPunct="1">
              <a:spcBef>
                <a:spcPct val="0"/>
              </a:spcBef>
            </a:pPr>
            <a:r>
              <a:rPr lang="zh-CN" altLang="en-US" sz="2400">
                <a:solidFill>
                  <a:schemeClr val="folHlink"/>
                </a:solidFill>
                <a:latin typeface="Comic Sans MS" panose="030F0702030302020204" pitchFamily="66" charset="0"/>
              </a:rPr>
              <a:t>在这段时间里，主机</a:t>
            </a:r>
            <a:r>
              <a:rPr lang="en-US" altLang="zh-CN" sz="2400">
                <a:solidFill>
                  <a:schemeClr val="folHlink"/>
                </a:solidFill>
                <a:latin typeface="Comic Sans MS" panose="030F0702030302020204" pitchFamily="66" charset="0"/>
              </a:rPr>
              <a:t>A</a:t>
            </a:r>
            <a:r>
              <a:rPr lang="zh-CN" altLang="en-US" sz="2400">
                <a:solidFill>
                  <a:schemeClr val="folHlink"/>
                </a:solidFill>
                <a:latin typeface="Comic Sans MS" panose="030F0702030302020204" pitchFamily="66" charset="0"/>
              </a:rPr>
              <a:t>向链路中发送了多少个</a:t>
            </a:r>
            <a:r>
              <a:rPr lang="en-US" altLang="zh-CN" sz="2400">
                <a:solidFill>
                  <a:schemeClr val="folHlink"/>
                </a:solidFill>
                <a:latin typeface="Comic Sans MS" panose="030F0702030302020204" pitchFamily="66" charset="0"/>
              </a:rPr>
              <a:t>bit</a:t>
            </a:r>
            <a:r>
              <a:rPr lang="zh-CN" altLang="en-US" sz="2400">
                <a:solidFill>
                  <a:schemeClr val="folHlink"/>
                </a:solidFill>
                <a:latin typeface="Comic Sans MS" panose="030F0702030302020204" pitchFamily="66" charset="0"/>
              </a:rPr>
              <a:t>？</a:t>
            </a:r>
          </a:p>
          <a:p>
            <a:pPr lvl="1" eaLnBrk="1" hangingPunct="1">
              <a:spcBef>
                <a:spcPct val="0"/>
              </a:spcBef>
            </a:pPr>
            <a:r>
              <a:rPr lang="en-US" altLang="zh-CN" sz="2400">
                <a:solidFill>
                  <a:schemeClr val="folHlink"/>
                </a:solidFill>
                <a:latin typeface="Comic Sans MS" panose="030F0702030302020204" pitchFamily="66" charset="0"/>
              </a:rPr>
              <a:t>Bit</a:t>
            </a:r>
            <a:r>
              <a:rPr lang="zh-CN" altLang="en-US" sz="2400">
                <a:solidFill>
                  <a:schemeClr val="folHlink"/>
                </a:solidFill>
                <a:latin typeface="Comic Sans MS" panose="030F0702030302020204" pitchFamily="66" charset="0"/>
              </a:rPr>
              <a:t>与</a:t>
            </a:r>
            <a:r>
              <a:rPr lang="en-US" altLang="zh-CN" sz="2400">
                <a:solidFill>
                  <a:schemeClr val="folHlink"/>
                </a:solidFill>
                <a:latin typeface="Comic Sans MS" panose="030F0702030302020204" pitchFamily="66" charset="0"/>
              </a:rPr>
              <a:t>Bit</a:t>
            </a:r>
            <a:r>
              <a:rPr lang="zh-CN" altLang="en-US" sz="2400">
                <a:solidFill>
                  <a:schemeClr val="folHlink"/>
                </a:solidFill>
                <a:latin typeface="Comic Sans MS" panose="030F0702030302020204" pitchFamily="66" charset="0"/>
              </a:rPr>
              <a:t>之间的间距</a:t>
            </a:r>
            <a:r>
              <a:rPr lang="en-US" altLang="zh-CN" sz="2400" b="1" i="1">
                <a:solidFill>
                  <a:schemeClr val="folHlink"/>
                </a:solidFill>
                <a:latin typeface="Comic Sans MS" panose="030F0702030302020204" pitchFamily="66" charset="0"/>
              </a:rPr>
              <a:t>l</a:t>
            </a:r>
            <a:r>
              <a:rPr lang="zh-CN" altLang="en-US" sz="2400">
                <a:solidFill>
                  <a:schemeClr val="folHlink"/>
                </a:solidFill>
                <a:latin typeface="Comic Sans MS" panose="030F0702030302020204" pitchFamily="66" charset="0"/>
              </a:rPr>
              <a:t>有多长？</a:t>
            </a:r>
          </a:p>
        </p:txBody>
      </p:sp>
      <p:pic>
        <p:nvPicPr>
          <p:cNvPr id="182278" name="Picture 6" descr="anicompute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04863" y="4071938"/>
            <a:ext cx="1036637"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279" name="Text Box 7"/>
          <p:cNvSpPr txBox="1">
            <a:spLocks noChangeArrowheads="1"/>
          </p:cNvSpPr>
          <p:nvPr/>
        </p:nvSpPr>
        <p:spPr bwMode="auto">
          <a:xfrm>
            <a:off x="2049463" y="4103688"/>
            <a:ext cx="2589212"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buFontTx/>
              <a:buChar char="•"/>
            </a:pPr>
            <a:r>
              <a:rPr lang="en-US" altLang="zh-CN">
                <a:solidFill>
                  <a:schemeClr val="hlink"/>
                </a:solidFill>
                <a:latin typeface="Comic Sans MS" panose="030F0702030302020204" pitchFamily="66" charset="0"/>
              </a:rPr>
              <a:t>Tp</a:t>
            </a:r>
            <a:r>
              <a:rPr lang="zh-CN" altLang="en-US">
                <a:solidFill>
                  <a:schemeClr val="hlink"/>
                </a:solidFill>
                <a:latin typeface="Comic Sans MS" panose="030F0702030302020204" pitchFamily="66" charset="0"/>
              </a:rPr>
              <a:t>＝</a:t>
            </a:r>
            <a:r>
              <a:rPr lang="en-US" altLang="zh-CN">
                <a:solidFill>
                  <a:schemeClr val="hlink"/>
                </a:solidFill>
                <a:latin typeface="Comic Sans MS" panose="030F0702030302020204" pitchFamily="66" charset="0"/>
              </a:rPr>
              <a:t>L÷</a:t>
            </a:r>
            <a:r>
              <a:rPr lang="zh-CN" altLang="en-US">
                <a:solidFill>
                  <a:schemeClr val="hlink"/>
                </a:solidFill>
                <a:latin typeface="Comic Sans MS" panose="030F0702030302020204" pitchFamily="66" charset="0"/>
              </a:rPr>
              <a:t>？＝</a:t>
            </a:r>
          </a:p>
          <a:p>
            <a:pPr>
              <a:buFontTx/>
              <a:buChar char="•"/>
            </a:pPr>
            <a:r>
              <a:rPr lang="en-US" altLang="zh-CN">
                <a:solidFill>
                  <a:schemeClr val="hlink"/>
                </a:solidFill>
                <a:latin typeface="Comic Sans MS" panose="030F0702030302020204" pitchFamily="66" charset="0"/>
              </a:rPr>
              <a:t>Numb</a:t>
            </a:r>
            <a:r>
              <a:rPr lang="zh-CN" altLang="en-US">
                <a:solidFill>
                  <a:schemeClr val="hlink"/>
                </a:solidFill>
                <a:latin typeface="Comic Sans MS" panose="030F0702030302020204" pitchFamily="66" charset="0"/>
              </a:rPr>
              <a:t>＝</a:t>
            </a:r>
            <a:r>
              <a:rPr lang="en-US" altLang="zh-CN">
                <a:solidFill>
                  <a:schemeClr val="hlink"/>
                </a:solidFill>
                <a:latin typeface="Comic Sans MS" panose="030F0702030302020204" pitchFamily="66" charset="0"/>
              </a:rPr>
              <a:t>Tp</a:t>
            </a:r>
            <a:r>
              <a:rPr lang="en-US" altLang="zh-CN">
                <a:solidFill>
                  <a:schemeClr val="hlink"/>
                </a:solidFill>
              </a:rPr>
              <a:t>×</a:t>
            </a:r>
            <a:r>
              <a:rPr lang="zh-CN" altLang="en-US">
                <a:solidFill>
                  <a:schemeClr val="hlink"/>
                </a:solidFill>
                <a:latin typeface="Comic Sans MS" panose="030F0702030302020204" pitchFamily="66" charset="0"/>
              </a:rPr>
              <a:t>？</a:t>
            </a:r>
            <a:r>
              <a:rPr lang="en-US" altLang="zh-CN">
                <a:solidFill>
                  <a:schemeClr val="hlink"/>
                </a:solidFill>
                <a:latin typeface="Comic Sans MS" panose="030F0702030302020204" pitchFamily="66" charset="0"/>
              </a:rPr>
              <a:t>=</a:t>
            </a:r>
          </a:p>
          <a:p>
            <a:pPr>
              <a:buFontTx/>
              <a:buChar char="•"/>
            </a:pPr>
            <a:r>
              <a:rPr lang="en-US" altLang="zh-CN" i="1">
                <a:solidFill>
                  <a:schemeClr val="hlink"/>
                </a:solidFill>
              </a:rPr>
              <a:t>l</a:t>
            </a:r>
            <a:r>
              <a:rPr lang="zh-CN" altLang="en-US">
                <a:solidFill>
                  <a:schemeClr val="hlink"/>
                </a:solidFill>
                <a:latin typeface="Comic Sans MS" panose="030F0702030302020204" pitchFamily="66" charset="0"/>
              </a:rPr>
              <a:t>＝</a:t>
            </a:r>
            <a:r>
              <a:rPr lang="en-US" altLang="zh-CN">
                <a:solidFill>
                  <a:schemeClr val="hlink"/>
                </a:solidFill>
                <a:latin typeface="Comic Sans MS" panose="030F0702030302020204" pitchFamily="66" charset="0"/>
              </a:rPr>
              <a:t>L÷ Numb</a:t>
            </a:r>
            <a:r>
              <a:rPr lang="zh-CN" altLang="en-US">
                <a:solidFill>
                  <a:schemeClr val="hlink"/>
                </a:solidFill>
                <a:latin typeface="Comic Sans MS" panose="030F0702030302020204" pitchFamily="66" charset="0"/>
              </a:rPr>
              <a:t>＝</a:t>
            </a:r>
            <a:r>
              <a:rPr lang="zh-CN" altLang="en-US">
                <a:solidFill>
                  <a:srgbClr val="FF0000"/>
                </a:solidFill>
                <a:latin typeface="Comic Sans MS" panose="030F0702030302020204" pitchFamily="66" charset="0"/>
              </a:rPr>
              <a:t>？</a:t>
            </a:r>
          </a:p>
        </p:txBody>
      </p:sp>
      <p:sp>
        <p:nvSpPr>
          <p:cNvPr id="182280" name="Text Box 8"/>
          <p:cNvSpPr txBox="1">
            <a:spLocks noChangeArrowheads="1"/>
          </p:cNvSpPr>
          <p:nvPr/>
        </p:nvSpPr>
        <p:spPr bwMode="auto">
          <a:xfrm>
            <a:off x="5032375" y="4103688"/>
            <a:ext cx="3643313"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buFontTx/>
              <a:buChar char="•"/>
            </a:pPr>
            <a:r>
              <a:rPr lang="en-US" altLang="zh-CN">
                <a:solidFill>
                  <a:schemeClr val="hlink"/>
                </a:solidFill>
                <a:latin typeface="Comic Sans MS" panose="030F0702030302020204" pitchFamily="66" charset="0"/>
              </a:rPr>
              <a:t>Tp</a:t>
            </a:r>
            <a:r>
              <a:rPr lang="zh-CN" altLang="en-US">
                <a:solidFill>
                  <a:schemeClr val="hlink"/>
                </a:solidFill>
                <a:latin typeface="Comic Sans MS" panose="030F0702030302020204" pitchFamily="66" charset="0"/>
              </a:rPr>
              <a:t>＝</a:t>
            </a:r>
            <a:r>
              <a:rPr lang="en-US" altLang="zh-CN">
                <a:solidFill>
                  <a:schemeClr val="hlink"/>
                </a:solidFill>
                <a:latin typeface="Comic Sans MS" panose="030F0702030302020204" pitchFamily="66" charset="0"/>
              </a:rPr>
              <a:t>L÷V</a:t>
            </a:r>
            <a:r>
              <a:rPr lang="zh-CN" altLang="en-US">
                <a:solidFill>
                  <a:schemeClr val="hlink"/>
                </a:solidFill>
                <a:latin typeface="Comic Sans MS" panose="030F0702030302020204" pitchFamily="66" charset="0"/>
              </a:rPr>
              <a:t>＝</a:t>
            </a:r>
            <a:r>
              <a:rPr lang="en-US" altLang="zh-CN">
                <a:solidFill>
                  <a:schemeClr val="hlink"/>
                </a:solidFill>
                <a:latin typeface="Comic Sans MS" panose="030F0702030302020204" pitchFamily="66" charset="0"/>
              </a:rPr>
              <a:t>0.04s</a:t>
            </a:r>
          </a:p>
          <a:p>
            <a:pPr>
              <a:buFontTx/>
              <a:buChar char="•"/>
            </a:pPr>
            <a:r>
              <a:rPr lang="en-US" altLang="zh-CN">
                <a:solidFill>
                  <a:schemeClr val="hlink"/>
                </a:solidFill>
                <a:latin typeface="Comic Sans MS" panose="030F0702030302020204" pitchFamily="66" charset="0"/>
              </a:rPr>
              <a:t>Numb</a:t>
            </a:r>
            <a:r>
              <a:rPr lang="zh-CN" altLang="en-US">
                <a:solidFill>
                  <a:schemeClr val="hlink"/>
                </a:solidFill>
                <a:latin typeface="Comic Sans MS" panose="030F0702030302020204" pitchFamily="66" charset="0"/>
              </a:rPr>
              <a:t>＝</a:t>
            </a:r>
            <a:r>
              <a:rPr lang="en-US" altLang="zh-CN">
                <a:solidFill>
                  <a:schemeClr val="hlink"/>
                </a:solidFill>
                <a:latin typeface="Comic Sans MS" panose="030F0702030302020204" pitchFamily="66" charset="0"/>
              </a:rPr>
              <a:t>Tp</a:t>
            </a:r>
            <a:r>
              <a:rPr lang="en-US" altLang="zh-CN">
                <a:solidFill>
                  <a:schemeClr val="hlink"/>
                </a:solidFill>
              </a:rPr>
              <a:t>× </a:t>
            </a:r>
            <a:r>
              <a:rPr lang="en-US" altLang="zh-CN">
                <a:solidFill>
                  <a:schemeClr val="hlink"/>
                </a:solidFill>
                <a:latin typeface="Comic Sans MS" panose="030F0702030302020204" pitchFamily="66" charset="0"/>
              </a:rPr>
              <a:t>R=41943</a:t>
            </a:r>
          </a:p>
          <a:p>
            <a:pPr>
              <a:buFontTx/>
              <a:buChar char="•"/>
            </a:pPr>
            <a:r>
              <a:rPr lang="en-US" altLang="zh-CN" i="1">
                <a:solidFill>
                  <a:schemeClr val="hlink"/>
                </a:solidFill>
              </a:rPr>
              <a:t>l</a:t>
            </a:r>
            <a:r>
              <a:rPr lang="zh-CN" altLang="en-US">
                <a:solidFill>
                  <a:schemeClr val="hlink"/>
                </a:solidFill>
                <a:latin typeface="Comic Sans MS" panose="030F0702030302020204" pitchFamily="66" charset="0"/>
              </a:rPr>
              <a:t>＝</a:t>
            </a:r>
            <a:r>
              <a:rPr lang="en-US" altLang="zh-CN">
                <a:solidFill>
                  <a:schemeClr val="hlink"/>
                </a:solidFill>
                <a:latin typeface="Comic Sans MS" panose="030F0702030302020204" pitchFamily="66" charset="0"/>
              </a:rPr>
              <a:t>L÷ Numb</a:t>
            </a:r>
            <a:r>
              <a:rPr lang="zh-CN" altLang="en-US">
                <a:solidFill>
                  <a:schemeClr val="hlink"/>
                </a:solidFill>
                <a:latin typeface="Comic Sans MS" panose="030F0702030302020204" pitchFamily="66" charset="0"/>
              </a:rPr>
              <a:t>＝</a:t>
            </a:r>
            <a:r>
              <a:rPr lang="en-US" altLang="zh-CN">
                <a:solidFill>
                  <a:schemeClr val="hlink"/>
                </a:solidFill>
                <a:latin typeface="Comic Sans MS" panose="030F0702030302020204" pitchFamily="66" charset="0"/>
              </a:rPr>
              <a:t>238m</a:t>
            </a:r>
            <a:endParaRPr lang="zh-CN" altLang="en-US">
              <a:solidFill>
                <a:schemeClr val="hlink"/>
              </a:solidFill>
              <a:latin typeface="Comic Sans MS" panose="030F0702030302020204" pitchFamily="66" charset="0"/>
            </a:endParaRPr>
          </a:p>
        </p:txBody>
      </p:sp>
      <p:sp>
        <p:nvSpPr>
          <p:cNvPr id="182281" name="Text Box 9"/>
          <p:cNvSpPr txBox="1">
            <a:spLocks noChangeArrowheads="1"/>
          </p:cNvSpPr>
          <p:nvPr/>
        </p:nvSpPr>
        <p:spPr bwMode="auto">
          <a:xfrm>
            <a:off x="703263" y="5851525"/>
            <a:ext cx="7723187" cy="466725"/>
          </a:xfrm>
          <a:prstGeom prst="rect">
            <a:avLst/>
          </a:prstGeom>
          <a:noFill/>
          <a:ln w="952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a:solidFill>
                  <a:srgbClr val="FF0000"/>
                </a:solidFill>
              </a:rPr>
              <a:t>Question</a:t>
            </a:r>
            <a:r>
              <a:rPr lang="zh-CN" altLang="en-US">
                <a:solidFill>
                  <a:srgbClr val="FF0000"/>
                </a:solidFill>
              </a:rPr>
              <a:t>：假设</a:t>
            </a:r>
            <a:r>
              <a:rPr lang="en-US" altLang="zh-CN" i="1">
                <a:solidFill>
                  <a:srgbClr val="FF0000"/>
                </a:solidFill>
              </a:rPr>
              <a:t>l</a:t>
            </a:r>
            <a:r>
              <a:rPr lang="zh-CN" altLang="en-US">
                <a:solidFill>
                  <a:srgbClr val="FF0000"/>
                </a:solidFill>
              </a:rPr>
              <a:t>＝</a:t>
            </a:r>
            <a:r>
              <a:rPr lang="en-US" altLang="zh-CN">
                <a:solidFill>
                  <a:srgbClr val="FF0000"/>
                </a:solidFill>
              </a:rPr>
              <a:t>10000Km</a:t>
            </a:r>
            <a:r>
              <a:rPr lang="zh-CN" altLang="en-US">
                <a:solidFill>
                  <a:srgbClr val="FF0000"/>
                </a:solidFill>
              </a:rPr>
              <a:t>，那么</a:t>
            </a:r>
            <a:r>
              <a:rPr lang="en-US" altLang="zh-CN">
                <a:solidFill>
                  <a:srgbClr val="FF0000"/>
                </a:solidFill>
              </a:rPr>
              <a:t>R</a:t>
            </a:r>
            <a:r>
              <a:rPr lang="zh-CN" altLang="en-US">
                <a:solidFill>
                  <a:srgbClr val="FF0000"/>
                </a:solidFill>
              </a:rPr>
              <a:t>＝？</a:t>
            </a:r>
            <a:endParaRPr lang="zh-CN" altLang="en-US" i="1">
              <a:solidFill>
                <a:srgbClr val="FF0000"/>
              </a:solidFill>
            </a:endParaRPr>
          </a:p>
        </p:txBody>
      </p:sp>
      <p:sp>
        <p:nvSpPr>
          <p:cNvPr id="182282" name="AutoShape 10"/>
          <p:cNvSpPr>
            <a:spLocks noChangeArrowheads="1"/>
          </p:cNvSpPr>
          <p:nvPr/>
        </p:nvSpPr>
        <p:spPr bwMode="auto">
          <a:xfrm>
            <a:off x="2813050" y="3276600"/>
            <a:ext cx="3967163" cy="2011363"/>
          </a:xfrm>
          <a:prstGeom prst="horizontalScroll">
            <a:avLst>
              <a:gd name="adj" fmla="val 12500"/>
            </a:avLst>
          </a:prstGeom>
          <a:solidFill>
            <a:srgbClr val="FFFF99"/>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buFontTx/>
              <a:buChar char="•"/>
            </a:pPr>
            <a:r>
              <a:rPr lang="en-US" altLang="zh-CN" b="1">
                <a:solidFill>
                  <a:srgbClr val="0000CC"/>
                </a:solidFill>
              </a:rPr>
              <a:t>L÷V×R</a:t>
            </a:r>
            <a:r>
              <a:rPr lang="zh-CN" altLang="en-US" b="1">
                <a:solidFill>
                  <a:srgbClr val="0000CC"/>
                </a:solidFill>
              </a:rPr>
              <a:t>是什么含义？</a:t>
            </a:r>
          </a:p>
          <a:p>
            <a:pPr algn="ctr">
              <a:buFontTx/>
              <a:buChar char="•"/>
            </a:pPr>
            <a:r>
              <a:rPr lang="zh-CN" altLang="en-US" b="1">
                <a:solidFill>
                  <a:srgbClr val="0000CC"/>
                </a:solidFill>
              </a:rPr>
              <a:t>（时延带宽积）</a:t>
            </a:r>
          </a:p>
        </p:txBody>
      </p:sp>
    </p:spTree>
    <p:extLst>
      <p:ext uri="{BB962C8B-B14F-4D97-AF65-F5344CB8AC3E}">
        <p14:creationId xmlns:p14="http://schemas.microsoft.com/office/powerpoint/2010/main" val="1941398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182275">
                                            <p:txEl>
                                              <p:pRg st="0" end="0"/>
                                            </p:txEl>
                                          </p:spTgt>
                                        </p:tgtEl>
                                        <p:attrNameLst>
                                          <p:attrName>style.visibility</p:attrName>
                                        </p:attrNameLst>
                                      </p:cBhvr>
                                      <p:to>
                                        <p:strVal val="visible"/>
                                      </p:to>
                                    </p:set>
                                    <p:anim calcmode="discrete" valueType="clr">
                                      <p:cBhvr override="childStyle">
                                        <p:cTn id="7" dur="80"/>
                                        <p:tgtEl>
                                          <p:spTgt spid="182275">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82275">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182275">
                                            <p:txEl>
                                              <p:pRg st="0" end="0"/>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182275">
                                            <p:txEl>
                                              <p:pRg st="1" end="1"/>
                                            </p:txEl>
                                          </p:spTgt>
                                        </p:tgtEl>
                                        <p:attrNameLst>
                                          <p:attrName>style.visibility</p:attrName>
                                        </p:attrNameLst>
                                      </p:cBhvr>
                                      <p:to>
                                        <p:strVal val="visible"/>
                                      </p:to>
                                    </p:set>
                                    <p:anim calcmode="discrete" valueType="clr">
                                      <p:cBhvr override="childStyle">
                                        <p:cTn id="14" dur="80"/>
                                        <p:tgtEl>
                                          <p:spTgt spid="182275">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182275">
                                            <p:txEl>
                                              <p:pRg st="1" end="1"/>
                                            </p:txEl>
                                          </p:spTgt>
                                        </p:tgtEl>
                                        <p:attrNameLst>
                                          <p:attrName>fillcolor</p:attrName>
                                        </p:attrNameLst>
                                      </p:cBhvr>
                                      <p:tavLst>
                                        <p:tav tm="0">
                                          <p:val>
                                            <p:clrVal>
                                              <a:schemeClr val="accent2"/>
                                            </p:clrVal>
                                          </p:val>
                                        </p:tav>
                                        <p:tav tm="50000">
                                          <p:val>
                                            <p:clrVal>
                                              <a:schemeClr val="hlink"/>
                                            </p:clrVal>
                                          </p:val>
                                        </p:tav>
                                      </p:tavLst>
                                    </p:anim>
                                    <p:set>
                                      <p:cBhvr>
                                        <p:cTn id="16" dur="80"/>
                                        <p:tgtEl>
                                          <p:spTgt spid="182275">
                                            <p:txEl>
                                              <p:pRg st="1" end="1"/>
                                            </p:txEl>
                                          </p:spTgt>
                                        </p:tgtEl>
                                        <p:attrNameLst>
                                          <p:attrName>fill.type</p:attrName>
                                        </p:attrNameLst>
                                      </p:cBhvr>
                                      <p:to>
                                        <p:strVal val="solid"/>
                                      </p:to>
                                    </p:set>
                                  </p:childTnLst>
                                </p:cTn>
                              </p:par>
                            </p:childTnLst>
                          </p:cTn>
                        </p:par>
                        <p:par>
                          <p:cTn id="17" fill="hold" nodeType="afterGroup">
                            <p:stCondLst>
                              <p:cond delay="440"/>
                            </p:stCondLst>
                            <p:childTnLst>
                              <p:par>
                                <p:cTn id="18" presetID="27" presetClass="entr" presetSubtype="0" fill="hold" nodeType="afterEffect">
                                  <p:stCondLst>
                                    <p:cond delay="0"/>
                                  </p:stCondLst>
                                  <p:iterate type="lt">
                                    <p:tmPct val="50000"/>
                                  </p:iterate>
                                  <p:childTnLst>
                                    <p:set>
                                      <p:cBhvr>
                                        <p:cTn id="19" dur="1" fill="hold">
                                          <p:stCondLst>
                                            <p:cond delay="0"/>
                                          </p:stCondLst>
                                        </p:cTn>
                                        <p:tgtEl>
                                          <p:spTgt spid="182275">
                                            <p:txEl>
                                              <p:pRg st="2" end="2"/>
                                            </p:txEl>
                                          </p:spTgt>
                                        </p:tgtEl>
                                        <p:attrNameLst>
                                          <p:attrName>style.visibility</p:attrName>
                                        </p:attrNameLst>
                                      </p:cBhvr>
                                      <p:to>
                                        <p:strVal val="visible"/>
                                      </p:to>
                                    </p:set>
                                    <p:anim calcmode="discrete" valueType="clr">
                                      <p:cBhvr override="childStyle">
                                        <p:cTn id="20" dur="80"/>
                                        <p:tgtEl>
                                          <p:spTgt spid="182275">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1" dur="80"/>
                                        <p:tgtEl>
                                          <p:spTgt spid="182275">
                                            <p:txEl>
                                              <p:pRg st="2" end="2"/>
                                            </p:txEl>
                                          </p:spTgt>
                                        </p:tgtEl>
                                        <p:attrNameLst>
                                          <p:attrName>fillcolor</p:attrName>
                                        </p:attrNameLst>
                                      </p:cBhvr>
                                      <p:tavLst>
                                        <p:tav tm="0">
                                          <p:val>
                                            <p:clrVal>
                                              <a:schemeClr val="accent2"/>
                                            </p:clrVal>
                                          </p:val>
                                        </p:tav>
                                        <p:tav tm="50000">
                                          <p:val>
                                            <p:clrVal>
                                              <a:schemeClr val="hlink"/>
                                            </p:clrVal>
                                          </p:val>
                                        </p:tav>
                                      </p:tavLst>
                                    </p:anim>
                                    <p:set>
                                      <p:cBhvr>
                                        <p:cTn id="22" dur="80"/>
                                        <p:tgtEl>
                                          <p:spTgt spid="182275">
                                            <p:txEl>
                                              <p:pRg st="2" end="2"/>
                                            </p:txEl>
                                          </p:spTgt>
                                        </p:tgtEl>
                                        <p:attrNameLst>
                                          <p:attrName>fill.type</p:attrName>
                                        </p:attrNameLst>
                                      </p:cBhvr>
                                      <p:to>
                                        <p:strVal val="solid"/>
                                      </p:to>
                                    </p:set>
                                  </p:childTnLst>
                                </p:cTn>
                              </p:par>
                            </p:childTnLst>
                          </p:cTn>
                        </p:par>
                        <p:par>
                          <p:cTn id="23" fill="hold" nodeType="afterGroup">
                            <p:stCondLst>
                              <p:cond delay="1440"/>
                            </p:stCondLst>
                            <p:childTnLst>
                              <p:par>
                                <p:cTn id="24" presetID="27" presetClass="entr" presetSubtype="0" fill="hold" nodeType="afterEffect">
                                  <p:stCondLst>
                                    <p:cond delay="0"/>
                                  </p:stCondLst>
                                  <p:iterate type="lt">
                                    <p:tmPct val="50000"/>
                                  </p:iterate>
                                  <p:childTnLst>
                                    <p:set>
                                      <p:cBhvr>
                                        <p:cTn id="25" dur="1" fill="hold">
                                          <p:stCondLst>
                                            <p:cond delay="0"/>
                                          </p:stCondLst>
                                        </p:cTn>
                                        <p:tgtEl>
                                          <p:spTgt spid="182275">
                                            <p:txEl>
                                              <p:pRg st="3" end="3"/>
                                            </p:txEl>
                                          </p:spTgt>
                                        </p:tgtEl>
                                        <p:attrNameLst>
                                          <p:attrName>style.visibility</p:attrName>
                                        </p:attrNameLst>
                                      </p:cBhvr>
                                      <p:to>
                                        <p:strVal val="visible"/>
                                      </p:to>
                                    </p:set>
                                    <p:anim calcmode="discrete" valueType="clr">
                                      <p:cBhvr override="childStyle">
                                        <p:cTn id="26" dur="80"/>
                                        <p:tgtEl>
                                          <p:spTgt spid="182275">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182275">
                                            <p:txEl>
                                              <p:pRg st="3" end="3"/>
                                            </p:txEl>
                                          </p:spTgt>
                                        </p:tgtEl>
                                        <p:attrNameLst>
                                          <p:attrName>fillcolor</p:attrName>
                                        </p:attrNameLst>
                                      </p:cBhvr>
                                      <p:tavLst>
                                        <p:tav tm="0">
                                          <p:val>
                                            <p:clrVal>
                                              <a:schemeClr val="accent2"/>
                                            </p:clrVal>
                                          </p:val>
                                        </p:tav>
                                        <p:tav tm="50000">
                                          <p:val>
                                            <p:clrVal>
                                              <a:schemeClr val="hlink"/>
                                            </p:clrVal>
                                          </p:val>
                                        </p:tav>
                                      </p:tavLst>
                                    </p:anim>
                                    <p:set>
                                      <p:cBhvr>
                                        <p:cTn id="28" dur="80"/>
                                        <p:tgtEl>
                                          <p:spTgt spid="182275">
                                            <p:txEl>
                                              <p:pRg st="3" end="3"/>
                                            </p:txEl>
                                          </p:spTgt>
                                        </p:tgtEl>
                                        <p:attrNameLst>
                                          <p:attrName>fill.type</p:attrName>
                                        </p:attrNameLst>
                                      </p:cBhvr>
                                      <p:to>
                                        <p:strVal val="solid"/>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nodeType="clickEffect">
                                  <p:stCondLst>
                                    <p:cond delay="0"/>
                                  </p:stCondLst>
                                  <p:childTnLst>
                                    <p:set>
                                      <p:cBhvr>
                                        <p:cTn id="32" dur="1" fill="hold">
                                          <p:stCondLst>
                                            <p:cond delay="0"/>
                                          </p:stCondLst>
                                        </p:cTn>
                                        <p:tgtEl>
                                          <p:spTgt spid="182278"/>
                                        </p:tgtEl>
                                        <p:attrNameLst>
                                          <p:attrName>style.visibility</p:attrName>
                                        </p:attrNameLst>
                                      </p:cBhvr>
                                      <p:to>
                                        <p:strVal val="visible"/>
                                      </p:to>
                                    </p:set>
                                    <p:animEffect transition="in" filter="dissolve">
                                      <p:cBhvr>
                                        <p:cTn id="33" dur="500"/>
                                        <p:tgtEl>
                                          <p:spTgt spid="182278"/>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7" presetClass="entr" presetSubtype="0" fill="hold" nodeType="clickEffect">
                                  <p:stCondLst>
                                    <p:cond delay="0"/>
                                  </p:stCondLst>
                                  <p:iterate type="lt">
                                    <p:tmPct val="50000"/>
                                  </p:iterate>
                                  <p:childTnLst>
                                    <p:set>
                                      <p:cBhvr>
                                        <p:cTn id="37" dur="1" fill="hold">
                                          <p:stCondLst>
                                            <p:cond delay="0"/>
                                          </p:stCondLst>
                                        </p:cTn>
                                        <p:tgtEl>
                                          <p:spTgt spid="182279">
                                            <p:txEl>
                                              <p:pRg st="0" end="0"/>
                                            </p:txEl>
                                          </p:spTgt>
                                        </p:tgtEl>
                                        <p:attrNameLst>
                                          <p:attrName>style.visibility</p:attrName>
                                        </p:attrNameLst>
                                      </p:cBhvr>
                                      <p:to>
                                        <p:strVal val="visible"/>
                                      </p:to>
                                    </p:set>
                                    <p:anim calcmode="discrete" valueType="clr">
                                      <p:cBhvr override="childStyle">
                                        <p:cTn id="38" dur="80"/>
                                        <p:tgtEl>
                                          <p:spTgt spid="182279">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9" dur="80"/>
                                        <p:tgtEl>
                                          <p:spTgt spid="182279">
                                            <p:txEl>
                                              <p:pRg st="0" end="0"/>
                                            </p:txEl>
                                          </p:spTgt>
                                        </p:tgtEl>
                                        <p:attrNameLst>
                                          <p:attrName>fillcolor</p:attrName>
                                        </p:attrNameLst>
                                      </p:cBhvr>
                                      <p:tavLst>
                                        <p:tav tm="0">
                                          <p:val>
                                            <p:clrVal>
                                              <a:schemeClr val="accent2"/>
                                            </p:clrVal>
                                          </p:val>
                                        </p:tav>
                                        <p:tav tm="50000">
                                          <p:val>
                                            <p:clrVal>
                                              <a:schemeClr val="hlink"/>
                                            </p:clrVal>
                                          </p:val>
                                        </p:tav>
                                      </p:tavLst>
                                    </p:anim>
                                    <p:set>
                                      <p:cBhvr>
                                        <p:cTn id="40" dur="80"/>
                                        <p:tgtEl>
                                          <p:spTgt spid="182279">
                                            <p:txEl>
                                              <p:pRg st="0" end="0"/>
                                            </p:txEl>
                                          </p:spTgt>
                                        </p:tgtEl>
                                        <p:attrNameLst>
                                          <p:attrName>fill.type</p:attrName>
                                        </p:attrNameLst>
                                      </p:cBhvr>
                                      <p:to>
                                        <p:strVal val="solid"/>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27" presetClass="entr" presetSubtype="0" fill="hold" nodeType="clickEffect">
                                  <p:stCondLst>
                                    <p:cond delay="0"/>
                                  </p:stCondLst>
                                  <p:iterate type="lt">
                                    <p:tmPct val="50000"/>
                                  </p:iterate>
                                  <p:childTnLst>
                                    <p:set>
                                      <p:cBhvr>
                                        <p:cTn id="44" dur="1" fill="hold">
                                          <p:stCondLst>
                                            <p:cond delay="0"/>
                                          </p:stCondLst>
                                        </p:cTn>
                                        <p:tgtEl>
                                          <p:spTgt spid="182279">
                                            <p:txEl>
                                              <p:pRg st="1" end="1"/>
                                            </p:txEl>
                                          </p:spTgt>
                                        </p:tgtEl>
                                        <p:attrNameLst>
                                          <p:attrName>style.visibility</p:attrName>
                                        </p:attrNameLst>
                                      </p:cBhvr>
                                      <p:to>
                                        <p:strVal val="visible"/>
                                      </p:to>
                                    </p:set>
                                    <p:anim calcmode="discrete" valueType="clr">
                                      <p:cBhvr override="childStyle">
                                        <p:cTn id="45" dur="80"/>
                                        <p:tgtEl>
                                          <p:spTgt spid="182279">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6" dur="80"/>
                                        <p:tgtEl>
                                          <p:spTgt spid="182279">
                                            <p:txEl>
                                              <p:pRg st="1" end="1"/>
                                            </p:txEl>
                                          </p:spTgt>
                                        </p:tgtEl>
                                        <p:attrNameLst>
                                          <p:attrName>fillcolor</p:attrName>
                                        </p:attrNameLst>
                                      </p:cBhvr>
                                      <p:tavLst>
                                        <p:tav tm="0">
                                          <p:val>
                                            <p:clrVal>
                                              <a:schemeClr val="accent2"/>
                                            </p:clrVal>
                                          </p:val>
                                        </p:tav>
                                        <p:tav tm="50000">
                                          <p:val>
                                            <p:clrVal>
                                              <a:schemeClr val="hlink"/>
                                            </p:clrVal>
                                          </p:val>
                                        </p:tav>
                                      </p:tavLst>
                                    </p:anim>
                                    <p:set>
                                      <p:cBhvr>
                                        <p:cTn id="47" dur="80"/>
                                        <p:tgtEl>
                                          <p:spTgt spid="182279">
                                            <p:txEl>
                                              <p:pRg st="1" end="1"/>
                                            </p:txEl>
                                          </p:spTgt>
                                        </p:tgtEl>
                                        <p:attrNameLst>
                                          <p:attrName>fill.type</p:attrName>
                                        </p:attrNameLst>
                                      </p:cBhvr>
                                      <p:to>
                                        <p:strVal val="solid"/>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27" presetClass="entr" presetSubtype="0" fill="hold" nodeType="clickEffect">
                                  <p:stCondLst>
                                    <p:cond delay="0"/>
                                  </p:stCondLst>
                                  <p:iterate type="lt">
                                    <p:tmPct val="50000"/>
                                  </p:iterate>
                                  <p:childTnLst>
                                    <p:set>
                                      <p:cBhvr>
                                        <p:cTn id="51" dur="1" fill="hold">
                                          <p:stCondLst>
                                            <p:cond delay="0"/>
                                          </p:stCondLst>
                                        </p:cTn>
                                        <p:tgtEl>
                                          <p:spTgt spid="182279">
                                            <p:txEl>
                                              <p:pRg st="2" end="2"/>
                                            </p:txEl>
                                          </p:spTgt>
                                        </p:tgtEl>
                                        <p:attrNameLst>
                                          <p:attrName>style.visibility</p:attrName>
                                        </p:attrNameLst>
                                      </p:cBhvr>
                                      <p:to>
                                        <p:strVal val="visible"/>
                                      </p:to>
                                    </p:set>
                                    <p:anim calcmode="discrete" valueType="clr">
                                      <p:cBhvr override="childStyle">
                                        <p:cTn id="52" dur="80"/>
                                        <p:tgtEl>
                                          <p:spTgt spid="182279">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53" dur="80"/>
                                        <p:tgtEl>
                                          <p:spTgt spid="182279">
                                            <p:txEl>
                                              <p:pRg st="2" end="2"/>
                                            </p:txEl>
                                          </p:spTgt>
                                        </p:tgtEl>
                                        <p:attrNameLst>
                                          <p:attrName>fillcolor</p:attrName>
                                        </p:attrNameLst>
                                      </p:cBhvr>
                                      <p:tavLst>
                                        <p:tav tm="0">
                                          <p:val>
                                            <p:clrVal>
                                              <a:schemeClr val="accent2"/>
                                            </p:clrVal>
                                          </p:val>
                                        </p:tav>
                                        <p:tav tm="50000">
                                          <p:val>
                                            <p:clrVal>
                                              <a:schemeClr val="hlink"/>
                                            </p:clrVal>
                                          </p:val>
                                        </p:tav>
                                      </p:tavLst>
                                    </p:anim>
                                    <p:set>
                                      <p:cBhvr>
                                        <p:cTn id="54" dur="80"/>
                                        <p:tgtEl>
                                          <p:spTgt spid="182279">
                                            <p:txEl>
                                              <p:pRg st="2" end="2"/>
                                            </p:txEl>
                                          </p:spTgt>
                                        </p:tgtEl>
                                        <p:attrNameLst>
                                          <p:attrName>fill.type</p:attrName>
                                        </p:attrNameLst>
                                      </p:cBhvr>
                                      <p:to>
                                        <p:strVal val="solid"/>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27" presetClass="entr" presetSubtype="0" fill="hold" nodeType="clickEffect">
                                  <p:stCondLst>
                                    <p:cond delay="0"/>
                                  </p:stCondLst>
                                  <p:iterate type="lt">
                                    <p:tmPct val="50000"/>
                                  </p:iterate>
                                  <p:childTnLst>
                                    <p:set>
                                      <p:cBhvr>
                                        <p:cTn id="58" dur="1" fill="hold">
                                          <p:stCondLst>
                                            <p:cond delay="0"/>
                                          </p:stCondLst>
                                        </p:cTn>
                                        <p:tgtEl>
                                          <p:spTgt spid="182280">
                                            <p:txEl>
                                              <p:pRg st="0" end="0"/>
                                            </p:txEl>
                                          </p:spTgt>
                                        </p:tgtEl>
                                        <p:attrNameLst>
                                          <p:attrName>style.visibility</p:attrName>
                                        </p:attrNameLst>
                                      </p:cBhvr>
                                      <p:to>
                                        <p:strVal val="visible"/>
                                      </p:to>
                                    </p:set>
                                    <p:anim calcmode="discrete" valueType="clr">
                                      <p:cBhvr override="childStyle">
                                        <p:cTn id="59" dur="80"/>
                                        <p:tgtEl>
                                          <p:spTgt spid="182280">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60" dur="80"/>
                                        <p:tgtEl>
                                          <p:spTgt spid="182280">
                                            <p:txEl>
                                              <p:pRg st="0" end="0"/>
                                            </p:txEl>
                                          </p:spTgt>
                                        </p:tgtEl>
                                        <p:attrNameLst>
                                          <p:attrName>fillcolor</p:attrName>
                                        </p:attrNameLst>
                                      </p:cBhvr>
                                      <p:tavLst>
                                        <p:tav tm="0">
                                          <p:val>
                                            <p:clrVal>
                                              <a:schemeClr val="accent2"/>
                                            </p:clrVal>
                                          </p:val>
                                        </p:tav>
                                        <p:tav tm="50000">
                                          <p:val>
                                            <p:clrVal>
                                              <a:schemeClr val="hlink"/>
                                            </p:clrVal>
                                          </p:val>
                                        </p:tav>
                                      </p:tavLst>
                                    </p:anim>
                                    <p:set>
                                      <p:cBhvr>
                                        <p:cTn id="61" dur="80"/>
                                        <p:tgtEl>
                                          <p:spTgt spid="182280">
                                            <p:txEl>
                                              <p:pRg st="0" end="0"/>
                                            </p:txEl>
                                          </p:spTgt>
                                        </p:tgtEl>
                                        <p:attrNameLst>
                                          <p:attrName>fill.type</p:attrName>
                                        </p:attrNameLst>
                                      </p:cBhvr>
                                      <p:to>
                                        <p:strVal val="solid"/>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27" presetClass="entr" presetSubtype="0" fill="hold" nodeType="clickEffect">
                                  <p:stCondLst>
                                    <p:cond delay="0"/>
                                  </p:stCondLst>
                                  <p:iterate type="lt">
                                    <p:tmPct val="50000"/>
                                  </p:iterate>
                                  <p:childTnLst>
                                    <p:set>
                                      <p:cBhvr>
                                        <p:cTn id="65" dur="1" fill="hold">
                                          <p:stCondLst>
                                            <p:cond delay="0"/>
                                          </p:stCondLst>
                                        </p:cTn>
                                        <p:tgtEl>
                                          <p:spTgt spid="182280">
                                            <p:txEl>
                                              <p:pRg st="1" end="1"/>
                                            </p:txEl>
                                          </p:spTgt>
                                        </p:tgtEl>
                                        <p:attrNameLst>
                                          <p:attrName>style.visibility</p:attrName>
                                        </p:attrNameLst>
                                      </p:cBhvr>
                                      <p:to>
                                        <p:strVal val="visible"/>
                                      </p:to>
                                    </p:set>
                                    <p:anim calcmode="discrete" valueType="clr">
                                      <p:cBhvr override="childStyle">
                                        <p:cTn id="66" dur="80"/>
                                        <p:tgtEl>
                                          <p:spTgt spid="182280">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67" dur="80"/>
                                        <p:tgtEl>
                                          <p:spTgt spid="182280">
                                            <p:txEl>
                                              <p:pRg st="1" end="1"/>
                                            </p:txEl>
                                          </p:spTgt>
                                        </p:tgtEl>
                                        <p:attrNameLst>
                                          <p:attrName>fillcolor</p:attrName>
                                        </p:attrNameLst>
                                      </p:cBhvr>
                                      <p:tavLst>
                                        <p:tav tm="0">
                                          <p:val>
                                            <p:clrVal>
                                              <a:schemeClr val="accent2"/>
                                            </p:clrVal>
                                          </p:val>
                                        </p:tav>
                                        <p:tav tm="50000">
                                          <p:val>
                                            <p:clrVal>
                                              <a:schemeClr val="hlink"/>
                                            </p:clrVal>
                                          </p:val>
                                        </p:tav>
                                      </p:tavLst>
                                    </p:anim>
                                    <p:set>
                                      <p:cBhvr>
                                        <p:cTn id="68" dur="80"/>
                                        <p:tgtEl>
                                          <p:spTgt spid="182280">
                                            <p:txEl>
                                              <p:pRg st="1" end="1"/>
                                            </p:txEl>
                                          </p:spTgt>
                                        </p:tgtEl>
                                        <p:attrNameLst>
                                          <p:attrName>fill.type</p:attrName>
                                        </p:attrNameLst>
                                      </p:cBhvr>
                                      <p:to>
                                        <p:strVal val="solid"/>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27" presetClass="entr" presetSubtype="0" fill="hold" nodeType="clickEffect">
                                  <p:stCondLst>
                                    <p:cond delay="0"/>
                                  </p:stCondLst>
                                  <p:iterate type="lt">
                                    <p:tmPct val="50000"/>
                                  </p:iterate>
                                  <p:childTnLst>
                                    <p:set>
                                      <p:cBhvr>
                                        <p:cTn id="72" dur="1" fill="hold">
                                          <p:stCondLst>
                                            <p:cond delay="0"/>
                                          </p:stCondLst>
                                        </p:cTn>
                                        <p:tgtEl>
                                          <p:spTgt spid="182280">
                                            <p:txEl>
                                              <p:pRg st="2" end="2"/>
                                            </p:txEl>
                                          </p:spTgt>
                                        </p:tgtEl>
                                        <p:attrNameLst>
                                          <p:attrName>style.visibility</p:attrName>
                                        </p:attrNameLst>
                                      </p:cBhvr>
                                      <p:to>
                                        <p:strVal val="visible"/>
                                      </p:to>
                                    </p:set>
                                    <p:anim calcmode="discrete" valueType="clr">
                                      <p:cBhvr override="childStyle">
                                        <p:cTn id="73" dur="80"/>
                                        <p:tgtEl>
                                          <p:spTgt spid="182280">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74" dur="80"/>
                                        <p:tgtEl>
                                          <p:spTgt spid="182280">
                                            <p:txEl>
                                              <p:pRg st="2" end="2"/>
                                            </p:txEl>
                                          </p:spTgt>
                                        </p:tgtEl>
                                        <p:attrNameLst>
                                          <p:attrName>fillcolor</p:attrName>
                                        </p:attrNameLst>
                                      </p:cBhvr>
                                      <p:tavLst>
                                        <p:tav tm="0">
                                          <p:val>
                                            <p:clrVal>
                                              <a:schemeClr val="accent2"/>
                                            </p:clrVal>
                                          </p:val>
                                        </p:tav>
                                        <p:tav tm="50000">
                                          <p:val>
                                            <p:clrVal>
                                              <a:schemeClr val="hlink"/>
                                            </p:clrVal>
                                          </p:val>
                                        </p:tav>
                                      </p:tavLst>
                                    </p:anim>
                                    <p:set>
                                      <p:cBhvr>
                                        <p:cTn id="75" dur="80"/>
                                        <p:tgtEl>
                                          <p:spTgt spid="182280">
                                            <p:txEl>
                                              <p:pRg st="2" end="2"/>
                                            </p:txEl>
                                          </p:spTgt>
                                        </p:tgtEl>
                                        <p:attrNameLst>
                                          <p:attrName>fill.type</p:attrName>
                                        </p:attrNameLst>
                                      </p:cBhvr>
                                      <p:to>
                                        <p:strVal val="solid"/>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27" presetClass="entr" presetSubtype="0" fill="hold" grpId="0" nodeType="clickEffect">
                                  <p:stCondLst>
                                    <p:cond delay="0"/>
                                  </p:stCondLst>
                                  <p:iterate type="lt">
                                    <p:tmPct val="50000"/>
                                  </p:iterate>
                                  <p:childTnLst>
                                    <p:set>
                                      <p:cBhvr>
                                        <p:cTn id="79" dur="1" fill="hold">
                                          <p:stCondLst>
                                            <p:cond delay="0"/>
                                          </p:stCondLst>
                                        </p:cTn>
                                        <p:tgtEl>
                                          <p:spTgt spid="182281"/>
                                        </p:tgtEl>
                                        <p:attrNameLst>
                                          <p:attrName>style.visibility</p:attrName>
                                        </p:attrNameLst>
                                      </p:cBhvr>
                                      <p:to>
                                        <p:strVal val="visible"/>
                                      </p:to>
                                    </p:set>
                                    <p:anim calcmode="discrete" valueType="clr">
                                      <p:cBhvr override="childStyle">
                                        <p:cTn id="80" dur="80"/>
                                        <p:tgtEl>
                                          <p:spTgt spid="182281"/>
                                        </p:tgtEl>
                                        <p:attrNameLst>
                                          <p:attrName>style.color</p:attrName>
                                        </p:attrNameLst>
                                      </p:cBhvr>
                                      <p:tavLst>
                                        <p:tav tm="0">
                                          <p:val>
                                            <p:clrVal>
                                              <a:schemeClr val="accent2"/>
                                            </p:clrVal>
                                          </p:val>
                                        </p:tav>
                                        <p:tav tm="50000">
                                          <p:val>
                                            <p:clrVal>
                                              <a:schemeClr val="hlink"/>
                                            </p:clrVal>
                                          </p:val>
                                        </p:tav>
                                      </p:tavLst>
                                    </p:anim>
                                    <p:anim calcmode="discrete" valueType="clr">
                                      <p:cBhvr>
                                        <p:cTn id="81" dur="80"/>
                                        <p:tgtEl>
                                          <p:spTgt spid="182281"/>
                                        </p:tgtEl>
                                        <p:attrNameLst>
                                          <p:attrName>fillcolor</p:attrName>
                                        </p:attrNameLst>
                                      </p:cBhvr>
                                      <p:tavLst>
                                        <p:tav tm="0">
                                          <p:val>
                                            <p:clrVal>
                                              <a:schemeClr val="accent2"/>
                                            </p:clrVal>
                                          </p:val>
                                        </p:tav>
                                        <p:tav tm="50000">
                                          <p:val>
                                            <p:clrVal>
                                              <a:schemeClr val="hlink"/>
                                            </p:clrVal>
                                          </p:val>
                                        </p:tav>
                                      </p:tavLst>
                                    </p:anim>
                                    <p:set>
                                      <p:cBhvr>
                                        <p:cTn id="82" dur="80"/>
                                        <p:tgtEl>
                                          <p:spTgt spid="182281"/>
                                        </p:tgtEl>
                                        <p:attrNameLst>
                                          <p:attrName>fill.type</p:attrName>
                                        </p:attrNameLst>
                                      </p:cBhvr>
                                      <p:to>
                                        <p:strVal val="solid"/>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27" presetClass="entr" presetSubtype="0" fill="hold" grpId="0" nodeType="clickEffect">
                                  <p:stCondLst>
                                    <p:cond delay="0"/>
                                  </p:stCondLst>
                                  <p:iterate type="lt">
                                    <p:tmPct val="50000"/>
                                  </p:iterate>
                                  <p:childTnLst>
                                    <p:set>
                                      <p:cBhvr>
                                        <p:cTn id="86" dur="1" fill="hold">
                                          <p:stCondLst>
                                            <p:cond delay="0"/>
                                          </p:stCondLst>
                                        </p:cTn>
                                        <p:tgtEl>
                                          <p:spTgt spid="182282">
                                            <p:bg/>
                                          </p:spTgt>
                                        </p:tgtEl>
                                        <p:attrNameLst>
                                          <p:attrName>style.visibility</p:attrName>
                                        </p:attrNameLst>
                                      </p:cBhvr>
                                      <p:to>
                                        <p:strVal val="visible"/>
                                      </p:to>
                                    </p:set>
                                    <p:anim calcmode="discrete" valueType="clr">
                                      <p:cBhvr override="childStyle">
                                        <p:cTn id="87" dur="80"/>
                                        <p:tgtEl>
                                          <p:spTgt spid="182282">
                                            <p:bg/>
                                          </p:spTgt>
                                        </p:tgtEl>
                                        <p:attrNameLst>
                                          <p:attrName>style.color</p:attrName>
                                        </p:attrNameLst>
                                      </p:cBhvr>
                                      <p:tavLst>
                                        <p:tav tm="0">
                                          <p:val>
                                            <p:clrVal>
                                              <a:schemeClr val="accent2"/>
                                            </p:clrVal>
                                          </p:val>
                                        </p:tav>
                                        <p:tav tm="50000">
                                          <p:val>
                                            <p:clrVal>
                                              <a:schemeClr val="hlink"/>
                                            </p:clrVal>
                                          </p:val>
                                        </p:tav>
                                      </p:tavLst>
                                    </p:anim>
                                    <p:anim calcmode="discrete" valueType="clr">
                                      <p:cBhvr>
                                        <p:cTn id="88" dur="80"/>
                                        <p:tgtEl>
                                          <p:spTgt spid="182282">
                                            <p:bg/>
                                          </p:spTgt>
                                        </p:tgtEl>
                                        <p:attrNameLst>
                                          <p:attrName>fillcolor</p:attrName>
                                        </p:attrNameLst>
                                      </p:cBhvr>
                                      <p:tavLst>
                                        <p:tav tm="0">
                                          <p:val>
                                            <p:clrVal>
                                              <a:schemeClr val="accent2"/>
                                            </p:clrVal>
                                          </p:val>
                                        </p:tav>
                                        <p:tav tm="50000">
                                          <p:val>
                                            <p:clrVal>
                                              <a:schemeClr val="hlink"/>
                                            </p:clrVal>
                                          </p:val>
                                        </p:tav>
                                      </p:tavLst>
                                    </p:anim>
                                    <p:set>
                                      <p:cBhvr>
                                        <p:cTn id="89" dur="80"/>
                                        <p:tgtEl>
                                          <p:spTgt spid="182282">
                                            <p:bg/>
                                          </p:spTgt>
                                        </p:tgtEl>
                                        <p:attrNameLst>
                                          <p:attrName>fill.type</p:attrName>
                                        </p:attrNameLst>
                                      </p:cBhvr>
                                      <p:to>
                                        <p:strVal val="solid"/>
                                      </p:to>
                                    </p:set>
                                  </p:childTnLst>
                                </p:cTn>
                              </p:par>
                              <p:par>
                                <p:cTn id="90" presetID="27" presetClass="entr" presetSubtype="0" fill="hold" grpId="0" nodeType="withEffect">
                                  <p:stCondLst>
                                    <p:cond delay="0"/>
                                  </p:stCondLst>
                                  <p:iterate type="lt">
                                    <p:tmPct val="50000"/>
                                  </p:iterate>
                                  <p:childTnLst>
                                    <p:set>
                                      <p:cBhvr>
                                        <p:cTn id="91" dur="1" fill="hold">
                                          <p:stCondLst>
                                            <p:cond delay="0"/>
                                          </p:stCondLst>
                                        </p:cTn>
                                        <p:tgtEl>
                                          <p:spTgt spid="182282">
                                            <p:txEl>
                                              <p:pRg st="0" end="0"/>
                                            </p:txEl>
                                          </p:spTgt>
                                        </p:tgtEl>
                                        <p:attrNameLst>
                                          <p:attrName>style.visibility</p:attrName>
                                        </p:attrNameLst>
                                      </p:cBhvr>
                                      <p:to>
                                        <p:strVal val="visible"/>
                                      </p:to>
                                    </p:set>
                                    <p:anim calcmode="discrete" valueType="clr">
                                      <p:cBhvr override="childStyle">
                                        <p:cTn id="92" dur="80"/>
                                        <p:tgtEl>
                                          <p:spTgt spid="182282">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93" dur="80"/>
                                        <p:tgtEl>
                                          <p:spTgt spid="182282">
                                            <p:txEl>
                                              <p:pRg st="0" end="0"/>
                                            </p:txEl>
                                          </p:spTgt>
                                        </p:tgtEl>
                                        <p:attrNameLst>
                                          <p:attrName>fillcolor</p:attrName>
                                        </p:attrNameLst>
                                      </p:cBhvr>
                                      <p:tavLst>
                                        <p:tav tm="0">
                                          <p:val>
                                            <p:clrVal>
                                              <a:schemeClr val="accent2"/>
                                            </p:clrVal>
                                          </p:val>
                                        </p:tav>
                                        <p:tav tm="50000">
                                          <p:val>
                                            <p:clrVal>
                                              <a:schemeClr val="hlink"/>
                                            </p:clrVal>
                                          </p:val>
                                        </p:tav>
                                      </p:tavLst>
                                    </p:anim>
                                    <p:set>
                                      <p:cBhvr>
                                        <p:cTn id="94" dur="80"/>
                                        <p:tgtEl>
                                          <p:spTgt spid="182282">
                                            <p:txEl>
                                              <p:pRg st="0" end="0"/>
                                            </p:txEl>
                                          </p:spTgt>
                                        </p:tgtEl>
                                        <p:attrNameLst>
                                          <p:attrName>fill.type</p:attrName>
                                        </p:attrNameLst>
                                      </p:cBhvr>
                                      <p:to>
                                        <p:strVal val="solid"/>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27" presetClass="entr" presetSubtype="0" fill="hold" grpId="0" nodeType="clickEffect">
                                  <p:stCondLst>
                                    <p:cond delay="0"/>
                                  </p:stCondLst>
                                  <p:iterate type="lt">
                                    <p:tmPct val="50000"/>
                                  </p:iterate>
                                  <p:childTnLst>
                                    <p:set>
                                      <p:cBhvr>
                                        <p:cTn id="98" dur="1" fill="hold">
                                          <p:stCondLst>
                                            <p:cond delay="0"/>
                                          </p:stCondLst>
                                        </p:cTn>
                                        <p:tgtEl>
                                          <p:spTgt spid="182282">
                                            <p:txEl>
                                              <p:pRg st="1" end="1"/>
                                            </p:txEl>
                                          </p:spTgt>
                                        </p:tgtEl>
                                        <p:attrNameLst>
                                          <p:attrName>style.visibility</p:attrName>
                                        </p:attrNameLst>
                                      </p:cBhvr>
                                      <p:to>
                                        <p:strVal val="visible"/>
                                      </p:to>
                                    </p:set>
                                    <p:anim calcmode="discrete" valueType="clr">
                                      <p:cBhvr override="childStyle">
                                        <p:cTn id="99" dur="80"/>
                                        <p:tgtEl>
                                          <p:spTgt spid="182282">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00" dur="80"/>
                                        <p:tgtEl>
                                          <p:spTgt spid="182282">
                                            <p:txEl>
                                              <p:pRg st="1" end="1"/>
                                            </p:txEl>
                                          </p:spTgt>
                                        </p:tgtEl>
                                        <p:attrNameLst>
                                          <p:attrName>fillcolor</p:attrName>
                                        </p:attrNameLst>
                                      </p:cBhvr>
                                      <p:tavLst>
                                        <p:tav tm="0">
                                          <p:val>
                                            <p:clrVal>
                                              <a:schemeClr val="accent2"/>
                                            </p:clrVal>
                                          </p:val>
                                        </p:tav>
                                        <p:tav tm="50000">
                                          <p:val>
                                            <p:clrVal>
                                              <a:schemeClr val="hlink"/>
                                            </p:clrVal>
                                          </p:val>
                                        </p:tav>
                                      </p:tavLst>
                                    </p:anim>
                                    <p:set>
                                      <p:cBhvr>
                                        <p:cTn id="101" dur="80"/>
                                        <p:tgtEl>
                                          <p:spTgt spid="182282">
                                            <p:txEl>
                                              <p:pRg st="1" end="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81" grpId="0" animBg="1"/>
      <p:bldP spid="182282" grpId="0" build="allAtOnce"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699FDD5C-F1D2-44AF-9C8C-BFCFA22C4328}" type="slidenum">
              <a:rPr lang="zh-CN" altLang="en-US" sz="1400">
                <a:latin typeface="Tahoma" panose="020B0604030504040204" pitchFamily="34" charset="0"/>
              </a:rPr>
              <a:pPr/>
              <a:t>119</a:t>
            </a:fld>
            <a:endParaRPr lang="en-US" altLang="zh-CN" sz="1400">
              <a:latin typeface="Tahoma" panose="020B0604030504040204" pitchFamily="34" charset="0"/>
            </a:endParaRPr>
          </a:p>
        </p:txBody>
      </p:sp>
      <p:sp>
        <p:nvSpPr>
          <p:cNvPr id="125955" name="Rectangle 2"/>
          <p:cNvSpPr>
            <a:spLocks noGrp="1" noChangeArrowheads="1"/>
          </p:cNvSpPr>
          <p:nvPr>
            <p:ph type="title"/>
          </p:nvPr>
        </p:nvSpPr>
        <p:spPr>
          <a:xfrm>
            <a:off x="439738" y="309563"/>
            <a:ext cx="7772400" cy="1143000"/>
          </a:xfrm>
        </p:spPr>
        <p:txBody>
          <a:bodyPr/>
          <a:lstStyle/>
          <a:p>
            <a:pPr eaLnBrk="1" hangingPunct="1"/>
            <a:r>
              <a:rPr lang="en-US" altLang="zh-CN" b="1">
                <a:solidFill>
                  <a:schemeClr val="folHlink"/>
                </a:solidFill>
                <a:latin typeface="Comic Sans MS" panose="030F0702030302020204" pitchFamily="66" charset="0"/>
              </a:rPr>
              <a:t>Caravan analogy</a:t>
            </a:r>
          </a:p>
        </p:txBody>
      </p:sp>
      <p:sp>
        <p:nvSpPr>
          <p:cNvPr id="125956" name="Rectangle 3"/>
          <p:cNvSpPr>
            <a:spLocks noGrp="1" noChangeArrowheads="1"/>
          </p:cNvSpPr>
          <p:nvPr>
            <p:ph type="body" sz="half" idx="1"/>
          </p:nvPr>
        </p:nvSpPr>
        <p:spPr>
          <a:xfrm>
            <a:off x="238125" y="2828925"/>
            <a:ext cx="4216400" cy="3613150"/>
          </a:xfrm>
        </p:spPr>
        <p:txBody>
          <a:bodyPr/>
          <a:lstStyle/>
          <a:p>
            <a:pPr eaLnBrk="1" hangingPunct="1">
              <a:lnSpc>
                <a:spcPct val="90000"/>
              </a:lnSpc>
              <a:spcBef>
                <a:spcPct val="0"/>
              </a:spcBef>
            </a:pPr>
            <a:r>
              <a:rPr lang="en-US" altLang="zh-CN">
                <a:solidFill>
                  <a:schemeClr val="folHlink"/>
                </a:solidFill>
                <a:latin typeface="Comic Sans MS" panose="030F0702030302020204" pitchFamily="66" charset="0"/>
              </a:rPr>
              <a:t>Cars “propagate” at </a:t>
            </a:r>
            <a:br>
              <a:rPr lang="en-US" altLang="zh-CN">
                <a:solidFill>
                  <a:schemeClr val="folHlink"/>
                </a:solidFill>
                <a:latin typeface="Comic Sans MS" panose="030F0702030302020204" pitchFamily="66" charset="0"/>
              </a:rPr>
            </a:br>
            <a:r>
              <a:rPr lang="en-US" altLang="zh-CN">
                <a:solidFill>
                  <a:schemeClr val="folHlink"/>
                </a:solidFill>
                <a:latin typeface="Comic Sans MS" panose="030F0702030302020204" pitchFamily="66" charset="0"/>
              </a:rPr>
              <a:t>100 km/hr</a:t>
            </a:r>
          </a:p>
          <a:p>
            <a:pPr eaLnBrk="1" hangingPunct="1">
              <a:lnSpc>
                <a:spcPct val="90000"/>
              </a:lnSpc>
              <a:spcBef>
                <a:spcPct val="0"/>
              </a:spcBef>
            </a:pPr>
            <a:r>
              <a:rPr lang="en-US" altLang="zh-CN">
                <a:solidFill>
                  <a:schemeClr val="folHlink"/>
                </a:solidFill>
                <a:latin typeface="Comic Sans MS" panose="030F0702030302020204" pitchFamily="66" charset="0"/>
              </a:rPr>
              <a:t>Toll booth takes 12 sec to service a car (transmission time)</a:t>
            </a:r>
          </a:p>
          <a:p>
            <a:pPr eaLnBrk="1" hangingPunct="1">
              <a:lnSpc>
                <a:spcPct val="90000"/>
              </a:lnSpc>
              <a:spcBef>
                <a:spcPct val="0"/>
              </a:spcBef>
            </a:pPr>
            <a:r>
              <a:rPr lang="en-US" altLang="zh-CN">
                <a:solidFill>
                  <a:schemeClr val="folHlink"/>
                </a:solidFill>
                <a:latin typeface="Comic Sans MS" panose="030F0702030302020204" pitchFamily="66" charset="0"/>
              </a:rPr>
              <a:t>car~bit; caravan ~ packet</a:t>
            </a:r>
          </a:p>
          <a:p>
            <a:pPr eaLnBrk="1" hangingPunct="1">
              <a:lnSpc>
                <a:spcPct val="90000"/>
              </a:lnSpc>
              <a:spcBef>
                <a:spcPct val="0"/>
              </a:spcBef>
            </a:pPr>
            <a:r>
              <a:rPr lang="en-US" altLang="zh-CN">
                <a:solidFill>
                  <a:schemeClr val="folHlink"/>
                </a:solidFill>
                <a:latin typeface="Comic Sans MS" panose="030F0702030302020204" pitchFamily="66" charset="0"/>
              </a:rPr>
              <a:t>Q: </a:t>
            </a:r>
            <a:r>
              <a:rPr lang="en-US" altLang="zh-CN">
                <a:solidFill>
                  <a:schemeClr val="hlink"/>
                </a:solidFill>
                <a:latin typeface="Comic Sans MS" panose="030F0702030302020204" pitchFamily="66" charset="0"/>
              </a:rPr>
              <a:t>How long until caravan is lined up before 2nd toll booth?</a:t>
            </a:r>
          </a:p>
          <a:p>
            <a:pPr eaLnBrk="1" hangingPunct="1">
              <a:lnSpc>
                <a:spcPct val="90000"/>
              </a:lnSpc>
              <a:spcBef>
                <a:spcPct val="0"/>
              </a:spcBef>
              <a:buFont typeface="Wingdings" panose="05000000000000000000" pitchFamily="2" charset="2"/>
              <a:buNone/>
            </a:pPr>
            <a:endParaRPr lang="zh-CN" altLang="en-US">
              <a:solidFill>
                <a:schemeClr val="hlink"/>
              </a:solidFill>
              <a:latin typeface="Comic Sans MS" panose="030F0702030302020204" pitchFamily="66" charset="0"/>
            </a:endParaRPr>
          </a:p>
        </p:txBody>
      </p:sp>
      <p:sp>
        <p:nvSpPr>
          <p:cNvPr id="125957" name="Rectangle 4"/>
          <p:cNvSpPr>
            <a:spLocks noGrp="1" noChangeArrowheads="1"/>
          </p:cNvSpPr>
          <p:nvPr>
            <p:ph type="body" sz="half" idx="2"/>
          </p:nvPr>
        </p:nvSpPr>
        <p:spPr>
          <a:xfrm>
            <a:off x="4560888" y="3044825"/>
            <a:ext cx="4583112" cy="3365500"/>
          </a:xfrm>
        </p:spPr>
        <p:txBody>
          <a:bodyPr/>
          <a:lstStyle/>
          <a:p>
            <a:pPr eaLnBrk="1" hangingPunct="1">
              <a:lnSpc>
                <a:spcPct val="90000"/>
              </a:lnSpc>
              <a:spcBef>
                <a:spcPct val="0"/>
              </a:spcBef>
            </a:pPr>
            <a:r>
              <a:rPr lang="en-US" altLang="zh-CN">
                <a:solidFill>
                  <a:schemeClr val="folHlink"/>
                </a:solidFill>
                <a:latin typeface="Comic Sans MS" panose="030F0702030302020204" pitchFamily="66" charset="0"/>
              </a:rPr>
              <a:t>Time to “push” entire caravan through toll booth onto highway = 12*10 = 120 sec</a:t>
            </a:r>
          </a:p>
          <a:p>
            <a:pPr eaLnBrk="1" hangingPunct="1">
              <a:lnSpc>
                <a:spcPct val="90000"/>
              </a:lnSpc>
              <a:spcBef>
                <a:spcPct val="0"/>
              </a:spcBef>
            </a:pPr>
            <a:r>
              <a:rPr lang="en-US" altLang="zh-CN">
                <a:solidFill>
                  <a:schemeClr val="folHlink"/>
                </a:solidFill>
                <a:latin typeface="Comic Sans MS" panose="030F0702030302020204" pitchFamily="66" charset="0"/>
              </a:rPr>
              <a:t>Time for last car to propagate from 1st to 2nd toll both: 100km/(100km/hr)= 1 hr</a:t>
            </a:r>
          </a:p>
          <a:p>
            <a:pPr eaLnBrk="1" hangingPunct="1">
              <a:lnSpc>
                <a:spcPct val="90000"/>
              </a:lnSpc>
              <a:spcBef>
                <a:spcPct val="0"/>
              </a:spcBef>
            </a:pPr>
            <a:r>
              <a:rPr lang="en-US" altLang="zh-CN">
                <a:solidFill>
                  <a:schemeClr val="folHlink"/>
                </a:solidFill>
                <a:latin typeface="Comic Sans MS" panose="030F0702030302020204" pitchFamily="66" charset="0"/>
              </a:rPr>
              <a:t>A: 62 minutes</a:t>
            </a:r>
          </a:p>
        </p:txBody>
      </p:sp>
      <p:grpSp>
        <p:nvGrpSpPr>
          <p:cNvPr id="125958" name="Group 7"/>
          <p:cNvGrpSpPr>
            <a:grpSpLocks/>
          </p:cNvGrpSpPr>
          <p:nvPr/>
        </p:nvGrpSpPr>
        <p:grpSpPr bwMode="auto">
          <a:xfrm>
            <a:off x="5559425" y="1489075"/>
            <a:ext cx="866775" cy="1392238"/>
            <a:chOff x="1342" y="938"/>
            <a:chExt cx="546" cy="877"/>
          </a:xfrm>
        </p:grpSpPr>
        <p:sp>
          <p:nvSpPr>
            <p:cNvPr id="125988" name="Rectangle 5"/>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5989" name="Text Box 6"/>
            <p:cNvSpPr txBox="1">
              <a:spLocks noChangeArrowheads="1"/>
            </p:cNvSpPr>
            <p:nvPr/>
          </p:nvSpPr>
          <p:spPr bwMode="auto">
            <a:xfrm>
              <a:off x="1342" y="1373"/>
              <a:ext cx="54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a:solidFill>
                    <a:schemeClr val="hlink"/>
                  </a:solidFill>
                  <a:latin typeface="Comic Sans MS" panose="030F0702030302020204" pitchFamily="66" charset="0"/>
                </a:rPr>
                <a:t>toll </a:t>
              </a:r>
            </a:p>
            <a:p>
              <a:pPr algn="ctr"/>
              <a:r>
                <a:rPr lang="en-US" altLang="zh-CN" sz="2000">
                  <a:solidFill>
                    <a:schemeClr val="hlink"/>
                  </a:solidFill>
                  <a:latin typeface="Comic Sans MS" panose="030F0702030302020204" pitchFamily="66" charset="0"/>
                </a:rPr>
                <a:t>booth</a:t>
              </a:r>
            </a:p>
          </p:txBody>
        </p:sp>
      </p:grpSp>
      <p:grpSp>
        <p:nvGrpSpPr>
          <p:cNvPr id="125959" name="Group 8"/>
          <p:cNvGrpSpPr>
            <a:grpSpLocks/>
          </p:cNvGrpSpPr>
          <p:nvPr/>
        </p:nvGrpSpPr>
        <p:grpSpPr bwMode="auto">
          <a:xfrm>
            <a:off x="2706688" y="1489075"/>
            <a:ext cx="866775" cy="1392238"/>
            <a:chOff x="1342" y="938"/>
            <a:chExt cx="546" cy="877"/>
          </a:xfrm>
        </p:grpSpPr>
        <p:sp>
          <p:nvSpPr>
            <p:cNvPr id="125986" name="Rectangle 9"/>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5987" name="Text Box 10"/>
            <p:cNvSpPr txBox="1">
              <a:spLocks noChangeArrowheads="1"/>
            </p:cNvSpPr>
            <p:nvPr/>
          </p:nvSpPr>
          <p:spPr bwMode="auto">
            <a:xfrm>
              <a:off x="1342" y="1373"/>
              <a:ext cx="54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a:solidFill>
                    <a:schemeClr val="hlink"/>
                  </a:solidFill>
                  <a:latin typeface="Comic Sans MS" panose="030F0702030302020204" pitchFamily="66" charset="0"/>
                </a:rPr>
                <a:t>toll </a:t>
              </a:r>
            </a:p>
            <a:p>
              <a:pPr algn="ctr"/>
              <a:r>
                <a:rPr lang="en-US" altLang="zh-CN" sz="2000">
                  <a:solidFill>
                    <a:schemeClr val="hlink"/>
                  </a:solidFill>
                  <a:latin typeface="Comic Sans MS" panose="030F0702030302020204" pitchFamily="66" charset="0"/>
                </a:rPr>
                <a:t>booth</a:t>
              </a:r>
            </a:p>
          </p:txBody>
        </p:sp>
      </p:grpSp>
      <p:grpSp>
        <p:nvGrpSpPr>
          <p:cNvPr id="125960" name="Group 13"/>
          <p:cNvGrpSpPr>
            <a:grpSpLocks/>
          </p:cNvGrpSpPr>
          <p:nvPr/>
        </p:nvGrpSpPr>
        <p:grpSpPr bwMode="auto">
          <a:xfrm>
            <a:off x="250825" y="1751013"/>
            <a:ext cx="293688" cy="244475"/>
            <a:chOff x="469" y="946"/>
            <a:chExt cx="185" cy="154"/>
          </a:xfrm>
        </p:grpSpPr>
        <p:sp>
          <p:nvSpPr>
            <p:cNvPr id="125984" name="Rectangle 11"/>
            <p:cNvSpPr>
              <a:spLocks noChangeArrowheads="1"/>
            </p:cNvSpPr>
            <p:nvPr/>
          </p:nvSpPr>
          <p:spPr bwMode="auto">
            <a:xfrm>
              <a:off x="469" y="1023"/>
              <a:ext cx="185" cy="7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5985" name="Rectangle 12"/>
            <p:cNvSpPr>
              <a:spLocks noChangeArrowheads="1"/>
            </p:cNvSpPr>
            <p:nvPr/>
          </p:nvSpPr>
          <p:spPr bwMode="auto">
            <a:xfrm>
              <a:off x="469" y="946"/>
              <a:ext cx="77" cy="7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25961" name="Group 14"/>
          <p:cNvGrpSpPr>
            <a:grpSpLocks/>
          </p:cNvGrpSpPr>
          <p:nvPr/>
        </p:nvGrpSpPr>
        <p:grpSpPr bwMode="auto">
          <a:xfrm>
            <a:off x="1808163" y="1751013"/>
            <a:ext cx="293687" cy="244475"/>
            <a:chOff x="469" y="946"/>
            <a:chExt cx="185" cy="154"/>
          </a:xfrm>
        </p:grpSpPr>
        <p:sp>
          <p:nvSpPr>
            <p:cNvPr id="125982" name="Rectangle 15"/>
            <p:cNvSpPr>
              <a:spLocks noChangeArrowheads="1"/>
            </p:cNvSpPr>
            <p:nvPr/>
          </p:nvSpPr>
          <p:spPr bwMode="auto">
            <a:xfrm>
              <a:off x="469" y="1023"/>
              <a:ext cx="185" cy="7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5983" name="Rectangle 16"/>
            <p:cNvSpPr>
              <a:spLocks noChangeArrowheads="1"/>
            </p:cNvSpPr>
            <p:nvPr/>
          </p:nvSpPr>
          <p:spPr bwMode="auto">
            <a:xfrm>
              <a:off x="469" y="946"/>
              <a:ext cx="77" cy="7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25962" name="Group 17"/>
          <p:cNvGrpSpPr>
            <a:grpSpLocks/>
          </p:cNvGrpSpPr>
          <p:nvPr/>
        </p:nvGrpSpPr>
        <p:grpSpPr bwMode="auto">
          <a:xfrm>
            <a:off x="2265363" y="1751013"/>
            <a:ext cx="293687" cy="244475"/>
            <a:chOff x="469" y="946"/>
            <a:chExt cx="185" cy="154"/>
          </a:xfrm>
        </p:grpSpPr>
        <p:sp>
          <p:nvSpPr>
            <p:cNvPr id="125980" name="Rectangle 18"/>
            <p:cNvSpPr>
              <a:spLocks noChangeArrowheads="1"/>
            </p:cNvSpPr>
            <p:nvPr/>
          </p:nvSpPr>
          <p:spPr bwMode="auto">
            <a:xfrm>
              <a:off x="469" y="1023"/>
              <a:ext cx="185" cy="7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5981" name="Rectangle 19"/>
            <p:cNvSpPr>
              <a:spLocks noChangeArrowheads="1"/>
            </p:cNvSpPr>
            <p:nvPr/>
          </p:nvSpPr>
          <p:spPr bwMode="auto">
            <a:xfrm>
              <a:off x="469" y="946"/>
              <a:ext cx="77" cy="7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25963" name="Group 20"/>
          <p:cNvGrpSpPr>
            <a:grpSpLocks/>
          </p:cNvGrpSpPr>
          <p:nvPr/>
        </p:nvGrpSpPr>
        <p:grpSpPr bwMode="auto">
          <a:xfrm>
            <a:off x="2706688" y="1751013"/>
            <a:ext cx="293687" cy="244475"/>
            <a:chOff x="469" y="946"/>
            <a:chExt cx="185" cy="154"/>
          </a:xfrm>
        </p:grpSpPr>
        <p:sp>
          <p:nvSpPr>
            <p:cNvPr id="125978" name="Rectangle 21"/>
            <p:cNvSpPr>
              <a:spLocks noChangeArrowheads="1"/>
            </p:cNvSpPr>
            <p:nvPr/>
          </p:nvSpPr>
          <p:spPr bwMode="auto">
            <a:xfrm>
              <a:off x="469" y="1023"/>
              <a:ext cx="185" cy="7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5979" name="Rectangle 22"/>
            <p:cNvSpPr>
              <a:spLocks noChangeArrowheads="1"/>
            </p:cNvSpPr>
            <p:nvPr/>
          </p:nvSpPr>
          <p:spPr bwMode="auto">
            <a:xfrm>
              <a:off x="469" y="946"/>
              <a:ext cx="77" cy="7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25964" name="Group 23"/>
          <p:cNvGrpSpPr>
            <a:grpSpLocks/>
          </p:cNvGrpSpPr>
          <p:nvPr/>
        </p:nvGrpSpPr>
        <p:grpSpPr bwMode="auto">
          <a:xfrm>
            <a:off x="701675" y="1751013"/>
            <a:ext cx="293688" cy="244475"/>
            <a:chOff x="469" y="946"/>
            <a:chExt cx="185" cy="154"/>
          </a:xfrm>
        </p:grpSpPr>
        <p:sp>
          <p:nvSpPr>
            <p:cNvPr id="125976" name="Rectangle 24"/>
            <p:cNvSpPr>
              <a:spLocks noChangeArrowheads="1"/>
            </p:cNvSpPr>
            <p:nvPr/>
          </p:nvSpPr>
          <p:spPr bwMode="auto">
            <a:xfrm>
              <a:off x="469" y="1023"/>
              <a:ext cx="185" cy="7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5977" name="Rectangle 25"/>
            <p:cNvSpPr>
              <a:spLocks noChangeArrowheads="1"/>
            </p:cNvSpPr>
            <p:nvPr/>
          </p:nvSpPr>
          <p:spPr bwMode="auto">
            <a:xfrm>
              <a:off x="469" y="946"/>
              <a:ext cx="77" cy="7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25965" name="Oval 26"/>
          <p:cNvSpPr>
            <a:spLocks noChangeArrowheads="1"/>
          </p:cNvSpPr>
          <p:nvPr/>
        </p:nvSpPr>
        <p:spPr bwMode="auto">
          <a:xfrm>
            <a:off x="1144588" y="1798638"/>
            <a:ext cx="74612" cy="74612"/>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5966" name="Oval 27"/>
          <p:cNvSpPr>
            <a:spLocks noChangeArrowheads="1"/>
          </p:cNvSpPr>
          <p:nvPr/>
        </p:nvSpPr>
        <p:spPr bwMode="auto">
          <a:xfrm>
            <a:off x="1296988" y="1798638"/>
            <a:ext cx="74612" cy="74612"/>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5967" name="Oval 28"/>
          <p:cNvSpPr>
            <a:spLocks noChangeArrowheads="1"/>
          </p:cNvSpPr>
          <p:nvPr/>
        </p:nvSpPr>
        <p:spPr bwMode="auto">
          <a:xfrm>
            <a:off x="1520825" y="1798638"/>
            <a:ext cx="74613" cy="74612"/>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5968" name="AutoShape 29"/>
          <p:cNvSpPr>
            <a:spLocks/>
          </p:cNvSpPr>
          <p:nvPr/>
        </p:nvSpPr>
        <p:spPr bwMode="auto">
          <a:xfrm rot="-5400000">
            <a:off x="1577181" y="737395"/>
            <a:ext cx="79375" cy="2767012"/>
          </a:xfrm>
          <a:prstGeom prst="leftBrace">
            <a:avLst>
              <a:gd name="adj1" fmla="val 2905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5969" name="Text Box 30"/>
          <p:cNvSpPr txBox="1">
            <a:spLocks noChangeArrowheads="1"/>
          </p:cNvSpPr>
          <p:nvPr/>
        </p:nvSpPr>
        <p:spPr bwMode="auto">
          <a:xfrm>
            <a:off x="1123950" y="2057400"/>
            <a:ext cx="11414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solidFill>
                  <a:schemeClr val="hlink"/>
                </a:solidFill>
                <a:latin typeface="Comic Sans MS" panose="030F0702030302020204" pitchFamily="66" charset="0"/>
              </a:rPr>
              <a:t>ten-car </a:t>
            </a:r>
          </a:p>
          <a:p>
            <a:r>
              <a:rPr lang="en-US" altLang="zh-CN" sz="2000">
                <a:solidFill>
                  <a:schemeClr val="hlink"/>
                </a:solidFill>
                <a:latin typeface="Comic Sans MS" panose="030F0702030302020204" pitchFamily="66" charset="0"/>
              </a:rPr>
              <a:t>caravan</a:t>
            </a:r>
            <a:endParaRPr lang="en-US" altLang="zh-CN" sz="2000">
              <a:solidFill>
                <a:schemeClr val="hlink"/>
              </a:solidFill>
            </a:endParaRPr>
          </a:p>
        </p:txBody>
      </p:sp>
      <p:sp>
        <p:nvSpPr>
          <p:cNvPr id="125970" name="Line 32"/>
          <p:cNvSpPr>
            <a:spLocks noChangeShapeType="1"/>
          </p:cNvSpPr>
          <p:nvPr/>
        </p:nvSpPr>
        <p:spPr bwMode="auto">
          <a:xfrm flipH="1">
            <a:off x="3140075" y="1798638"/>
            <a:ext cx="8239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71" name="Line 33"/>
          <p:cNvSpPr>
            <a:spLocks noChangeShapeType="1"/>
          </p:cNvSpPr>
          <p:nvPr/>
        </p:nvSpPr>
        <p:spPr bwMode="auto">
          <a:xfrm>
            <a:off x="5043488" y="1798638"/>
            <a:ext cx="8667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72" name="Text Box 34"/>
          <p:cNvSpPr txBox="1">
            <a:spLocks noChangeArrowheads="1"/>
          </p:cNvSpPr>
          <p:nvPr/>
        </p:nvSpPr>
        <p:spPr bwMode="auto">
          <a:xfrm>
            <a:off x="3963988" y="1598613"/>
            <a:ext cx="1079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solidFill>
                  <a:schemeClr val="hlink"/>
                </a:solidFill>
                <a:latin typeface="Comic Sans MS" panose="030F0702030302020204" pitchFamily="66" charset="0"/>
              </a:rPr>
              <a:t>100 km</a:t>
            </a:r>
          </a:p>
        </p:txBody>
      </p:sp>
      <p:sp>
        <p:nvSpPr>
          <p:cNvPr id="125973" name="Line 35"/>
          <p:cNvSpPr>
            <a:spLocks noChangeShapeType="1"/>
          </p:cNvSpPr>
          <p:nvPr/>
        </p:nvSpPr>
        <p:spPr bwMode="auto">
          <a:xfrm flipH="1">
            <a:off x="5992813" y="1798638"/>
            <a:ext cx="9271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74" name="Text Box 36"/>
          <p:cNvSpPr txBox="1">
            <a:spLocks noChangeArrowheads="1"/>
          </p:cNvSpPr>
          <p:nvPr/>
        </p:nvSpPr>
        <p:spPr bwMode="auto">
          <a:xfrm>
            <a:off x="6919913" y="1598613"/>
            <a:ext cx="1079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solidFill>
                  <a:schemeClr val="hlink"/>
                </a:solidFill>
                <a:latin typeface="Comic Sans MS" panose="030F0702030302020204" pitchFamily="66" charset="0"/>
              </a:rPr>
              <a:t>100 km</a:t>
            </a:r>
          </a:p>
        </p:txBody>
      </p:sp>
      <p:sp>
        <p:nvSpPr>
          <p:cNvPr id="125975" name="Line 37"/>
          <p:cNvSpPr>
            <a:spLocks noChangeShapeType="1"/>
          </p:cNvSpPr>
          <p:nvPr/>
        </p:nvSpPr>
        <p:spPr bwMode="auto">
          <a:xfrm>
            <a:off x="7999413" y="1798638"/>
            <a:ext cx="2778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186656660"/>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46808FCF-742D-470A-95AE-96E7492B7519}" type="slidenum">
              <a:rPr lang="zh-CN" altLang="en-US" sz="1400">
                <a:latin typeface="Tahoma" panose="020B0604030504040204" pitchFamily="34" charset="0"/>
              </a:rPr>
              <a:pPr/>
              <a:t>12</a:t>
            </a:fld>
            <a:endParaRPr lang="en-US" altLang="zh-CN" sz="1400">
              <a:latin typeface="Tahoma" panose="020B0604030504040204" pitchFamily="34" charset="0"/>
            </a:endParaRPr>
          </a:p>
        </p:txBody>
      </p:sp>
      <p:sp>
        <p:nvSpPr>
          <p:cNvPr id="55299" name="Rectangle 2"/>
          <p:cNvSpPr txBox="1">
            <a:spLocks noChangeArrowheads="1"/>
          </p:cNvSpPr>
          <p:nvPr/>
        </p:nvSpPr>
        <p:spPr bwMode="auto">
          <a:xfrm>
            <a:off x="563563" y="1122363"/>
            <a:ext cx="82296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5720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宋体" panose="02010600030101010101" pitchFamily="2" charset="-122"/>
              </a:defRPr>
            </a:lvl1pPr>
            <a:lvl2pPr marL="742950" indent="-285750" defTabSz="45720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宋体" panose="02010600030101010101" pitchFamily="2" charset="-122"/>
              </a:defRPr>
            </a:lvl2pPr>
            <a:lvl3pPr marL="1143000" indent="-228600" defTabSz="45720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宋体" panose="02010600030101010101" pitchFamily="2" charset="-122"/>
              </a:defRPr>
            </a:lvl3pPr>
            <a:lvl4pPr marL="1600200" indent="-228600" defTabSz="45720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宋体" panose="02010600030101010101" pitchFamily="2" charset="-122"/>
              </a:defRPr>
            </a:lvl4pPr>
            <a:lvl5pPr marL="2057400" indent="-228600" defTabSz="45720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宋体" panose="02010600030101010101" pitchFamily="2" charset="-122"/>
              </a:defRPr>
            </a:lvl5pPr>
            <a:lvl6pPr marL="2514600" indent="-228600" defTabSz="4572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宋体" panose="02010600030101010101" pitchFamily="2" charset="-122"/>
              </a:defRPr>
            </a:lvl6pPr>
            <a:lvl7pPr marL="2971800" indent="-228600" defTabSz="4572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宋体" panose="02010600030101010101" pitchFamily="2" charset="-122"/>
              </a:defRPr>
            </a:lvl7pPr>
            <a:lvl8pPr marL="3429000" indent="-228600" defTabSz="4572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宋体" panose="02010600030101010101" pitchFamily="2" charset="-122"/>
              </a:defRPr>
            </a:lvl8pPr>
            <a:lvl9pPr marL="3886200" indent="-228600" defTabSz="4572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solidFill>
                  <a:srgbClr val="0000FF"/>
                </a:solidFill>
                <a:latin typeface="Comic Sans MS" panose="030F0702030302020204" pitchFamily="66" charset="0"/>
              </a:rPr>
              <a:t>Applications</a:t>
            </a:r>
            <a:endParaRPr lang="en-GB" altLang="zh-CN" sz="3200" b="1">
              <a:solidFill>
                <a:srgbClr val="0000FF"/>
              </a:solidFill>
              <a:latin typeface="Comic Sans MS" panose="030F0702030302020204" pitchFamily="66" charset="0"/>
            </a:endParaRPr>
          </a:p>
        </p:txBody>
      </p:sp>
      <p:sp>
        <p:nvSpPr>
          <p:cNvPr id="4" name="Rectangle 3"/>
          <p:cNvSpPr txBox="1">
            <a:spLocks noChangeArrowheads="1"/>
          </p:cNvSpPr>
          <p:nvPr/>
        </p:nvSpPr>
        <p:spPr>
          <a:xfrm>
            <a:off x="496888" y="1865313"/>
            <a:ext cx="4953000" cy="4525962"/>
          </a:xfrm>
          <a:prstGeom prst="rect">
            <a:avLst/>
          </a:prstGeom>
        </p:spPr>
        <p:txBody>
          <a:bodyPr/>
          <a:lstStyle/>
          <a:p>
            <a:pPr marL="392113" indent="-293688" defTabSz="414338" eaLnBrk="1" hangingPunct="1">
              <a:lnSpc>
                <a:spcPct val="80000"/>
              </a:lnSpc>
              <a:spcBef>
                <a:spcPct val="50000"/>
              </a:spcBef>
              <a:buClr>
                <a:srgbClr val="CC0000"/>
              </a:buClr>
              <a:buSzPct val="60000"/>
              <a:buFont typeface="Wingdings" pitchFamily="2" charset="2"/>
              <a:buBlip>
                <a:blip r:embed="rId3"/>
              </a:buBlip>
              <a:defRPr/>
            </a:pPr>
            <a:endParaRPr lang="en-US" altLang="zh-CN" sz="2000" b="1" kern="0" dirty="0">
              <a:solidFill>
                <a:srgbClr val="000066"/>
              </a:solidFill>
              <a:latin typeface="Comic Sans MS" pitchFamily="66" charset="0"/>
            </a:endParaRPr>
          </a:p>
          <a:p>
            <a:pPr marL="392113" indent="-293688" defTabSz="414338" eaLnBrk="1" hangingPunct="1">
              <a:lnSpc>
                <a:spcPct val="80000"/>
              </a:lnSpc>
              <a:spcBef>
                <a:spcPct val="20000"/>
              </a:spcBef>
              <a:buClr>
                <a:srgbClr val="CC0000"/>
              </a:buClr>
              <a:buSzPct val="60000"/>
              <a:buFont typeface="Wingdings" pitchFamily="2" charset="2"/>
              <a:buBlip>
                <a:blip r:embed="rId3"/>
              </a:buBlip>
              <a:defRPr/>
            </a:pPr>
            <a:r>
              <a:rPr lang="en-US" altLang="zh-CN" b="1" kern="0" dirty="0">
                <a:solidFill>
                  <a:srgbClr val="000066"/>
                </a:solidFill>
                <a:latin typeface="Comic Sans MS" pitchFamily="66" charset="0"/>
              </a:rPr>
              <a:t>E-mail</a:t>
            </a:r>
          </a:p>
          <a:p>
            <a:pPr marL="392113" indent="-293688" defTabSz="414338" eaLnBrk="1" hangingPunct="1">
              <a:lnSpc>
                <a:spcPct val="80000"/>
              </a:lnSpc>
              <a:spcBef>
                <a:spcPct val="20000"/>
              </a:spcBef>
              <a:buClr>
                <a:srgbClr val="CC0000"/>
              </a:buClr>
              <a:buSzPct val="60000"/>
              <a:buFont typeface="Wingdings" pitchFamily="2" charset="2"/>
              <a:buBlip>
                <a:blip r:embed="rId3"/>
              </a:buBlip>
              <a:defRPr/>
            </a:pPr>
            <a:r>
              <a:rPr lang="en-US" altLang="zh-CN" b="1" kern="0" dirty="0">
                <a:solidFill>
                  <a:srgbClr val="000066"/>
                </a:solidFill>
                <a:latin typeface="Comic Sans MS" pitchFamily="66" charset="0"/>
              </a:rPr>
              <a:t>Searchable Data (Web Sites)</a:t>
            </a:r>
          </a:p>
          <a:p>
            <a:pPr marL="392113" indent="-293688" defTabSz="414338" eaLnBrk="1" hangingPunct="1">
              <a:lnSpc>
                <a:spcPct val="80000"/>
              </a:lnSpc>
              <a:spcBef>
                <a:spcPct val="20000"/>
              </a:spcBef>
              <a:buClr>
                <a:srgbClr val="CC0000"/>
              </a:buClr>
              <a:buSzPct val="60000"/>
              <a:buFont typeface="Wingdings" pitchFamily="2" charset="2"/>
              <a:buBlip>
                <a:blip r:embed="rId3"/>
              </a:buBlip>
              <a:defRPr/>
            </a:pPr>
            <a:r>
              <a:rPr lang="en-US" altLang="zh-CN" b="1" kern="0" dirty="0">
                <a:solidFill>
                  <a:srgbClr val="000066"/>
                </a:solidFill>
                <a:latin typeface="Comic Sans MS" pitchFamily="66" charset="0"/>
              </a:rPr>
              <a:t>E-Commerce</a:t>
            </a:r>
          </a:p>
          <a:p>
            <a:pPr marL="392113" indent="-293688" defTabSz="414338" eaLnBrk="1" hangingPunct="1">
              <a:lnSpc>
                <a:spcPct val="80000"/>
              </a:lnSpc>
              <a:spcBef>
                <a:spcPct val="20000"/>
              </a:spcBef>
              <a:buClr>
                <a:srgbClr val="CC0000"/>
              </a:buClr>
              <a:buSzPct val="60000"/>
              <a:buFont typeface="Wingdings" pitchFamily="2" charset="2"/>
              <a:buBlip>
                <a:blip r:embed="rId3"/>
              </a:buBlip>
              <a:defRPr/>
            </a:pPr>
            <a:r>
              <a:rPr lang="en-US" altLang="zh-CN" b="1" kern="0" dirty="0">
                <a:solidFill>
                  <a:srgbClr val="000066"/>
                </a:solidFill>
                <a:latin typeface="Comic Sans MS" pitchFamily="66" charset="0"/>
              </a:rPr>
              <a:t>News Groups</a:t>
            </a:r>
          </a:p>
          <a:p>
            <a:pPr marL="392113" indent="-293688" defTabSz="414338" eaLnBrk="1" hangingPunct="1">
              <a:lnSpc>
                <a:spcPct val="80000"/>
              </a:lnSpc>
              <a:spcBef>
                <a:spcPct val="20000"/>
              </a:spcBef>
              <a:buClr>
                <a:srgbClr val="CC0000"/>
              </a:buClr>
              <a:buSzPct val="60000"/>
              <a:buFont typeface="Wingdings" pitchFamily="2" charset="2"/>
              <a:buBlip>
                <a:blip r:embed="rId3"/>
              </a:buBlip>
              <a:defRPr/>
            </a:pPr>
            <a:r>
              <a:rPr lang="en-US" altLang="zh-CN" b="1" kern="0" dirty="0">
                <a:solidFill>
                  <a:srgbClr val="000066"/>
                </a:solidFill>
                <a:latin typeface="Comic Sans MS" pitchFamily="66" charset="0"/>
              </a:rPr>
              <a:t>Internet Telephony (VoIP)</a:t>
            </a:r>
          </a:p>
          <a:p>
            <a:pPr marL="392113" indent="-293688" defTabSz="414338" eaLnBrk="1" hangingPunct="1">
              <a:lnSpc>
                <a:spcPct val="80000"/>
              </a:lnSpc>
              <a:spcBef>
                <a:spcPct val="20000"/>
              </a:spcBef>
              <a:buClr>
                <a:srgbClr val="CC0000"/>
              </a:buClr>
              <a:buSzPct val="60000"/>
              <a:buFont typeface="Wingdings" pitchFamily="2" charset="2"/>
              <a:buBlip>
                <a:blip r:embed="rId3"/>
              </a:buBlip>
              <a:defRPr/>
            </a:pPr>
            <a:r>
              <a:rPr lang="en-US" altLang="zh-CN" b="1" kern="0" dirty="0">
                <a:solidFill>
                  <a:srgbClr val="000066"/>
                </a:solidFill>
                <a:latin typeface="Comic Sans MS" pitchFamily="66" charset="0"/>
              </a:rPr>
              <a:t>Video Conferencing</a:t>
            </a:r>
          </a:p>
          <a:p>
            <a:pPr marL="392113" indent="-293688" defTabSz="414338" eaLnBrk="1" hangingPunct="1">
              <a:lnSpc>
                <a:spcPct val="80000"/>
              </a:lnSpc>
              <a:spcBef>
                <a:spcPct val="20000"/>
              </a:spcBef>
              <a:buClr>
                <a:srgbClr val="CC0000"/>
              </a:buClr>
              <a:buSzPct val="60000"/>
              <a:buFont typeface="Wingdings" pitchFamily="2" charset="2"/>
              <a:buBlip>
                <a:blip r:embed="rId3"/>
              </a:buBlip>
              <a:defRPr/>
            </a:pPr>
            <a:r>
              <a:rPr lang="en-US" altLang="zh-CN" b="1" kern="0" dirty="0">
                <a:solidFill>
                  <a:srgbClr val="000066"/>
                </a:solidFill>
                <a:latin typeface="Comic Sans MS" pitchFamily="66" charset="0"/>
              </a:rPr>
              <a:t>Chat Groups</a:t>
            </a:r>
          </a:p>
          <a:p>
            <a:pPr marL="392113" indent="-293688" defTabSz="414338" eaLnBrk="1" hangingPunct="1">
              <a:lnSpc>
                <a:spcPct val="80000"/>
              </a:lnSpc>
              <a:spcBef>
                <a:spcPct val="20000"/>
              </a:spcBef>
              <a:buClr>
                <a:srgbClr val="CC0000"/>
              </a:buClr>
              <a:buSzPct val="60000"/>
              <a:buFont typeface="Wingdings" pitchFamily="2" charset="2"/>
              <a:buBlip>
                <a:blip r:embed="rId3"/>
              </a:buBlip>
              <a:defRPr/>
            </a:pPr>
            <a:r>
              <a:rPr lang="en-US" altLang="zh-CN" b="1" kern="0" dirty="0">
                <a:solidFill>
                  <a:srgbClr val="000066"/>
                </a:solidFill>
                <a:latin typeface="Comic Sans MS" pitchFamily="66" charset="0"/>
              </a:rPr>
              <a:t>Instant Messengers </a:t>
            </a:r>
          </a:p>
          <a:p>
            <a:pPr marL="392113" indent="-293688" defTabSz="414338" eaLnBrk="1" hangingPunct="1">
              <a:lnSpc>
                <a:spcPct val="80000"/>
              </a:lnSpc>
              <a:spcBef>
                <a:spcPct val="20000"/>
              </a:spcBef>
              <a:buClr>
                <a:srgbClr val="CC0000"/>
              </a:buClr>
              <a:buSzPct val="60000"/>
              <a:buFont typeface="Wingdings" pitchFamily="2" charset="2"/>
              <a:buBlip>
                <a:blip r:embed="rId3"/>
              </a:buBlip>
              <a:defRPr/>
            </a:pPr>
            <a:r>
              <a:rPr lang="en-US" altLang="zh-CN" b="1" kern="0" dirty="0">
                <a:solidFill>
                  <a:srgbClr val="000066"/>
                </a:solidFill>
                <a:latin typeface="Comic Sans MS" pitchFamily="66" charset="0"/>
              </a:rPr>
              <a:t>Internet Radio</a:t>
            </a:r>
          </a:p>
          <a:p>
            <a:pPr marL="392113" indent="-293688" defTabSz="414338" eaLnBrk="1" hangingPunct="1">
              <a:lnSpc>
                <a:spcPct val="80000"/>
              </a:lnSpc>
              <a:spcBef>
                <a:spcPct val="20000"/>
              </a:spcBef>
              <a:buClr>
                <a:srgbClr val="CC0000"/>
              </a:buClr>
              <a:buSzPct val="60000"/>
              <a:buFont typeface="Wingdings" pitchFamily="2" charset="2"/>
              <a:buBlip>
                <a:blip r:embed="rId3"/>
              </a:buBlip>
              <a:defRPr/>
            </a:pPr>
            <a:r>
              <a:rPr lang="en-US" altLang="zh-CN" b="1" kern="0" dirty="0">
                <a:solidFill>
                  <a:srgbClr val="000066"/>
                </a:solidFill>
                <a:latin typeface="Comic Sans MS" pitchFamily="66" charset="0"/>
              </a:rPr>
              <a:t>Game</a:t>
            </a:r>
          </a:p>
        </p:txBody>
      </p:sp>
      <p:pic>
        <p:nvPicPr>
          <p:cNvPr id="55301" name="Picture 10" descr="0000687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75325" y="1717676"/>
            <a:ext cx="3017838"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248AEE78-A2C2-4DB7-8CE2-2ECA73FA2C9D}" type="slidenum">
              <a:rPr lang="zh-CN" altLang="en-US" sz="1400">
                <a:latin typeface="Tahoma" panose="020B0604030504040204" pitchFamily="34" charset="0"/>
              </a:rPr>
              <a:pPr/>
              <a:t>120</a:t>
            </a:fld>
            <a:endParaRPr lang="en-US" altLang="zh-CN" sz="1400">
              <a:latin typeface="Tahoma" panose="020B0604030504040204" pitchFamily="34" charset="0"/>
            </a:endParaRPr>
          </a:p>
        </p:txBody>
      </p:sp>
      <p:sp>
        <p:nvSpPr>
          <p:cNvPr id="126979" name="Rectangle 2"/>
          <p:cNvSpPr>
            <a:spLocks noGrp="1" noChangeArrowheads="1"/>
          </p:cNvSpPr>
          <p:nvPr>
            <p:ph type="title"/>
          </p:nvPr>
        </p:nvSpPr>
        <p:spPr>
          <a:xfrm>
            <a:off x="596900" y="0"/>
            <a:ext cx="7793038" cy="1462088"/>
          </a:xfrm>
        </p:spPr>
        <p:txBody>
          <a:bodyPr/>
          <a:lstStyle/>
          <a:p>
            <a:pPr eaLnBrk="1" hangingPunct="1"/>
            <a:r>
              <a:rPr lang="en-US" altLang="zh-CN">
                <a:solidFill>
                  <a:srgbClr val="0000FF"/>
                </a:solidFill>
                <a:latin typeface="Comic Sans MS" panose="030F0702030302020204" pitchFamily="66" charset="0"/>
              </a:rPr>
              <a:t>Caravan analogy (more)</a:t>
            </a:r>
          </a:p>
        </p:txBody>
      </p:sp>
      <p:sp>
        <p:nvSpPr>
          <p:cNvPr id="126980" name="Rectangle 3"/>
          <p:cNvSpPr>
            <a:spLocks noGrp="1" noChangeArrowheads="1"/>
          </p:cNvSpPr>
          <p:nvPr>
            <p:ph type="body" sz="half" idx="1"/>
          </p:nvPr>
        </p:nvSpPr>
        <p:spPr>
          <a:xfrm>
            <a:off x="401638" y="2930525"/>
            <a:ext cx="4130675" cy="3317875"/>
          </a:xfrm>
        </p:spPr>
        <p:txBody>
          <a:bodyPr/>
          <a:lstStyle/>
          <a:p>
            <a:pPr eaLnBrk="1" hangingPunct="1">
              <a:lnSpc>
                <a:spcPct val="90000"/>
              </a:lnSpc>
              <a:spcBef>
                <a:spcPct val="0"/>
              </a:spcBef>
            </a:pPr>
            <a:r>
              <a:rPr lang="en-US" altLang="zh-CN">
                <a:solidFill>
                  <a:srgbClr val="0000FF"/>
                </a:solidFill>
                <a:latin typeface="Comic Sans MS" panose="030F0702030302020204" pitchFamily="66" charset="0"/>
              </a:rPr>
              <a:t>Cars now “propagate” at 1000 km/hr</a:t>
            </a:r>
          </a:p>
          <a:p>
            <a:pPr eaLnBrk="1" hangingPunct="1">
              <a:lnSpc>
                <a:spcPct val="90000"/>
              </a:lnSpc>
              <a:spcBef>
                <a:spcPct val="0"/>
              </a:spcBef>
            </a:pPr>
            <a:r>
              <a:rPr lang="en-US" altLang="zh-CN">
                <a:solidFill>
                  <a:srgbClr val="0000FF"/>
                </a:solidFill>
                <a:latin typeface="Comic Sans MS" panose="030F0702030302020204" pitchFamily="66" charset="0"/>
              </a:rPr>
              <a:t>Toll booth now takes 1 min to service a car</a:t>
            </a:r>
          </a:p>
          <a:p>
            <a:pPr eaLnBrk="1" hangingPunct="1">
              <a:lnSpc>
                <a:spcPct val="90000"/>
              </a:lnSpc>
              <a:spcBef>
                <a:spcPct val="0"/>
              </a:spcBef>
            </a:pPr>
            <a:r>
              <a:rPr lang="en-US" altLang="zh-CN">
                <a:solidFill>
                  <a:srgbClr val="FF0000"/>
                </a:solidFill>
                <a:latin typeface="Comic Sans MS" panose="030F0702030302020204" pitchFamily="66" charset="0"/>
              </a:rPr>
              <a:t>Q:</a:t>
            </a:r>
            <a:r>
              <a:rPr lang="en-US" altLang="zh-CN">
                <a:solidFill>
                  <a:schemeClr val="accent2"/>
                </a:solidFill>
                <a:latin typeface="Comic Sans MS" panose="030F0702030302020204" pitchFamily="66" charset="0"/>
              </a:rPr>
              <a:t> </a:t>
            </a:r>
            <a:r>
              <a:rPr lang="en-US" altLang="zh-CN">
                <a:solidFill>
                  <a:srgbClr val="FF0000"/>
                </a:solidFill>
                <a:latin typeface="Comic Sans MS" panose="030F0702030302020204" pitchFamily="66" charset="0"/>
              </a:rPr>
              <a:t>Will cars arrive to 2nd booth before all cars serviced at 1st booth?</a:t>
            </a:r>
            <a:endParaRPr lang="en-US" altLang="zh-CN">
              <a:solidFill>
                <a:schemeClr val="accent2"/>
              </a:solidFill>
              <a:latin typeface="Comic Sans MS" panose="030F0702030302020204" pitchFamily="66" charset="0"/>
            </a:endParaRPr>
          </a:p>
          <a:p>
            <a:pPr eaLnBrk="1" hangingPunct="1">
              <a:lnSpc>
                <a:spcPct val="90000"/>
              </a:lnSpc>
              <a:spcBef>
                <a:spcPct val="0"/>
              </a:spcBef>
              <a:buFont typeface="Wingdings" panose="05000000000000000000" pitchFamily="2" charset="2"/>
              <a:buNone/>
            </a:pPr>
            <a:endParaRPr lang="zh-CN" altLang="en-US">
              <a:solidFill>
                <a:schemeClr val="accent2"/>
              </a:solidFill>
              <a:latin typeface="Comic Sans MS" panose="030F0702030302020204" pitchFamily="66" charset="0"/>
            </a:endParaRPr>
          </a:p>
        </p:txBody>
      </p:sp>
      <p:sp>
        <p:nvSpPr>
          <p:cNvPr id="126981" name="Rectangle 4"/>
          <p:cNvSpPr>
            <a:spLocks noGrp="1" noChangeArrowheads="1"/>
          </p:cNvSpPr>
          <p:nvPr>
            <p:ph type="body" sz="half" idx="2"/>
          </p:nvPr>
        </p:nvSpPr>
        <p:spPr>
          <a:xfrm>
            <a:off x="4510088" y="2963863"/>
            <a:ext cx="4368800" cy="3365500"/>
          </a:xfrm>
        </p:spPr>
        <p:txBody>
          <a:bodyPr/>
          <a:lstStyle/>
          <a:p>
            <a:pPr eaLnBrk="1" hangingPunct="1">
              <a:lnSpc>
                <a:spcPct val="90000"/>
              </a:lnSpc>
              <a:spcBef>
                <a:spcPct val="0"/>
              </a:spcBef>
            </a:pPr>
            <a:r>
              <a:rPr lang="en-US" altLang="zh-CN">
                <a:solidFill>
                  <a:srgbClr val="FF0000"/>
                </a:solidFill>
                <a:latin typeface="Comic Sans MS" panose="030F0702030302020204" pitchFamily="66" charset="0"/>
              </a:rPr>
              <a:t>Yes!</a:t>
            </a:r>
            <a:r>
              <a:rPr lang="en-US" altLang="zh-CN">
                <a:latin typeface="Comic Sans MS" panose="030F0702030302020204" pitchFamily="66" charset="0"/>
              </a:rPr>
              <a:t> </a:t>
            </a:r>
            <a:r>
              <a:rPr lang="en-US" altLang="zh-CN">
                <a:solidFill>
                  <a:srgbClr val="0000FF"/>
                </a:solidFill>
                <a:latin typeface="Comic Sans MS" panose="030F0702030302020204" pitchFamily="66" charset="0"/>
              </a:rPr>
              <a:t>After 7 min, 1st car at 2nd booth and 3 cars still at 1st booth</a:t>
            </a:r>
            <a:r>
              <a:rPr lang="en-US" altLang="zh-CN">
                <a:latin typeface="Comic Sans MS" panose="030F0702030302020204" pitchFamily="66" charset="0"/>
              </a:rPr>
              <a:t>.</a:t>
            </a:r>
          </a:p>
          <a:p>
            <a:pPr eaLnBrk="1" hangingPunct="1">
              <a:lnSpc>
                <a:spcPct val="90000"/>
              </a:lnSpc>
              <a:spcBef>
                <a:spcPct val="0"/>
              </a:spcBef>
            </a:pPr>
            <a:r>
              <a:rPr lang="en-US" altLang="zh-CN">
                <a:solidFill>
                  <a:srgbClr val="FF0000"/>
                </a:solidFill>
                <a:latin typeface="Comic Sans MS" panose="030F0702030302020204" pitchFamily="66" charset="0"/>
              </a:rPr>
              <a:t>1st bit of packet can arrive at 2nd router before packet is fully transmitted at 1st router!</a:t>
            </a:r>
          </a:p>
          <a:p>
            <a:pPr lvl="1" eaLnBrk="1" hangingPunct="1">
              <a:lnSpc>
                <a:spcPct val="90000"/>
              </a:lnSpc>
              <a:spcBef>
                <a:spcPct val="0"/>
              </a:spcBef>
            </a:pPr>
            <a:r>
              <a:rPr lang="en-US" altLang="zh-CN">
                <a:solidFill>
                  <a:srgbClr val="FF0000"/>
                </a:solidFill>
                <a:latin typeface="Comic Sans MS" panose="030F0702030302020204" pitchFamily="66" charset="0"/>
              </a:rPr>
              <a:t>See Ethernet applet at AWL Web site</a:t>
            </a:r>
          </a:p>
        </p:txBody>
      </p:sp>
      <p:grpSp>
        <p:nvGrpSpPr>
          <p:cNvPr id="126982" name="Group 5"/>
          <p:cNvGrpSpPr>
            <a:grpSpLocks/>
          </p:cNvGrpSpPr>
          <p:nvPr/>
        </p:nvGrpSpPr>
        <p:grpSpPr bwMode="auto">
          <a:xfrm>
            <a:off x="5588000" y="1497013"/>
            <a:ext cx="866775" cy="1392237"/>
            <a:chOff x="1342" y="938"/>
            <a:chExt cx="546" cy="877"/>
          </a:xfrm>
        </p:grpSpPr>
        <p:sp>
          <p:nvSpPr>
            <p:cNvPr id="127012" name="Rectangle 6"/>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7013" name="Text Box 7"/>
            <p:cNvSpPr txBox="1">
              <a:spLocks noChangeArrowheads="1"/>
            </p:cNvSpPr>
            <p:nvPr/>
          </p:nvSpPr>
          <p:spPr bwMode="auto">
            <a:xfrm>
              <a:off x="1342" y="1373"/>
              <a:ext cx="54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a:solidFill>
                    <a:srgbClr val="FF0000"/>
                  </a:solidFill>
                  <a:latin typeface="Comic Sans MS" panose="030F0702030302020204" pitchFamily="66" charset="0"/>
                </a:rPr>
                <a:t>toll </a:t>
              </a:r>
            </a:p>
            <a:p>
              <a:pPr algn="ctr"/>
              <a:r>
                <a:rPr lang="en-US" altLang="zh-CN" sz="2000">
                  <a:solidFill>
                    <a:srgbClr val="FF0000"/>
                  </a:solidFill>
                  <a:latin typeface="Comic Sans MS" panose="030F0702030302020204" pitchFamily="66" charset="0"/>
                </a:rPr>
                <a:t>booth</a:t>
              </a:r>
            </a:p>
          </p:txBody>
        </p:sp>
      </p:grpSp>
      <p:grpSp>
        <p:nvGrpSpPr>
          <p:cNvPr id="126983" name="Group 8"/>
          <p:cNvGrpSpPr>
            <a:grpSpLocks/>
          </p:cNvGrpSpPr>
          <p:nvPr/>
        </p:nvGrpSpPr>
        <p:grpSpPr bwMode="auto">
          <a:xfrm>
            <a:off x="2735263" y="1497013"/>
            <a:ext cx="866775" cy="1392237"/>
            <a:chOff x="1342" y="938"/>
            <a:chExt cx="546" cy="877"/>
          </a:xfrm>
        </p:grpSpPr>
        <p:sp>
          <p:nvSpPr>
            <p:cNvPr id="127010" name="Rectangle 9"/>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7011" name="Text Box 10"/>
            <p:cNvSpPr txBox="1">
              <a:spLocks noChangeArrowheads="1"/>
            </p:cNvSpPr>
            <p:nvPr/>
          </p:nvSpPr>
          <p:spPr bwMode="auto">
            <a:xfrm>
              <a:off x="1342" y="1373"/>
              <a:ext cx="54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a:solidFill>
                    <a:srgbClr val="FF0000"/>
                  </a:solidFill>
                  <a:latin typeface="Comic Sans MS" panose="030F0702030302020204" pitchFamily="66" charset="0"/>
                </a:rPr>
                <a:t>toll </a:t>
              </a:r>
            </a:p>
            <a:p>
              <a:pPr algn="ctr"/>
              <a:r>
                <a:rPr lang="en-US" altLang="zh-CN" sz="2000">
                  <a:solidFill>
                    <a:srgbClr val="FF0000"/>
                  </a:solidFill>
                  <a:latin typeface="Comic Sans MS" panose="030F0702030302020204" pitchFamily="66" charset="0"/>
                </a:rPr>
                <a:t>booth</a:t>
              </a:r>
            </a:p>
          </p:txBody>
        </p:sp>
      </p:grpSp>
      <p:grpSp>
        <p:nvGrpSpPr>
          <p:cNvPr id="126984" name="Group 11"/>
          <p:cNvGrpSpPr>
            <a:grpSpLocks/>
          </p:cNvGrpSpPr>
          <p:nvPr/>
        </p:nvGrpSpPr>
        <p:grpSpPr bwMode="auto">
          <a:xfrm>
            <a:off x="279400" y="1758950"/>
            <a:ext cx="293688" cy="244475"/>
            <a:chOff x="469" y="946"/>
            <a:chExt cx="185" cy="154"/>
          </a:xfrm>
        </p:grpSpPr>
        <p:sp>
          <p:nvSpPr>
            <p:cNvPr id="127008" name="Rectangle 12"/>
            <p:cNvSpPr>
              <a:spLocks noChangeArrowheads="1"/>
            </p:cNvSpPr>
            <p:nvPr/>
          </p:nvSpPr>
          <p:spPr bwMode="auto">
            <a:xfrm>
              <a:off x="469" y="1023"/>
              <a:ext cx="185" cy="7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7009" name="Rectangle 13"/>
            <p:cNvSpPr>
              <a:spLocks noChangeArrowheads="1"/>
            </p:cNvSpPr>
            <p:nvPr/>
          </p:nvSpPr>
          <p:spPr bwMode="auto">
            <a:xfrm>
              <a:off x="469" y="946"/>
              <a:ext cx="77" cy="7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26985" name="Group 14"/>
          <p:cNvGrpSpPr>
            <a:grpSpLocks/>
          </p:cNvGrpSpPr>
          <p:nvPr/>
        </p:nvGrpSpPr>
        <p:grpSpPr bwMode="auto">
          <a:xfrm>
            <a:off x="1836738" y="1758950"/>
            <a:ext cx="293687" cy="244475"/>
            <a:chOff x="469" y="946"/>
            <a:chExt cx="185" cy="154"/>
          </a:xfrm>
        </p:grpSpPr>
        <p:sp>
          <p:nvSpPr>
            <p:cNvPr id="127006" name="Rectangle 15"/>
            <p:cNvSpPr>
              <a:spLocks noChangeArrowheads="1"/>
            </p:cNvSpPr>
            <p:nvPr/>
          </p:nvSpPr>
          <p:spPr bwMode="auto">
            <a:xfrm>
              <a:off x="469" y="1023"/>
              <a:ext cx="185" cy="7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7007" name="Rectangle 16"/>
            <p:cNvSpPr>
              <a:spLocks noChangeArrowheads="1"/>
            </p:cNvSpPr>
            <p:nvPr/>
          </p:nvSpPr>
          <p:spPr bwMode="auto">
            <a:xfrm>
              <a:off x="469" y="946"/>
              <a:ext cx="77" cy="7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26986" name="Group 17"/>
          <p:cNvGrpSpPr>
            <a:grpSpLocks/>
          </p:cNvGrpSpPr>
          <p:nvPr/>
        </p:nvGrpSpPr>
        <p:grpSpPr bwMode="auto">
          <a:xfrm>
            <a:off x="2293938" y="1758950"/>
            <a:ext cx="293687" cy="244475"/>
            <a:chOff x="469" y="946"/>
            <a:chExt cx="185" cy="154"/>
          </a:xfrm>
        </p:grpSpPr>
        <p:sp>
          <p:nvSpPr>
            <p:cNvPr id="127004" name="Rectangle 18"/>
            <p:cNvSpPr>
              <a:spLocks noChangeArrowheads="1"/>
            </p:cNvSpPr>
            <p:nvPr/>
          </p:nvSpPr>
          <p:spPr bwMode="auto">
            <a:xfrm>
              <a:off x="469" y="1023"/>
              <a:ext cx="185" cy="7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7005" name="Rectangle 19"/>
            <p:cNvSpPr>
              <a:spLocks noChangeArrowheads="1"/>
            </p:cNvSpPr>
            <p:nvPr/>
          </p:nvSpPr>
          <p:spPr bwMode="auto">
            <a:xfrm>
              <a:off x="469" y="946"/>
              <a:ext cx="77" cy="7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26987" name="Group 20"/>
          <p:cNvGrpSpPr>
            <a:grpSpLocks/>
          </p:cNvGrpSpPr>
          <p:nvPr/>
        </p:nvGrpSpPr>
        <p:grpSpPr bwMode="auto">
          <a:xfrm>
            <a:off x="2735263" y="1758950"/>
            <a:ext cx="293687" cy="244475"/>
            <a:chOff x="469" y="946"/>
            <a:chExt cx="185" cy="154"/>
          </a:xfrm>
        </p:grpSpPr>
        <p:sp>
          <p:nvSpPr>
            <p:cNvPr id="127002" name="Rectangle 21"/>
            <p:cNvSpPr>
              <a:spLocks noChangeArrowheads="1"/>
            </p:cNvSpPr>
            <p:nvPr/>
          </p:nvSpPr>
          <p:spPr bwMode="auto">
            <a:xfrm>
              <a:off x="469" y="1023"/>
              <a:ext cx="185" cy="7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7003" name="Rectangle 22"/>
            <p:cNvSpPr>
              <a:spLocks noChangeArrowheads="1"/>
            </p:cNvSpPr>
            <p:nvPr/>
          </p:nvSpPr>
          <p:spPr bwMode="auto">
            <a:xfrm>
              <a:off x="469" y="946"/>
              <a:ext cx="77" cy="7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26988" name="Group 23"/>
          <p:cNvGrpSpPr>
            <a:grpSpLocks/>
          </p:cNvGrpSpPr>
          <p:nvPr/>
        </p:nvGrpSpPr>
        <p:grpSpPr bwMode="auto">
          <a:xfrm>
            <a:off x="730250" y="1758950"/>
            <a:ext cx="293688" cy="244475"/>
            <a:chOff x="469" y="946"/>
            <a:chExt cx="185" cy="154"/>
          </a:xfrm>
        </p:grpSpPr>
        <p:sp>
          <p:nvSpPr>
            <p:cNvPr id="127000" name="Rectangle 24"/>
            <p:cNvSpPr>
              <a:spLocks noChangeArrowheads="1"/>
            </p:cNvSpPr>
            <p:nvPr/>
          </p:nvSpPr>
          <p:spPr bwMode="auto">
            <a:xfrm>
              <a:off x="469" y="1023"/>
              <a:ext cx="185" cy="7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7001" name="Rectangle 25"/>
            <p:cNvSpPr>
              <a:spLocks noChangeArrowheads="1"/>
            </p:cNvSpPr>
            <p:nvPr/>
          </p:nvSpPr>
          <p:spPr bwMode="auto">
            <a:xfrm>
              <a:off x="469" y="946"/>
              <a:ext cx="77" cy="7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26989" name="Oval 26"/>
          <p:cNvSpPr>
            <a:spLocks noChangeArrowheads="1"/>
          </p:cNvSpPr>
          <p:nvPr/>
        </p:nvSpPr>
        <p:spPr bwMode="auto">
          <a:xfrm>
            <a:off x="1173163" y="1806575"/>
            <a:ext cx="74612" cy="74613"/>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6990" name="Oval 27"/>
          <p:cNvSpPr>
            <a:spLocks noChangeArrowheads="1"/>
          </p:cNvSpPr>
          <p:nvPr/>
        </p:nvSpPr>
        <p:spPr bwMode="auto">
          <a:xfrm>
            <a:off x="1325563" y="1806575"/>
            <a:ext cx="74612" cy="74613"/>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6991" name="Oval 28"/>
          <p:cNvSpPr>
            <a:spLocks noChangeArrowheads="1"/>
          </p:cNvSpPr>
          <p:nvPr/>
        </p:nvSpPr>
        <p:spPr bwMode="auto">
          <a:xfrm>
            <a:off x="1549400" y="1806575"/>
            <a:ext cx="74613" cy="74613"/>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6992" name="AutoShape 29"/>
          <p:cNvSpPr>
            <a:spLocks/>
          </p:cNvSpPr>
          <p:nvPr/>
        </p:nvSpPr>
        <p:spPr bwMode="auto">
          <a:xfrm rot="-5400000">
            <a:off x="1605756" y="745332"/>
            <a:ext cx="79375" cy="2767012"/>
          </a:xfrm>
          <a:prstGeom prst="leftBrace">
            <a:avLst>
              <a:gd name="adj1" fmla="val 2905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6993" name="Text Box 30"/>
          <p:cNvSpPr txBox="1">
            <a:spLocks noChangeArrowheads="1"/>
          </p:cNvSpPr>
          <p:nvPr/>
        </p:nvSpPr>
        <p:spPr bwMode="auto">
          <a:xfrm>
            <a:off x="1152525" y="2065338"/>
            <a:ext cx="11414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latin typeface="Comic Sans MS" panose="030F0702030302020204" pitchFamily="66" charset="0"/>
              </a:rPr>
              <a:t>ten-car </a:t>
            </a:r>
          </a:p>
          <a:p>
            <a:r>
              <a:rPr lang="en-US" altLang="zh-CN" sz="2000">
                <a:solidFill>
                  <a:srgbClr val="FF0000"/>
                </a:solidFill>
                <a:latin typeface="Comic Sans MS" panose="030F0702030302020204" pitchFamily="66" charset="0"/>
              </a:rPr>
              <a:t>caravan</a:t>
            </a:r>
            <a:endParaRPr lang="en-US" altLang="zh-CN" sz="2000">
              <a:solidFill>
                <a:srgbClr val="FF0000"/>
              </a:solidFill>
            </a:endParaRPr>
          </a:p>
        </p:txBody>
      </p:sp>
      <p:sp>
        <p:nvSpPr>
          <p:cNvPr id="126994" name="Line 31"/>
          <p:cNvSpPr>
            <a:spLocks noChangeShapeType="1"/>
          </p:cNvSpPr>
          <p:nvPr/>
        </p:nvSpPr>
        <p:spPr bwMode="auto">
          <a:xfrm flipH="1">
            <a:off x="3168650" y="1806575"/>
            <a:ext cx="8239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995" name="Line 32"/>
          <p:cNvSpPr>
            <a:spLocks noChangeShapeType="1"/>
          </p:cNvSpPr>
          <p:nvPr/>
        </p:nvSpPr>
        <p:spPr bwMode="auto">
          <a:xfrm>
            <a:off x="5072063" y="1806575"/>
            <a:ext cx="8667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996" name="Text Box 33"/>
          <p:cNvSpPr txBox="1">
            <a:spLocks noChangeArrowheads="1"/>
          </p:cNvSpPr>
          <p:nvPr/>
        </p:nvSpPr>
        <p:spPr bwMode="auto">
          <a:xfrm>
            <a:off x="3992563" y="1606550"/>
            <a:ext cx="1079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latin typeface="Comic Sans MS" panose="030F0702030302020204" pitchFamily="66" charset="0"/>
              </a:rPr>
              <a:t>100 km</a:t>
            </a:r>
          </a:p>
        </p:txBody>
      </p:sp>
      <p:sp>
        <p:nvSpPr>
          <p:cNvPr id="126997" name="Line 34"/>
          <p:cNvSpPr>
            <a:spLocks noChangeShapeType="1"/>
          </p:cNvSpPr>
          <p:nvPr/>
        </p:nvSpPr>
        <p:spPr bwMode="auto">
          <a:xfrm flipH="1">
            <a:off x="6021388" y="1806575"/>
            <a:ext cx="9271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998" name="Text Box 35"/>
          <p:cNvSpPr txBox="1">
            <a:spLocks noChangeArrowheads="1"/>
          </p:cNvSpPr>
          <p:nvPr/>
        </p:nvSpPr>
        <p:spPr bwMode="auto">
          <a:xfrm>
            <a:off x="6948488" y="1606550"/>
            <a:ext cx="1079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latin typeface="Comic Sans MS" panose="030F0702030302020204" pitchFamily="66" charset="0"/>
              </a:rPr>
              <a:t>100 km</a:t>
            </a:r>
          </a:p>
        </p:txBody>
      </p:sp>
      <p:sp>
        <p:nvSpPr>
          <p:cNvPr id="126999" name="Line 36"/>
          <p:cNvSpPr>
            <a:spLocks noChangeShapeType="1"/>
          </p:cNvSpPr>
          <p:nvPr/>
        </p:nvSpPr>
        <p:spPr bwMode="auto">
          <a:xfrm>
            <a:off x="8027988" y="1806575"/>
            <a:ext cx="2778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2058405869"/>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BDF2A504-F398-4CE5-8305-DFF534834DC3}" type="slidenum">
              <a:rPr lang="zh-CN" altLang="en-US" sz="1400">
                <a:latin typeface="Tahoma" panose="020B0604030504040204" pitchFamily="34" charset="0"/>
              </a:rPr>
              <a:pPr/>
              <a:t>121</a:t>
            </a:fld>
            <a:endParaRPr lang="en-US" altLang="zh-CN" sz="1400">
              <a:latin typeface="Tahoma" panose="020B0604030504040204" pitchFamily="34" charset="0"/>
            </a:endParaRPr>
          </a:p>
        </p:txBody>
      </p:sp>
      <p:sp>
        <p:nvSpPr>
          <p:cNvPr id="30724" name="Rectangle 2"/>
          <p:cNvSpPr>
            <a:spLocks noGrp="1" noChangeArrowheads="1"/>
          </p:cNvSpPr>
          <p:nvPr>
            <p:ph type="title"/>
          </p:nvPr>
        </p:nvSpPr>
        <p:spPr/>
        <p:txBody>
          <a:bodyPr/>
          <a:lstStyle/>
          <a:p>
            <a:pPr eaLnBrk="1" hangingPunct="1"/>
            <a:r>
              <a:rPr lang="en-US" altLang="zh-CN">
                <a:solidFill>
                  <a:srgbClr val="0000FF"/>
                </a:solidFill>
                <a:latin typeface="Comic Sans MS" panose="030F0702030302020204" pitchFamily="66" charset="0"/>
              </a:rPr>
              <a:t>Nodal delay</a:t>
            </a:r>
          </a:p>
        </p:txBody>
      </p:sp>
      <p:sp>
        <p:nvSpPr>
          <p:cNvPr id="30725" name="Rectangle 3"/>
          <p:cNvSpPr>
            <a:spLocks noGrp="1" noChangeArrowheads="1"/>
          </p:cNvSpPr>
          <p:nvPr>
            <p:ph type="body" idx="1"/>
          </p:nvPr>
        </p:nvSpPr>
        <p:spPr>
          <a:xfrm>
            <a:off x="1182688" y="2855913"/>
            <a:ext cx="7772400" cy="3276600"/>
          </a:xfrm>
        </p:spPr>
        <p:txBody>
          <a:bodyPr/>
          <a:lstStyle/>
          <a:p>
            <a:pPr eaLnBrk="1" hangingPunct="1"/>
            <a:r>
              <a:rPr lang="en-US" altLang="zh-CN" sz="2800" b="1">
                <a:solidFill>
                  <a:srgbClr val="0000FF"/>
                </a:solidFill>
                <a:latin typeface="Comic Sans MS" panose="030F0702030302020204" pitchFamily="66" charset="0"/>
              </a:rPr>
              <a:t>d</a:t>
            </a:r>
            <a:r>
              <a:rPr lang="en-US" altLang="zh-CN" sz="2800" b="1" baseline="-25000">
                <a:solidFill>
                  <a:srgbClr val="0000FF"/>
                </a:solidFill>
                <a:latin typeface="Comic Sans MS" panose="030F0702030302020204" pitchFamily="66" charset="0"/>
              </a:rPr>
              <a:t>proc</a:t>
            </a:r>
            <a:r>
              <a:rPr lang="en-US" altLang="zh-CN" sz="2800" b="1">
                <a:solidFill>
                  <a:srgbClr val="0000FF"/>
                </a:solidFill>
                <a:latin typeface="Comic Sans MS" panose="030F0702030302020204" pitchFamily="66" charset="0"/>
              </a:rPr>
              <a:t> = processing delay</a:t>
            </a:r>
          </a:p>
          <a:p>
            <a:pPr lvl="1" eaLnBrk="1" hangingPunct="1"/>
            <a:r>
              <a:rPr lang="en-US" altLang="zh-CN" sz="2400" b="1">
                <a:solidFill>
                  <a:srgbClr val="0000FF"/>
                </a:solidFill>
                <a:latin typeface="Comic Sans MS" panose="030F0702030302020204" pitchFamily="66" charset="0"/>
              </a:rPr>
              <a:t>typically a few microsecs or less</a:t>
            </a:r>
          </a:p>
          <a:p>
            <a:pPr eaLnBrk="1" hangingPunct="1"/>
            <a:r>
              <a:rPr lang="en-US" altLang="zh-CN" sz="2800" b="1">
                <a:solidFill>
                  <a:srgbClr val="0000FF"/>
                </a:solidFill>
                <a:latin typeface="Comic Sans MS" panose="030F0702030302020204" pitchFamily="66" charset="0"/>
              </a:rPr>
              <a:t>d</a:t>
            </a:r>
            <a:r>
              <a:rPr lang="en-US" altLang="zh-CN" sz="2800" b="1" baseline="-25000">
                <a:solidFill>
                  <a:srgbClr val="0000FF"/>
                </a:solidFill>
                <a:latin typeface="Comic Sans MS" panose="030F0702030302020204" pitchFamily="66" charset="0"/>
              </a:rPr>
              <a:t>queue</a:t>
            </a:r>
            <a:r>
              <a:rPr lang="en-US" altLang="zh-CN" sz="2800" b="1">
                <a:solidFill>
                  <a:srgbClr val="0000FF"/>
                </a:solidFill>
                <a:latin typeface="Comic Sans MS" panose="030F0702030302020204" pitchFamily="66" charset="0"/>
              </a:rPr>
              <a:t> = queuing delay</a:t>
            </a:r>
          </a:p>
          <a:p>
            <a:pPr lvl="1" eaLnBrk="1" hangingPunct="1"/>
            <a:r>
              <a:rPr lang="en-US" altLang="zh-CN" sz="2400" b="1">
                <a:solidFill>
                  <a:srgbClr val="0000FF"/>
                </a:solidFill>
                <a:latin typeface="Comic Sans MS" panose="030F0702030302020204" pitchFamily="66" charset="0"/>
              </a:rPr>
              <a:t>depends on congestion</a:t>
            </a:r>
          </a:p>
          <a:p>
            <a:pPr eaLnBrk="1" hangingPunct="1"/>
            <a:r>
              <a:rPr lang="en-US" altLang="zh-CN" sz="2800" b="1">
                <a:solidFill>
                  <a:srgbClr val="0000FF"/>
                </a:solidFill>
                <a:latin typeface="Comic Sans MS" panose="030F0702030302020204" pitchFamily="66" charset="0"/>
              </a:rPr>
              <a:t>d</a:t>
            </a:r>
            <a:r>
              <a:rPr lang="en-US" altLang="zh-CN" sz="2800" b="1" baseline="-25000">
                <a:solidFill>
                  <a:srgbClr val="0000FF"/>
                </a:solidFill>
                <a:latin typeface="Comic Sans MS" panose="030F0702030302020204" pitchFamily="66" charset="0"/>
              </a:rPr>
              <a:t>trans</a:t>
            </a:r>
            <a:r>
              <a:rPr lang="en-US" altLang="zh-CN" sz="2800" b="1">
                <a:solidFill>
                  <a:srgbClr val="0000FF"/>
                </a:solidFill>
                <a:latin typeface="Comic Sans MS" panose="030F0702030302020204" pitchFamily="66" charset="0"/>
              </a:rPr>
              <a:t> = transmission delay</a:t>
            </a:r>
          </a:p>
          <a:p>
            <a:pPr lvl="1" eaLnBrk="1" hangingPunct="1"/>
            <a:r>
              <a:rPr lang="en-US" altLang="zh-CN" sz="2400" b="1">
                <a:solidFill>
                  <a:srgbClr val="0000FF"/>
                </a:solidFill>
                <a:latin typeface="Comic Sans MS" panose="030F0702030302020204" pitchFamily="66" charset="0"/>
              </a:rPr>
              <a:t>= L/R, significant for low-speed links</a:t>
            </a:r>
          </a:p>
          <a:p>
            <a:pPr eaLnBrk="1" hangingPunct="1"/>
            <a:r>
              <a:rPr lang="en-US" altLang="zh-CN" sz="2800" b="1">
                <a:solidFill>
                  <a:srgbClr val="0000FF"/>
                </a:solidFill>
                <a:latin typeface="Comic Sans MS" panose="030F0702030302020204" pitchFamily="66" charset="0"/>
              </a:rPr>
              <a:t>d</a:t>
            </a:r>
            <a:r>
              <a:rPr lang="en-US" altLang="zh-CN" sz="2800" b="1" baseline="-25000">
                <a:solidFill>
                  <a:srgbClr val="0000FF"/>
                </a:solidFill>
                <a:latin typeface="Comic Sans MS" panose="030F0702030302020204" pitchFamily="66" charset="0"/>
              </a:rPr>
              <a:t>prop</a:t>
            </a:r>
            <a:r>
              <a:rPr lang="en-US" altLang="zh-CN" sz="2800" b="1">
                <a:solidFill>
                  <a:srgbClr val="0000FF"/>
                </a:solidFill>
                <a:latin typeface="Comic Sans MS" panose="030F0702030302020204" pitchFamily="66" charset="0"/>
              </a:rPr>
              <a:t> = propagation delay</a:t>
            </a:r>
          </a:p>
          <a:p>
            <a:pPr lvl="1" eaLnBrk="1" hangingPunct="1"/>
            <a:r>
              <a:rPr lang="en-US" altLang="zh-CN" sz="2400" b="1">
                <a:solidFill>
                  <a:srgbClr val="0000FF"/>
                </a:solidFill>
                <a:latin typeface="Comic Sans MS" panose="030F0702030302020204" pitchFamily="66" charset="0"/>
              </a:rPr>
              <a:t>a few microsecs to hundreds of msecs</a:t>
            </a:r>
          </a:p>
        </p:txBody>
      </p:sp>
      <p:graphicFrame>
        <p:nvGraphicFramePr>
          <p:cNvPr id="30722" name="Object 4"/>
          <p:cNvGraphicFramePr>
            <a:graphicFrameLocks noChangeAspect="1"/>
          </p:cNvGraphicFramePr>
          <p:nvPr/>
        </p:nvGraphicFramePr>
        <p:xfrm>
          <a:off x="1708150" y="1884363"/>
          <a:ext cx="5314950" cy="635000"/>
        </p:xfrm>
        <a:graphic>
          <a:graphicData uri="http://schemas.openxmlformats.org/presentationml/2006/ole">
            <mc:AlternateContent xmlns:mc="http://schemas.openxmlformats.org/markup-compatibility/2006">
              <mc:Choice xmlns:v="urn:schemas-microsoft-com:vml" Requires="v">
                <p:oleObj spid="_x0000_s29697" name="Equation" r:id="rId4" imgW="2006600" imgH="241300" progId="Equation.3">
                  <p:embed/>
                </p:oleObj>
              </mc:Choice>
              <mc:Fallback>
                <p:oleObj name="Equation" r:id="rId4" imgW="2006600" imgH="241300" progId="Equation.3">
                  <p:embed/>
                  <p:pic>
                    <p:nvPicPr>
                      <p:cNvPr id="30722"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8150" y="1884363"/>
                        <a:ext cx="5314950" cy="635000"/>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3508599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3" name="Picture 60" descr="queueDel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3200" y="852488"/>
            <a:ext cx="4968875" cy="305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4" name="Rectangle 3"/>
          <p:cNvSpPr>
            <a:spLocks noGrp="1" noChangeArrowheads="1"/>
          </p:cNvSpPr>
          <p:nvPr>
            <p:ph type="body" sz="half" idx="4294967295"/>
          </p:nvPr>
        </p:nvSpPr>
        <p:spPr>
          <a:xfrm>
            <a:off x="509588" y="1806575"/>
            <a:ext cx="3810000" cy="1781175"/>
          </a:xfrm>
        </p:spPr>
        <p:txBody>
          <a:bodyPr/>
          <a:lstStyle/>
          <a:p>
            <a:pPr marL="231775" indent="-231775" eaLnBrk="1" hangingPunct="1"/>
            <a:r>
              <a:rPr lang="en-US" altLang="zh-CN" sz="2400" i="1">
                <a:ea typeface="ＭＳ Ｐゴシック" pitchFamily="34" charset="-128"/>
              </a:rPr>
              <a:t>R:</a:t>
            </a:r>
            <a:r>
              <a:rPr lang="en-US" altLang="zh-CN" sz="2400">
                <a:ea typeface="ＭＳ Ｐゴシック" pitchFamily="34" charset="-128"/>
              </a:rPr>
              <a:t> link bandwidth (bps)</a:t>
            </a:r>
          </a:p>
          <a:p>
            <a:pPr marL="231775" indent="-231775" eaLnBrk="1" hangingPunct="1"/>
            <a:r>
              <a:rPr lang="en-US" altLang="zh-CN" sz="2400" i="1">
                <a:ea typeface="ＭＳ Ｐゴシック" pitchFamily="34" charset="-128"/>
              </a:rPr>
              <a:t>L:</a:t>
            </a:r>
            <a:r>
              <a:rPr lang="en-US" altLang="zh-CN" sz="2400">
                <a:ea typeface="ＭＳ Ｐゴシック" pitchFamily="34" charset="-128"/>
              </a:rPr>
              <a:t> packet length (bits)</a:t>
            </a:r>
          </a:p>
          <a:p>
            <a:pPr marL="231775" indent="-231775" eaLnBrk="1" hangingPunct="1"/>
            <a:r>
              <a:rPr lang="en-US" altLang="zh-CN" sz="2400">
                <a:ea typeface="ＭＳ Ｐゴシック" pitchFamily="34" charset="-128"/>
              </a:rPr>
              <a:t>a: average packet arrival rate</a:t>
            </a:r>
          </a:p>
        </p:txBody>
      </p:sp>
      <p:sp>
        <p:nvSpPr>
          <p:cNvPr id="56325" name="Rectangle 61"/>
          <p:cNvSpPr>
            <a:spLocks noChangeArrowheads="1"/>
          </p:cNvSpPr>
          <p:nvPr/>
        </p:nvSpPr>
        <p:spPr bwMode="auto">
          <a:xfrm>
            <a:off x="4187825" y="3451225"/>
            <a:ext cx="38100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ct val="85000"/>
              </a:lnSpc>
              <a:buClr>
                <a:schemeClr val="accent2"/>
              </a:buClr>
              <a:buSzPct val="85000"/>
              <a:buFont typeface="Wingdings" pitchFamily="2" charset="2"/>
              <a:buNone/>
            </a:pPr>
            <a:r>
              <a:rPr lang="en-US" altLang="zh-CN" sz="2000" dirty="0">
                <a:solidFill>
                  <a:srgbClr val="000099"/>
                </a:solidFill>
              </a:rPr>
              <a:t>traffic intensity </a:t>
            </a:r>
          </a:p>
          <a:p>
            <a:pPr algn="ctr">
              <a:lnSpc>
                <a:spcPct val="85000"/>
              </a:lnSpc>
              <a:buClr>
                <a:schemeClr val="accent2"/>
              </a:buClr>
              <a:buSzPct val="85000"/>
              <a:buFont typeface="Wingdings" pitchFamily="2" charset="2"/>
              <a:buNone/>
            </a:pPr>
            <a:r>
              <a:rPr lang="en-US" altLang="zh-CN" sz="2000" dirty="0">
                <a:solidFill>
                  <a:srgbClr val="000099"/>
                </a:solidFill>
              </a:rPr>
              <a:t>= </a:t>
            </a:r>
            <a:r>
              <a:rPr lang="en-US" altLang="zh-CN" sz="2000" i="1" dirty="0">
                <a:solidFill>
                  <a:srgbClr val="000099"/>
                </a:solidFill>
              </a:rPr>
              <a:t>La/R</a:t>
            </a:r>
          </a:p>
        </p:txBody>
      </p:sp>
      <p:sp>
        <p:nvSpPr>
          <p:cNvPr id="56326" name="Rectangle 62"/>
          <p:cNvSpPr>
            <a:spLocks noChangeArrowheads="1"/>
          </p:cNvSpPr>
          <p:nvPr/>
        </p:nvSpPr>
        <p:spPr bwMode="auto">
          <a:xfrm>
            <a:off x="489910" y="4623573"/>
            <a:ext cx="6972300"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31775" indent="-231775">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spcBef>
                <a:spcPct val="20000"/>
              </a:spcBef>
              <a:buClr>
                <a:srgbClr val="000099"/>
              </a:buClr>
              <a:buSzPct val="100000"/>
              <a:buFont typeface="Wingdings" pitchFamily="2" charset="2"/>
              <a:buChar char="§"/>
            </a:pPr>
            <a:r>
              <a:rPr lang="en-US" altLang="zh-CN" i="1" dirty="0">
                <a:latin typeface="Gill Sans MT" pitchFamily="34" charset="0"/>
              </a:rPr>
              <a:t>La/R</a:t>
            </a:r>
            <a:r>
              <a:rPr lang="en-US" altLang="zh-CN" dirty="0">
                <a:latin typeface="Gill Sans MT" pitchFamily="34" charset="0"/>
              </a:rPr>
              <a:t> ~ 0: avg. queueing delay small</a:t>
            </a:r>
          </a:p>
          <a:p>
            <a:pPr>
              <a:spcBef>
                <a:spcPct val="20000"/>
              </a:spcBef>
              <a:buClr>
                <a:srgbClr val="000099"/>
              </a:buClr>
              <a:buSzPct val="100000"/>
              <a:buFont typeface="Wingdings" pitchFamily="2" charset="2"/>
              <a:buChar char="§"/>
            </a:pPr>
            <a:r>
              <a:rPr lang="en-US" altLang="zh-CN" i="1" dirty="0">
                <a:latin typeface="Gill Sans MT" pitchFamily="34" charset="0"/>
              </a:rPr>
              <a:t>La/R </a:t>
            </a:r>
            <a:r>
              <a:rPr lang="en-US" altLang="zh-CN" dirty="0">
                <a:latin typeface="Gill Sans MT" pitchFamily="34" charset="0"/>
              </a:rPr>
              <a:t>-&gt; 1: avg. queueing delay large</a:t>
            </a:r>
          </a:p>
          <a:p>
            <a:pPr>
              <a:lnSpc>
                <a:spcPct val="85000"/>
              </a:lnSpc>
              <a:spcBef>
                <a:spcPct val="20000"/>
              </a:spcBef>
              <a:buClr>
                <a:srgbClr val="000099"/>
              </a:buClr>
              <a:buSzPct val="100000"/>
              <a:buFont typeface="Wingdings" pitchFamily="2" charset="2"/>
              <a:buChar char="§"/>
            </a:pPr>
            <a:r>
              <a:rPr lang="en-US" altLang="zh-CN" i="1" dirty="0">
                <a:latin typeface="Gill Sans MT" pitchFamily="34" charset="0"/>
              </a:rPr>
              <a:t>La/R </a:t>
            </a:r>
            <a:r>
              <a:rPr lang="en-US" altLang="zh-CN" dirty="0">
                <a:latin typeface="Gill Sans MT" pitchFamily="34" charset="0"/>
              </a:rPr>
              <a:t>&gt; 1: more </a:t>
            </a:r>
            <a:r>
              <a:rPr lang="ja-JP" altLang="en-US" dirty="0">
                <a:latin typeface="Gill Sans MT" pitchFamily="34" charset="0"/>
              </a:rPr>
              <a:t>“</a:t>
            </a:r>
            <a:r>
              <a:rPr lang="en-US" altLang="ja-JP" dirty="0">
                <a:latin typeface="Gill Sans MT" pitchFamily="34" charset="0"/>
              </a:rPr>
              <a:t>work</a:t>
            </a:r>
            <a:r>
              <a:rPr lang="ja-JP" altLang="en-US" dirty="0">
                <a:latin typeface="Gill Sans MT" pitchFamily="34" charset="0"/>
              </a:rPr>
              <a:t>”</a:t>
            </a:r>
            <a:r>
              <a:rPr lang="en-US" altLang="ja-JP" dirty="0">
                <a:latin typeface="Gill Sans MT" pitchFamily="34" charset="0"/>
              </a:rPr>
              <a:t> arriving </a:t>
            </a:r>
          </a:p>
          <a:p>
            <a:pPr>
              <a:lnSpc>
                <a:spcPct val="85000"/>
              </a:lnSpc>
              <a:spcBef>
                <a:spcPct val="20000"/>
              </a:spcBef>
              <a:buClr>
                <a:srgbClr val="000099"/>
              </a:buClr>
              <a:buSzPct val="100000"/>
            </a:pPr>
            <a:r>
              <a:rPr lang="en-US" altLang="zh-CN" dirty="0">
                <a:latin typeface="Gill Sans MT" pitchFamily="34" charset="0"/>
              </a:rPr>
              <a:t>   than can be serviced, average delay infinite!</a:t>
            </a:r>
          </a:p>
        </p:txBody>
      </p:sp>
      <p:sp>
        <p:nvSpPr>
          <p:cNvPr id="56327" name="Rectangle 61"/>
          <p:cNvSpPr>
            <a:spLocks noChangeArrowheads="1"/>
          </p:cNvSpPr>
          <p:nvPr/>
        </p:nvSpPr>
        <p:spPr bwMode="auto">
          <a:xfrm rot="-5400000">
            <a:off x="3596482" y="2180431"/>
            <a:ext cx="24336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ct val="85000"/>
              </a:lnSpc>
              <a:buClr>
                <a:schemeClr val="accent2"/>
              </a:buClr>
              <a:buSzPct val="85000"/>
              <a:buFont typeface="Wingdings" pitchFamily="2" charset="2"/>
              <a:buNone/>
            </a:pPr>
            <a:r>
              <a:rPr lang="en-US" altLang="zh-CN" sz="2000" dirty="0">
                <a:solidFill>
                  <a:srgbClr val="000099"/>
                </a:solidFill>
              </a:rPr>
              <a:t>average  queueing delay</a:t>
            </a:r>
          </a:p>
        </p:txBody>
      </p:sp>
      <p:pic>
        <p:nvPicPr>
          <p:cNvPr id="56328"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3463" y="4935538"/>
            <a:ext cx="1546225" cy="123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9"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6800" y="4197350"/>
            <a:ext cx="1481138"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0" name="Text Box 15"/>
          <p:cNvSpPr txBox="1">
            <a:spLocks noChangeArrowheads="1"/>
          </p:cNvSpPr>
          <p:nvPr/>
        </p:nvSpPr>
        <p:spPr bwMode="auto">
          <a:xfrm>
            <a:off x="7554913" y="4141788"/>
            <a:ext cx="1074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1800" i="1"/>
              <a:t>La/R </a:t>
            </a:r>
            <a:r>
              <a:rPr lang="en-US" altLang="zh-CN" sz="1800"/>
              <a:t>~ 0</a:t>
            </a:r>
          </a:p>
        </p:txBody>
      </p:sp>
      <p:sp>
        <p:nvSpPr>
          <p:cNvPr id="56331" name="Text Box 16"/>
          <p:cNvSpPr txBox="1">
            <a:spLocks noChangeArrowheads="1"/>
          </p:cNvSpPr>
          <p:nvPr/>
        </p:nvSpPr>
        <p:spPr bwMode="auto">
          <a:xfrm>
            <a:off x="7885113" y="6110288"/>
            <a:ext cx="11953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1800" i="1"/>
              <a:t>La/R -&gt; 1</a:t>
            </a:r>
          </a:p>
        </p:txBody>
      </p:sp>
      <p:sp>
        <p:nvSpPr>
          <p:cNvPr id="56332" name="Slide Number Placeholder 3"/>
          <p:cNvSpPr>
            <a:spLocks noGrp="1"/>
          </p:cNvSpPr>
          <p:nvPr>
            <p:ph type="sldNum" sz="quarter" idx="4294967295"/>
          </p:nvPr>
        </p:nvSpPr>
        <p:spPr>
          <a:xfrm>
            <a:off x="8324850" y="6462713"/>
            <a:ext cx="676275" cy="27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75561F59-0DE7-48A6-B5CC-71C457164616}" type="slidenum">
              <a:rPr lang="en-US" altLang="zh-CN" sz="1200" smtClean="0">
                <a:latin typeface="Tahoma" pitchFamily="34" charset="0"/>
              </a:rPr>
              <a:pPr/>
              <a:t>122</a:t>
            </a:fld>
            <a:endParaRPr lang="en-US" altLang="zh-CN" sz="1200" dirty="0">
              <a:latin typeface="Tahoma" pitchFamily="34" charset="0"/>
            </a:endParaRPr>
          </a:p>
        </p:txBody>
      </p:sp>
      <p:sp>
        <p:nvSpPr>
          <p:cNvPr id="56334" name="Rectangle 11"/>
          <p:cNvSpPr>
            <a:spLocks noChangeArrowheads="1"/>
          </p:cNvSpPr>
          <p:nvPr/>
        </p:nvSpPr>
        <p:spPr bwMode="auto">
          <a:xfrm>
            <a:off x="4500563" y="868363"/>
            <a:ext cx="1271587" cy="4270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56336" name="Rectangle 2"/>
          <p:cNvSpPr>
            <a:spLocks noGrp="1" noChangeArrowheads="1"/>
          </p:cNvSpPr>
          <p:nvPr>
            <p:ph type="title" idx="4294967295"/>
          </p:nvPr>
        </p:nvSpPr>
        <p:spPr>
          <a:xfrm>
            <a:off x="225425" y="234805"/>
            <a:ext cx="7772400" cy="1143000"/>
          </a:xfrm>
        </p:spPr>
        <p:txBody>
          <a:bodyPr/>
          <a:lstStyle/>
          <a:p>
            <a:pPr eaLnBrk="1" hangingPunct="1"/>
            <a:r>
              <a:rPr lang="en-US" altLang="zh-CN" sz="4000" dirty="0">
                <a:ea typeface="ＭＳ Ｐゴシック" pitchFamily="34" charset="-128"/>
              </a:rPr>
              <a:t>Queueing delay (revisited)</a:t>
            </a:r>
            <a:endParaRPr lang="en-US" altLang="zh-CN" dirty="0">
              <a:ea typeface="ＭＳ Ｐゴシック" pitchFamily="34" charset="-128"/>
            </a:endParaRPr>
          </a:p>
        </p:txBody>
      </p:sp>
      <p:sp>
        <p:nvSpPr>
          <p:cNvPr id="17" name="Rectangle 61"/>
          <p:cNvSpPr>
            <a:spLocks noChangeArrowheads="1"/>
          </p:cNvSpPr>
          <p:nvPr/>
        </p:nvSpPr>
        <p:spPr bwMode="auto">
          <a:xfrm>
            <a:off x="401638" y="3816350"/>
            <a:ext cx="44227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lang="en-US" altLang="zh-CN" sz="2800" dirty="0">
                <a:solidFill>
                  <a:srgbClr val="FF0000"/>
                </a:solidFill>
                <a:latin typeface="Comic Sans MS" panose="030F0702030302020204" pitchFamily="66" charset="0"/>
              </a:rPr>
              <a:t>traffic intensity = La/R</a:t>
            </a:r>
          </a:p>
        </p:txBody>
      </p:sp>
    </p:spTree>
    <p:extLst>
      <p:ext uri="{BB962C8B-B14F-4D97-AF65-F5344CB8AC3E}">
        <p14:creationId xmlns:p14="http://schemas.microsoft.com/office/powerpoint/2010/main" val="23742893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20F8945-D6B1-4401-907F-97EC428B20DF}" type="slidenum">
              <a:rPr lang="zh-CN" altLang="en-US" sz="1400">
                <a:latin typeface="Tahoma" panose="020B0604030504040204" pitchFamily="34" charset="0"/>
              </a:rPr>
              <a:pPr/>
              <a:t>123</a:t>
            </a:fld>
            <a:endParaRPr lang="en-US" altLang="zh-CN" sz="1400">
              <a:latin typeface="Tahoma" panose="020B0604030504040204" pitchFamily="34" charset="0"/>
            </a:endParaRPr>
          </a:p>
        </p:txBody>
      </p:sp>
      <p:sp>
        <p:nvSpPr>
          <p:cNvPr id="31749" name="Rectangle 2"/>
          <p:cNvSpPr>
            <a:spLocks noGrp="1" noChangeArrowheads="1"/>
          </p:cNvSpPr>
          <p:nvPr>
            <p:ph type="title"/>
          </p:nvPr>
        </p:nvSpPr>
        <p:spPr>
          <a:xfrm>
            <a:off x="0" y="0"/>
            <a:ext cx="9144000" cy="1462088"/>
          </a:xfrm>
        </p:spPr>
        <p:txBody>
          <a:bodyPr/>
          <a:lstStyle/>
          <a:p>
            <a:pPr eaLnBrk="1" hangingPunct="1"/>
            <a:r>
              <a:rPr lang="zh-CN" altLang="en-US" sz="4000">
                <a:solidFill>
                  <a:srgbClr val="0000FF"/>
                </a:solidFill>
                <a:latin typeface="Comic Sans MS" panose="030F0702030302020204" pitchFamily="66" charset="0"/>
              </a:rPr>
              <a:t>“</a:t>
            </a:r>
            <a:r>
              <a:rPr lang="en-US" altLang="zh-CN" sz="4000">
                <a:solidFill>
                  <a:srgbClr val="0000FF"/>
                </a:solidFill>
                <a:latin typeface="Comic Sans MS" panose="030F0702030302020204" pitchFamily="66" charset="0"/>
              </a:rPr>
              <a:t>Real” Internet delays and routes</a:t>
            </a:r>
          </a:p>
        </p:txBody>
      </p:sp>
      <p:sp>
        <p:nvSpPr>
          <p:cNvPr id="31750" name="Rectangle 5"/>
          <p:cNvSpPr>
            <a:spLocks noGrp="1" noChangeArrowheads="1"/>
          </p:cNvSpPr>
          <p:nvPr>
            <p:ph type="body" idx="1"/>
          </p:nvPr>
        </p:nvSpPr>
        <p:spPr>
          <a:xfrm>
            <a:off x="808038" y="1531938"/>
            <a:ext cx="7772400" cy="2743200"/>
          </a:xfrm>
        </p:spPr>
        <p:txBody>
          <a:bodyPr/>
          <a:lstStyle/>
          <a:p>
            <a:pPr eaLnBrk="1" hangingPunct="1">
              <a:lnSpc>
                <a:spcPct val="90000"/>
              </a:lnSpc>
              <a:spcBef>
                <a:spcPct val="0"/>
              </a:spcBef>
            </a:pPr>
            <a:r>
              <a:rPr lang="en-US" altLang="zh-CN" sz="2800">
                <a:solidFill>
                  <a:srgbClr val="0000FF"/>
                </a:solidFill>
                <a:latin typeface="Comic Sans MS" panose="030F0702030302020204" pitchFamily="66" charset="0"/>
              </a:rPr>
              <a:t>What do “real” Internet delay &amp; loss look like?</a:t>
            </a:r>
            <a:r>
              <a:rPr lang="en-US" altLang="zh-CN" sz="2800">
                <a:latin typeface="Comic Sans MS" panose="030F0702030302020204" pitchFamily="66" charset="0"/>
              </a:rPr>
              <a:t> </a:t>
            </a:r>
          </a:p>
          <a:p>
            <a:pPr eaLnBrk="1" hangingPunct="1">
              <a:lnSpc>
                <a:spcPct val="90000"/>
              </a:lnSpc>
              <a:spcBef>
                <a:spcPct val="0"/>
              </a:spcBef>
            </a:pPr>
            <a:r>
              <a:rPr lang="en-US" altLang="zh-CN" sz="2800" b="1" u="sng">
                <a:solidFill>
                  <a:srgbClr val="FF0000"/>
                </a:solidFill>
                <a:latin typeface="Comic Sans MS" panose="030F0702030302020204" pitchFamily="66" charset="0"/>
              </a:rPr>
              <a:t>Traceroute</a:t>
            </a:r>
            <a:r>
              <a:rPr lang="en-US" altLang="zh-CN" sz="2800" u="sng">
                <a:solidFill>
                  <a:srgbClr val="FF0000"/>
                </a:solidFill>
                <a:latin typeface="Comic Sans MS" panose="030F0702030302020204" pitchFamily="66" charset="0"/>
              </a:rPr>
              <a:t> program:</a:t>
            </a:r>
            <a:r>
              <a:rPr lang="en-US" altLang="zh-CN" sz="2800">
                <a:latin typeface="Comic Sans MS" panose="030F0702030302020204" pitchFamily="66" charset="0"/>
              </a:rPr>
              <a:t> </a:t>
            </a:r>
            <a:r>
              <a:rPr lang="en-US" altLang="zh-CN" sz="2800">
                <a:solidFill>
                  <a:srgbClr val="0000FF"/>
                </a:solidFill>
                <a:latin typeface="Comic Sans MS" panose="030F0702030302020204" pitchFamily="66" charset="0"/>
              </a:rPr>
              <a:t>provides delay measurement from source to router along end-end Internet path towards destination.  For all </a:t>
            </a:r>
            <a:r>
              <a:rPr lang="en-US" altLang="zh-CN" sz="2800" i="1">
                <a:solidFill>
                  <a:srgbClr val="0000FF"/>
                </a:solidFill>
                <a:latin typeface="Comic Sans MS" panose="030F0702030302020204" pitchFamily="66" charset="0"/>
              </a:rPr>
              <a:t>i:</a:t>
            </a:r>
          </a:p>
          <a:p>
            <a:pPr lvl="1" eaLnBrk="1" hangingPunct="1">
              <a:lnSpc>
                <a:spcPct val="90000"/>
              </a:lnSpc>
              <a:spcBef>
                <a:spcPct val="0"/>
              </a:spcBef>
            </a:pPr>
            <a:r>
              <a:rPr lang="en-US" altLang="zh-CN" sz="2400">
                <a:solidFill>
                  <a:srgbClr val="0000FF"/>
                </a:solidFill>
                <a:latin typeface="Comic Sans MS" panose="030F0702030302020204" pitchFamily="66" charset="0"/>
              </a:rPr>
              <a:t>sends three packets that will reach router </a:t>
            </a:r>
            <a:r>
              <a:rPr lang="en-US" altLang="zh-CN" sz="2400" i="1">
                <a:solidFill>
                  <a:srgbClr val="0000FF"/>
                </a:solidFill>
                <a:latin typeface="Comic Sans MS" panose="030F0702030302020204" pitchFamily="66" charset="0"/>
              </a:rPr>
              <a:t>i</a:t>
            </a:r>
            <a:r>
              <a:rPr lang="en-US" altLang="zh-CN" sz="2400">
                <a:solidFill>
                  <a:srgbClr val="0000FF"/>
                </a:solidFill>
                <a:latin typeface="Comic Sans MS" panose="030F0702030302020204" pitchFamily="66" charset="0"/>
              </a:rPr>
              <a:t> on path towards destination</a:t>
            </a:r>
          </a:p>
          <a:p>
            <a:pPr lvl="1" eaLnBrk="1" hangingPunct="1">
              <a:lnSpc>
                <a:spcPct val="90000"/>
              </a:lnSpc>
              <a:spcBef>
                <a:spcPct val="0"/>
              </a:spcBef>
            </a:pPr>
            <a:r>
              <a:rPr lang="en-US" altLang="zh-CN" sz="2400">
                <a:solidFill>
                  <a:srgbClr val="0000FF"/>
                </a:solidFill>
                <a:latin typeface="Comic Sans MS" panose="030F0702030302020204" pitchFamily="66" charset="0"/>
              </a:rPr>
              <a:t>router </a:t>
            </a:r>
            <a:r>
              <a:rPr lang="en-US" altLang="zh-CN" sz="2400" i="1">
                <a:solidFill>
                  <a:srgbClr val="0000FF"/>
                </a:solidFill>
                <a:latin typeface="Comic Sans MS" panose="030F0702030302020204" pitchFamily="66" charset="0"/>
              </a:rPr>
              <a:t>i</a:t>
            </a:r>
            <a:r>
              <a:rPr lang="en-US" altLang="zh-CN" sz="2400">
                <a:solidFill>
                  <a:srgbClr val="0000FF"/>
                </a:solidFill>
                <a:latin typeface="Comic Sans MS" panose="030F0702030302020204" pitchFamily="66" charset="0"/>
              </a:rPr>
              <a:t> will return packets to sender</a:t>
            </a:r>
          </a:p>
          <a:p>
            <a:pPr lvl="1" eaLnBrk="1" hangingPunct="1">
              <a:lnSpc>
                <a:spcPct val="90000"/>
              </a:lnSpc>
              <a:spcBef>
                <a:spcPct val="0"/>
              </a:spcBef>
            </a:pPr>
            <a:r>
              <a:rPr lang="en-US" altLang="zh-CN" sz="2400">
                <a:solidFill>
                  <a:srgbClr val="0000FF"/>
                </a:solidFill>
                <a:latin typeface="Comic Sans MS" panose="030F0702030302020204" pitchFamily="66" charset="0"/>
              </a:rPr>
              <a:t>sender times interval between transmission and reply.</a:t>
            </a:r>
            <a:endParaRPr lang="en-US" altLang="zh-CN">
              <a:solidFill>
                <a:srgbClr val="0000FF"/>
              </a:solidFill>
              <a:latin typeface="Comic Sans MS" panose="030F0702030302020204" pitchFamily="66" charset="0"/>
            </a:endParaRPr>
          </a:p>
          <a:p>
            <a:pPr eaLnBrk="1" hangingPunct="1">
              <a:lnSpc>
                <a:spcPct val="90000"/>
              </a:lnSpc>
              <a:spcBef>
                <a:spcPct val="0"/>
              </a:spcBef>
            </a:pPr>
            <a:endParaRPr lang="zh-CN" altLang="en-US">
              <a:solidFill>
                <a:srgbClr val="0000FF"/>
              </a:solidFill>
              <a:latin typeface="Comic Sans MS" panose="030F0702030302020204" pitchFamily="66" charset="0"/>
            </a:endParaRPr>
          </a:p>
        </p:txBody>
      </p:sp>
      <p:graphicFrame>
        <p:nvGraphicFramePr>
          <p:cNvPr id="31746" name="Object 11"/>
          <p:cNvGraphicFramePr>
            <a:graphicFrameLocks noChangeAspect="1"/>
          </p:cNvGraphicFramePr>
          <p:nvPr/>
        </p:nvGraphicFramePr>
        <p:xfrm>
          <a:off x="1704975" y="5576888"/>
          <a:ext cx="415925" cy="319087"/>
        </p:xfrm>
        <a:graphic>
          <a:graphicData uri="http://schemas.openxmlformats.org/presentationml/2006/ole">
            <mc:AlternateContent xmlns:mc="http://schemas.openxmlformats.org/markup-compatibility/2006">
              <mc:Choice xmlns:v="urn:schemas-microsoft-com:vml" Requires="v">
                <p:oleObj spid="_x0000_s30721" name="Clip" r:id="rId4" imgW="1307263" imgH="1084139" progId="MS_ClipArt_Gallery.2">
                  <p:embed/>
                </p:oleObj>
              </mc:Choice>
              <mc:Fallback>
                <p:oleObj name="Clip" r:id="rId4" imgW="1307263" imgH="1084139" progId="MS_ClipArt_Gallery.2">
                  <p:embed/>
                  <p:pic>
                    <p:nvPicPr>
                      <p:cNvPr id="31746"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4975" y="5576888"/>
                        <a:ext cx="415925" cy="31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51" name="Line 38"/>
          <p:cNvSpPr>
            <a:spLocks noChangeShapeType="1"/>
          </p:cNvSpPr>
          <p:nvPr/>
        </p:nvSpPr>
        <p:spPr bwMode="auto">
          <a:xfrm>
            <a:off x="2006600" y="5818188"/>
            <a:ext cx="288925" cy="2651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52" name="Line 105"/>
          <p:cNvSpPr>
            <a:spLocks noChangeShapeType="1"/>
          </p:cNvSpPr>
          <p:nvPr/>
        </p:nvSpPr>
        <p:spPr bwMode="auto">
          <a:xfrm flipV="1">
            <a:off x="2800350" y="5868988"/>
            <a:ext cx="458788"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53" name="Line 106"/>
          <p:cNvSpPr>
            <a:spLocks noChangeShapeType="1"/>
          </p:cNvSpPr>
          <p:nvPr/>
        </p:nvSpPr>
        <p:spPr bwMode="auto">
          <a:xfrm>
            <a:off x="3735388" y="5853113"/>
            <a:ext cx="485775"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54" name="Line 108"/>
          <p:cNvSpPr>
            <a:spLocks noChangeShapeType="1"/>
          </p:cNvSpPr>
          <p:nvPr/>
        </p:nvSpPr>
        <p:spPr bwMode="auto">
          <a:xfrm flipH="1">
            <a:off x="3497263" y="5584825"/>
            <a:ext cx="349250" cy="152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55" name="Line 113"/>
          <p:cNvSpPr>
            <a:spLocks noChangeShapeType="1"/>
          </p:cNvSpPr>
          <p:nvPr/>
        </p:nvSpPr>
        <p:spPr bwMode="auto">
          <a:xfrm flipH="1">
            <a:off x="4711700" y="5913438"/>
            <a:ext cx="620713" cy="1444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1756" name="Group 144"/>
          <p:cNvGrpSpPr>
            <a:grpSpLocks/>
          </p:cNvGrpSpPr>
          <p:nvPr/>
        </p:nvGrpSpPr>
        <p:grpSpPr bwMode="auto">
          <a:xfrm>
            <a:off x="2281238" y="5965825"/>
            <a:ext cx="501650" cy="233363"/>
            <a:chOff x="3600" y="219"/>
            <a:chExt cx="360" cy="175"/>
          </a:xfrm>
        </p:grpSpPr>
        <p:sp>
          <p:nvSpPr>
            <p:cNvPr id="31825" name="Oval 14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1826" name="Line 146"/>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27" name="Line 147"/>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28" name="Rectangle 148"/>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31829" name="Oval 14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31830" name="Group 150"/>
            <p:cNvGrpSpPr>
              <a:grpSpLocks/>
            </p:cNvGrpSpPr>
            <p:nvPr/>
          </p:nvGrpSpPr>
          <p:grpSpPr bwMode="auto">
            <a:xfrm>
              <a:off x="3686" y="244"/>
              <a:ext cx="177" cy="66"/>
              <a:chOff x="2848" y="848"/>
              <a:chExt cx="140" cy="98"/>
            </a:xfrm>
          </p:grpSpPr>
          <p:sp>
            <p:nvSpPr>
              <p:cNvPr id="31835" name="Line 15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36" name="Line 15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37" name="Line 15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1831" name="Group 154"/>
            <p:cNvGrpSpPr>
              <a:grpSpLocks/>
            </p:cNvGrpSpPr>
            <p:nvPr/>
          </p:nvGrpSpPr>
          <p:grpSpPr bwMode="auto">
            <a:xfrm flipV="1">
              <a:off x="3686" y="243"/>
              <a:ext cx="177" cy="66"/>
              <a:chOff x="2848" y="848"/>
              <a:chExt cx="140" cy="98"/>
            </a:xfrm>
          </p:grpSpPr>
          <p:sp>
            <p:nvSpPr>
              <p:cNvPr id="31832" name="Line 15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33" name="Line 15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34" name="Line 15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31757" name="Group 158"/>
          <p:cNvGrpSpPr>
            <a:grpSpLocks/>
          </p:cNvGrpSpPr>
          <p:nvPr/>
        </p:nvGrpSpPr>
        <p:grpSpPr bwMode="auto">
          <a:xfrm>
            <a:off x="3233738" y="5737225"/>
            <a:ext cx="501650" cy="233363"/>
            <a:chOff x="3600" y="219"/>
            <a:chExt cx="360" cy="175"/>
          </a:xfrm>
        </p:grpSpPr>
        <p:sp>
          <p:nvSpPr>
            <p:cNvPr id="31812" name="Oval 15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1813" name="Line 16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14" name="Line 16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15" name="Rectangle 16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31816" name="Oval 16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31817" name="Group 164"/>
            <p:cNvGrpSpPr>
              <a:grpSpLocks/>
            </p:cNvGrpSpPr>
            <p:nvPr/>
          </p:nvGrpSpPr>
          <p:grpSpPr bwMode="auto">
            <a:xfrm>
              <a:off x="3686" y="244"/>
              <a:ext cx="177" cy="66"/>
              <a:chOff x="2848" y="848"/>
              <a:chExt cx="140" cy="98"/>
            </a:xfrm>
          </p:grpSpPr>
          <p:sp>
            <p:nvSpPr>
              <p:cNvPr id="31822" name="Line 16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23" name="Line 16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24" name="Line 16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1818" name="Group 168"/>
            <p:cNvGrpSpPr>
              <a:grpSpLocks/>
            </p:cNvGrpSpPr>
            <p:nvPr/>
          </p:nvGrpSpPr>
          <p:grpSpPr bwMode="auto">
            <a:xfrm flipV="1">
              <a:off x="3686" y="243"/>
              <a:ext cx="177" cy="66"/>
              <a:chOff x="2848" y="848"/>
              <a:chExt cx="140" cy="98"/>
            </a:xfrm>
          </p:grpSpPr>
          <p:sp>
            <p:nvSpPr>
              <p:cNvPr id="31819" name="Line 16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20" name="Line 17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21" name="Line 17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31758" name="Group 186"/>
          <p:cNvGrpSpPr>
            <a:grpSpLocks/>
          </p:cNvGrpSpPr>
          <p:nvPr/>
        </p:nvGrpSpPr>
        <p:grpSpPr bwMode="auto">
          <a:xfrm>
            <a:off x="4221163" y="5945188"/>
            <a:ext cx="500062" cy="233362"/>
            <a:chOff x="3600" y="219"/>
            <a:chExt cx="360" cy="175"/>
          </a:xfrm>
        </p:grpSpPr>
        <p:sp>
          <p:nvSpPr>
            <p:cNvPr id="31799" name="Oval 18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1800" name="Line 18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01" name="Line 18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02" name="Rectangle 19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31803" name="Oval 19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31804" name="Group 192"/>
            <p:cNvGrpSpPr>
              <a:grpSpLocks/>
            </p:cNvGrpSpPr>
            <p:nvPr/>
          </p:nvGrpSpPr>
          <p:grpSpPr bwMode="auto">
            <a:xfrm>
              <a:off x="3686" y="244"/>
              <a:ext cx="177" cy="66"/>
              <a:chOff x="2848" y="848"/>
              <a:chExt cx="140" cy="98"/>
            </a:xfrm>
          </p:grpSpPr>
          <p:sp>
            <p:nvSpPr>
              <p:cNvPr id="31809" name="Line 19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10" name="Line 19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11" name="Line 19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1805" name="Group 196"/>
            <p:cNvGrpSpPr>
              <a:grpSpLocks/>
            </p:cNvGrpSpPr>
            <p:nvPr/>
          </p:nvGrpSpPr>
          <p:grpSpPr bwMode="auto">
            <a:xfrm flipV="1">
              <a:off x="3686" y="243"/>
              <a:ext cx="177" cy="66"/>
              <a:chOff x="2848" y="848"/>
              <a:chExt cx="140" cy="98"/>
            </a:xfrm>
          </p:grpSpPr>
          <p:sp>
            <p:nvSpPr>
              <p:cNvPr id="31806" name="Line 19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07" name="Line 19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08" name="Line 19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31759" name="Line 260"/>
          <p:cNvSpPr>
            <a:spLocks noChangeShapeType="1"/>
          </p:cNvSpPr>
          <p:nvPr/>
        </p:nvSpPr>
        <p:spPr bwMode="auto">
          <a:xfrm>
            <a:off x="5830888" y="5878513"/>
            <a:ext cx="485775"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60" name="Line 261"/>
          <p:cNvSpPr>
            <a:spLocks noChangeShapeType="1"/>
          </p:cNvSpPr>
          <p:nvPr/>
        </p:nvSpPr>
        <p:spPr bwMode="auto">
          <a:xfrm flipH="1">
            <a:off x="6769100" y="5824538"/>
            <a:ext cx="557213" cy="2778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1761" name="Group 262"/>
          <p:cNvGrpSpPr>
            <a:grpSpLocks/>
          </p:cNvGrpSpPr>
          <p:nvPr/>
        </p:nvGrpSpPr>
        <p:grpSpPr bwMode="auto">
          <a:xfrm>
            <a:off x="5329238" y="5762625"/>
            <a:ext cx="501650" cy="233363"/>
            <a:chOff x="3600" y="219"/>
            <a:chExt cx="360" cy="175"/>
          </a:xfrm>
        </p:grpSpPr>
        <p:sp>
          <p:nvSpPr>
            <p:cNvPr id="31786" name="Oval 26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1787" name="Line 264"/>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88" name="Line 265"/>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89" name="Rectangle 266"/>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31790" name="Oval 26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31791" name="Group 268"/>
            <p:cNvGrpSpPr>
              <a:grpSpLocks/>
            </p:cNvGrpSpPr>
            <p:nvPr/>
          </p:nvGrpSpPr>
          <p:grpSpPr bwMode="auto">
            <a:xfrm>
              <a:off x="3686" y="244"/>
              <a:ext cx="177" cy="66"/>
              <a:chOff x="2848" y="848"/>
              <a:chExt cx="140" cy="98"/>
            </a:xfrm>
          </p:grpSpPr>
          <p:sp>
            <p:nvSpPr>
              <p:cNvPr id="31796" name="Line 26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97" name="Line 27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98" name="Line 27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1792" name="Group 272"/>
            <p:cNvGrpSpPr>
              <a:grpSpLocks/>
            </p:cNvGrpSpPr>
            <p:nvPr/>
          </p:nvGrpSpPr>
          <p:grpSpPr bwMode="auto">
            <a:xfrm flipV="1">
              <a:off x="3686" y="243"/>
              <a:ext cx="177" cy="66"/>
              <a:chOff x="2848" y="848"/>
              <a:chExt cx="140" cy="98"/>
            </a:xfrm>
          </p:grpSpPr>
          <p:sp>
            <p:nvSpPr>
              <p:cNvPr id="31793" name="Line 27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94" name="Line 27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95" name="Line 27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31762" name="Group 276"/>
          <p:cNvGrpSpPr>
            <a:grpSpLocks/>
          </p:cNvGrpSpPr>
          <p:nvPr/>
        </p:nvGrpSpPr>
        <p:grpSpPr bwMode="auto">
          <a:xfrm>
            <a:off x="6316663" y="5970588"/>
            <a:ext cx="500062" cy="233362"/>
            <a:chOff x="3600" y="219"/>
            <a:chExt cx="360" cy="175"/>
          </a:xfrm>
        </p:grpSpPr>
        <p:sp>
          <p:nvSpPr>
            <p:cNvPr id="31773" name="Oval 27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1774" name="Line 27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75" name="Line 27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76" name="Rectangle 28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31777" name="Oval 28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31778" name="Group 282"/>
            <p:cNvGrpSpPr>
              <a:grpSpLocks/>
            </p:cNvGrpSpPr>
            <p:nvPr/>
          </p:nvGrpSpPr>
          <p:grpSpPr bwMode="auto">
            <a:xfrm>
              <a:off x="3686" y="244"/>
              <a:ext cx="177" cy="66"/>
              <a:chOff x="2848" y="848"/>
              <a:chExt cx="140" cy="98"/>
            </a:xfrm>
          </p:grpSpPr>
          <p:sp>
            <p:nvSpPr>
              <p:cNvPr id="31783" name="Line 28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84" name="Line 28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85" name="Line 28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1779" name="Group 286"/>
            <p:cNvGrpSpPr>
              <a:grpSpLocks/>
            </p:cNvGrpSpPr>
            <p:nvPr/>
          </p:nvGrpSpPr>
          <p:grpSpPr bwMode="auto">
            <a:xfrm flipV="1">
              <a:off x="3686" y="243"/>
              <a:ext cx="177" cy="66"/>
              <a:chOff x="2848" y="848"/>
              <a:chExt cx="140" cy="98"/>
            </a:xfrm>
          </p:grpSpPr>
          <p:sp>
            <p:nvSpPr>
              <p:cNvPr id="31780" name="Line 28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81" name="Line 28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82" name="Line 28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aphicFrame>
        <p:nvGraphicFramePr>
          <p:cNvPr id="31747" name="Object 290"/>
          <p:cNvGraphicFramePr>
            <a:graphicFrameLocks noChangeAspect="1"/>
          </p:cNvGraphicFramePr>
          <p:nvPr/>
        </p:nvGraphicFramePr>
        <p:xfrm>
          <a:off x="7318375" y="5678488"/>
          <a:ext cx="415925" cy="319087"/>
        </p:xfrm>
        <a:graphic>
          <a:graphicData uri="http://schemas.openxmlformats.org/presentationml/2006/ole">
            <mc:AlternateContent xmlns:mc="http://schemas.openxmlformats.org/markup-compatibility/2006">
              <mc:Choice xmlns:v="urn:schemas-microsoft-com:vml" Requires="v">
                <p:oleObj spid="_x0000_s30722" name="Clip" r:id="rId6" imgW="1307263" imgH="1084139" progId="MS_ClipArt_Gallery.2">
                  <p:embed/>
                </p:oleObj>
              </mc:Choice>
              <mc:Fallback>
                <p:oleObj name="Clip" r:id="rId6" imgW="1307263" imgH="1084139" progId="MS_ClipArt_Gallery.2">
                  <p:embed/>
                  <p:pic>
                    <p:nvPicPr>
                      <p:cNvPr id="31747" name="Object 29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8375" y="5678488"/>
                        <a:ext cx="415925" cy="31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63" name="Line 291"/>
          <p:cNvSpPr>
            <a:spLocks noChangeShapeType="1"/>
          </p:cNvSpPr>
          <p:nvPr/>
        </p:nvSpPr>
        <p:spPr bwMode="auto">
          <a:xfrm>
            <a:off x="3465513" y="5984875"/>
            <a:ext cx="228600" cy="311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64" name="Line 292"/>
          <p:cNvSpPr>
            <a:spLocks noChangeShapeType="1"/>
          </p:cNvSpPr>
          <p:nvPr/>
        </p:nvSpPr>
        <p:spPr bwMode="auto">
          <a:xfrm>
            <a:off x="5389563" y="5572125"/>
            <a:ext cx="228600" cy="311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65" name="Line 294"/>
          <p:cNvSpPr>
            <a:spLocks noChangeShapeType="1"/>
          </p:cNvSpPr>
          <p:nvPr/>
        </p:nvSpPr>
        <p:spPr bwMode="auto">
          <a:xfrm flipH="1">
            <a:off x="4106863" y="6175375"/>
            <a:ext cx="349250" cy="152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66" name="Line 295"/>
          <p:cNvSpPr>
            <a:spLocks noChangeShapeType="1"/>
          </p:cNvSpPr>
          <p:nvPr/>
        </p:nvSpPr>
        <p:spPr bwMode="auto">
          <a:xfrm>
            <a:off x="4462463" y="5680075"/>
            <a:ext cx="6350" cy="260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243" name="Freeform 299"/>
          <p:cNvSpPr>
            <a:spLocks/>
          </p:cNvSpPr>
          <p:nvPr/>
        </p:nvSpPr>
        <p:spPr bwMode="auto">
          <a:xfrm>
            <a:off x="2009775" y="5794375"/>
            <a:ext cx="419100" cy="419100"/>
          </a:xfrm>
          <a:custGeom>
            <a:avLst/>
            <a:gdLst>
              <a:gd name="T0" fmla="*/ 2147483647 w 264"/>
              <a:gd name="T1" fmla="*/ 0 h 264"/>
              <a:gd name="T2" fmla="*/ 2147483647 w 264"/>
              <a:gd name="T3" fmla="*/ 2147483647 h 264"/>
              <a:gd name="T4" fmla="*/ 0 w 264"/>
              <a:gd name="T5" fmla="*/ 2147483647 h 264"/>
              <a:gd name="T6" fmla="*/ 0 60000 65536"/>
              <a:gd name="T7" fmla="*/ 0 60000 65536"/>
              <a:gd name="T8" fmla="*/ 0 60000 65536"/>
              <a:gd name="T9" fmla="*/ 0 w 264"/>
              <a:gd name="T10" fmla="*/ 0 h 264"/>
              <a:gd name="T11" fmla="*/ 264 w 264"/>
              <a:gd name="T12" fmla="*/ 264 h 264"/>
            </a:gdLst>
            <a:ahLst/>
            <a:cxnLst>
              <a:cxn ang="T6">
                <a:pos x="T0" y="T1"/>
              </a:cxn>
              <a:cxn ang="T7">
                <a:pos x="T2" y="T3"/>
              </a:cxn>
              <a:cxn ang="T8">
                <a:pos x="T4" y="T5"/>
              </a:cxn>
            </a:cxnLst>
            <a:rect l="T9" t="T10" r="T11" b="T12"/>
            <a:pathLst>
              <a:path w="264" h="264">
                <a:moveTo>
                  <a:pt x="60" y="0"/>
                </a:moveTo>
                <a:cubicBezTo>
                  <a:pt x="86" y="31"/>
                  <a:pt x="264" y="176"/>
                  <a:pt x="228" y="220"/>
                </a:cubicBezTo>
                <a:cubicBezTo>
                  <a:pt x="192" y="264"/>
                  <a:pt x="60" y="109"/>
                  <a:pt x="0" y="88"/>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244" name="Text Box 300"/>
          <p:cNvSpPr txBox="1">
            <a:spLocks noChangeArrowheads="1"/>
          </p:cNvSpPr>
          <p:nvPr/>
        </p:nvSpPr>
        <p:spPr bwMode="auto">
          <a:xfrm>
            <a:off x="2108200" y="5537200"/>
            <a:ext cx="11160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rgbClr val="FF0000"/>
                </a:solidFill>
                <a:latin typeface="Comic Sans MS" panose="030F0702030302020204" pitchFamily="66" charset="0"/>
              </a:rPr>
              <a:t>3 probes</a:t>
            </a:r>
          </a:p>
        </p:txBody>
      </p:sp>
      <p:sp>
        <p:nvSpPr>
          <p:cNvPr id="83245" name="Freeform 301"/>
          <p:cNvSpPr>
            <a:spLocks/>
          </p:cNvSpPr>
          <p:nvPr/>
        </p:nvSpPr>
        <p:spPr bwMode="auto">
          <a:xfrm>
            <a:off x="2003425" y="5718175"/>
            <a:ext cx="1346200" cy="474663"/>
          </a:xfrm>
          <a:custGeom>
            <a:avLst/>
            <a:gdLst>
              <a:gd name="T0" fmla="*/ 2147483647 w 848"/>
              <a:gd name="T1" fmla="*/ 2147483647 h 299"/>
              <a:gd name="T2" fmla="*/ 2147483647 w 848"/>
              <a:gd name="T3" fmla="*/ 2147483647 h 299"/>
              <a:gd name="T4" fmla="*/ 2147483647 w 848"/>
              <a:gd name="T5" fmla="*/ 2147483647 h 299"/>
              <a:gd name="T6" fmla="*/ 2147483647 w 848"/>
              <a:gd name="T7" fmla="*/ 2147483647 h 299"/>
              <a:gd name="T8" fmla="*/ 0 w 848"/>
              <a:gd name="T9" fmla="*/ 2147483647 h 299"/>
              <a:gd name="T10" fmla="*/ 0 60000 65536"/>
              <a:gd name="T11" fmla="*/ 0 60000 65536"/>
              <a:gd name="T12" fmla="*/ 0 60000 65536"/>
              <a:gd name="T13" fmla="*/ 0 60000 65536"/>
              <a:gd name="T14" fmla="*/ 0 60000 65536"/>
              <a:gd name="T15" fmla="*/ 0 w 848"/>
              <a:gd name="T16" fmla="*/ 0 h 299"/>
              <a:gd name="T17" fmla="*/ 848 w 848"/>
              <a:gd name="T18" fmla="*/ 299 h 299"/>
            </a:gdLst>
            <a:ahLst/>
            <a:cxnLst>
              <a:cxn ang="T10">
                <a:pos x="T0" y="T1"/>
              </a:cxn>
              <a:cxn ang="T11">
                <a:pos x="T2" y="T3"/>
              </a:cxn>
              <a:cxn ang="T12">
                <a:pos x="T4" y="T5"/>
              </a:cxn>
              <a:cxn ang="T13">
                <a:pos x="T6" y="T7"/>
              </a:cxn>
              <a:cxn ang="T14">
                <a:pos x="T8" y="T9"/>
              </a:cxn>
            </a:cxnLst>
            <a:rect l="T15" t="T16" r="T17" b="T18"/>
            <a:pathLst>
              <a:path w="848" h="299">
                <a:moveTo>
                  <a:pt x="76" y="76"/>
                </a:moveTo>
                <a:cubicBezTo>
                  <a:pt x="137" y="57"/>
                  <a:pt x="200" y="216"/>
                  <a:pt x="324" y="216"/>
                </a:cubicBezTo>
                <a:cubicBezTo>
                  <a:pt x="448" y="216"/>
                  <a:pt x="792" y="0"/>
                  <a:pt x="820" y="76"/>
                </a:cubicBezTo>
                <a:cubicBezTo>
                  <a:pt x="848" y="152"/>
                  <a:pt x="469" y="245"/>
                  <a:pt x="340" y="296"/>
                </a:cubicBezTo>
                <a:cubicBezTo>
                  <a:pt x="203" y="299"/>
                  <a:pt x="62" y="78"/>
                  <a:pt x="0" y="96"/>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246" name="Text Box 302"/>
          <p:cNvSpPr txBox="1">
            <a:spLocks noChangeArrowheads="1"/>
          </p:cNvSpPr>
          <p:nvPr/>
        </p:nvSpPr>
        <p:spPr bwMode="auto">
          <a:xfrm>
            <a:off x="2679700" y="6026150"/>
            <a:ext cx="11160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rgbClr val="FF0000"/>
                </a:solidFill>
                <a:latin typeface="Comic Sans MS" panose="030F0702030302020204" pitchFamily="66" charset="0"/>
              </a:rPr>
              <a:t>3 probes</a:t>
            </a:r>
          </a:p>
        </p:txBody>
      </p:sp>
      <p:sp>
        <p:nvSpPr>
          <p:cNvPr id="83247" name="Freeform 303"/>
          <p:cNvSpPr>
            <a:spLocks/>
          </p:cNvSpPr>
          <p:nvPr/>
        </p:nvSpPr>
        <p:spPr bwMode="auto">
          <a:xfrm>
            <a:off x="1997075" y="5772150"/>
            <a:ext cx="2247900" cy="403225"/>
          </a:xfrm>
          <a:custGeom>
            <a:avLst/>
            <a:gdLst>
              <a:gd name="T0" fmla="*/ 2147483647 w 1416"/>
              <a:gd name="T1" fmla="*/ 2147483647 h 254"/>
              <a:gd name="T2" fmla="*/ 2147483647 w 1416"/>
              <a:gd name="T3" fmla="*/ 2147483647 h 254"/>
              <a:gd name="T4" fmla="*/ 2147483647 w 1416"/>
              <a:gd name="T5" fmla="*/ 2147483647 h 254"/>
              <a:gd name="T6" fmla="*/ 2147483647 w 1416"/>
              <a:gd name="T7" fmla="*/ 2147483647 h 254"/>
              <a:gd name="T8" fmla="*/ 2147483647 w 1416"/>
              <a:gd name="T9" fmla="*/ 2147483647 h 254"/>
              <a:gd name="T10" fmla="*/ 2147483647 w 1416"/>
              <a:gd name="T11" fmla="*/ 2147483647 h 254"/>
              <a:gd name="T12" fmla="*/ 0 w 1416"/>
              <a:gd name="T13" fmla="*/ 2147483647 h 254"/>
              <a:gd name="T14" fmla="*/ 0 60000 65536"/>
              <a:gd name="T15" fmla="*/ 0 60000 65536"/>
              <a:gd name="T16" fmla="*/ 0 60000 65536"/>
              <a:gd name="T17" fmla="*/ 0 60000 65536"/>
              <a:gd name="T18" fmla="*/ 0 60000 65536"/>
              <a:gd name="T19" fmla="*/ 0 60000 65536"/>
              <a:gd name="T20" fmla="*/ 0 60000 65536"/>
              <a:gd name="T21" fmla="*/ 0 w 1416"/>
              <a:gd name="T22" fmla="*/ 0 h 254"/>
              <a:gd name="T23" fmla="*/ 1416 w 1416"/>
              <a:gd name="T24" fmla="*/ 254 h 2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16" h="254">
                <a:moveTo>
                  <a:pt x="76" y="30"/>
                </a:moveTo>
                <a:cubicBezTo>
                  <a:pt x="137" y="11"/>
                  <a:pt x="200" y="170"/>
                  <a:pt x="324" y="170"/>
                </a:cubicBezTo>
                <a:cubicBezTo>
                  <a:pt x="461" y="165"/>
                  <a:pt x="717" y="0"/>
                  <a:pt x="896" y="2"/>
                </a:cubicBezTo>
                <a:cubicBezTo>
                  <a:pt x="1075" y="4"/>
                  <a:pt x="1416" y="122"/>
                  <a:pt x="1400" y="182"/>
                </a:cubicBezTo>
                <a:cubicBezTo>
                  <a:pt x="1384" y="242"/>
                  <a:pt x="1073" y="63"/>
                  <a:pt x="896" y="74"/>
                </a:cubicBezTo>
                <a:cubicBezTo>
                  <a:pt x="719" y="85"/>
                  <a:pt x="489" y="254"/>
                  <a:pt x="340" y="250"/>
                </a:cubicBezTo>
                <a:cubicBezTo>
                  <a:pt x="191" y="246"/>
                  <a:pt x="62" y="32"/>
                  <a:pt x="0" y="50"/>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248" name="Text Box 304"/>
          <p:cNvSpPr txBox="1">
            <a:spLocks noChangeArrowheads="1"/>
          </p:cNvSpPr>
          <p:nvPr/>
        </p:nvSpPr>
        <p:spPr bwMode="auto">
          <a:xfrm>
            <a:off x="3746500" y="5511800"/>
            <a:ext cx="11160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rgbClr val="FF0000"/>
                </a:solidFill>
                <a:latin typeface="Comic Sans MS" panose="030F0702030302020204" pitchFamily="66" charset="0"/>
              </a:rPr>
              <a:t>3 probes</a:t>
            </a:r>
          </a:p>
        </p:txBody>
      </p:sp>
    </p:spTree>
    <p:extLst>
      <p:ext uri="{BB962C8B-B14F-4D97-AF65-F5344CB8AC3E}">
        <p14:creationId xmlns:p14="http://schemas.microsoft.com/office/powerpoint/2010/main" val="39425749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243"/>
                                        </p:tgtEl>
                                        <p:attrNameLst>
                                          <p:attrName>style.visibility</p:attrName>
                                        </p:attrNameLst>
                                      </p:cBhvr>
                                      <p:to>
                                        <p:strVal val="visible"/>
                                      </p:to>
                                    </p:set>
                                  </p:childTnLst>
                                  <p:subTnLst>
                                    <p:set>
                                      <p:cBhvr override="childStyle">
                                        <p:cTn dur="1" fill="hold" display="0" masterRel="nextClick" afterEffect="1"/>
                                        <p:tgtEl>
                                          <p:spTgt spid="83243"/>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83244"/>
                                        </p:tgtEl>
                                        <p:attrNameLst>
                                          <p:attrName>style.visibility</p:attrName>
                                        </p:attrNameLst>
                                      </p:cBhvr>
                                      <p:to>
                                        <p:strVal val="visible"/>
                                      </p:to>
                                    </p:set>
                                  </p:childTnLst>
                                  <p:subTnLst>
                                    <p:set>
                                      <p:cBhvr override="childStyle">
                                        <p:cTn dur="1" fill="hold" display="0" masterRel="nextClick" afterEffect="1"/>
                                        <p:tgtEl>
                                          <p:spTgt spid="83244"/>
                                        </p:tgtEl>
                                        <p:attrNameLst>
                                          <p:attrName>style.visibility</p:attrName>
                                        </p:attrNameLst>
                                      </p:cBhvr>
                                      <p:to>
                                        <p:strVal val="hidden"/>
                                      </p:to>
                                    </p:set>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3245"/>
                                        </p:tgtEl>
                                        <p:attrNameLst>
                                          <p:attrName>style.visibility</p:attrName>
                                        </p:attrNameLst>
                                      </p:cBhvr>
                                      <p:to>
                                        <p:strVal val="visible"/>
                                      </p:to>
                                    </p:set>
                                  </p:childTnLst>
                                  <p:subTnLst>
                                    <p:set>
                                      <p:cBhvr override="childStyle">
                                        <p:cTn dur="1" fill="hold" display="0" masterRel="nextClick" afterEffect="1"/>
                                        <p:tgtEl>
                                          <p:spTgt spid="83245"/>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83246"/>
                                        </p:tgtEl>
                                        <p:attrNameLst>
                                          <p:attrName>style.visibility</p:attrName>
                                        </p:attrNameLst>
                                      </p:cBhvr>
                                      <p:to>
                                        <p:strVal val="visible"/>
                                      </p:to>
                                    </p:set>
                                  </p:childTnLst>
                                  <p:subTnLst>
                                    <p:set>
                                      <p:cBhvr override="childStyle">
                                        <p:cTn dur="1" fill="hold" display="0" masterRel="nextClick" afterEffect="1"/>
                                        <p:tgtEl>
                                          <p:spTgt spid="83246"/>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32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243" grpId="0" animBg="1"/>
      <p:bldP spid="83244" grpId="0"/>
      <p:bldP spid="83245" grpId="0" animBg="1"/>
      <p:bldP spid="83246" grpId="0"/>
      <p:bldP spid="83247" grpId="0" animBg="1"/>
      <p:bldP spid="83248"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F8A03C11-2504-4086-B925-A4154BB29AF6}" type="slidenum">
              <a:rPr lang="zh-CN" altLang="en-US" sz="1400">
                <a:latin typeface="Tahoma" panose="020B0604030504040204" pitchFamily="34" charset="0"/>
              </a:rPr>
              <a:pPr/>
              <a:t>124</a:t>
            </a:fld>
            <a:endParaRPr lang="en-US" altLang="zh-CN" sz="1400">
              <a:latin typeface="Tahoma" panose="020B0604030504040204" pitchFamily="34" charset="0"/>
            </a:endParaRPr>
          </a:p>
        </p:txBody>
      </p:sp>
      <p:sp>
        <p:nvSpPr>
          <p:cNvPr id="129027" name="Rectangle 2"/>
          <p:cNvSpPr>
            <a:spLocks noGrp="1" noChangeArrowheads="1"/>
          </p:cNvSpPr>
          <p:nvPr>
            <p:ph type="title"/>
          </p:nvPr>
        </p:nvSpPr>
        <p:spPr>
          <a:xfrm>
            <a:off x="0" y="0"/>
            <a:ext cx="9144000" cy="1462088"/>
          </a:xfrm>
        </p:spPr>
        <p:txBody>
          <a:bodyPr/>
          <a:lstStyle/>
          <a:p>
            <a:pPr eaLnBrk="1" hangingPunct="1"/>
            <a:r>
              <a:rPr lang="zh-CN" altLang="en-US" sz="4000">
                <a:solidFill>
                  <a:srgbClr val="0000FF"/>
                </a:solidFill>
                <a:latin typeface="Comic Sans MS" panose="030F0702030302020204" pitchFamily="66" charset="0"/>
              </a:rPr>
              <a:t>“</a:t>
            </a:r>
            <a:r>
              <a:rPr lang="en-US" altLang="zh-CN" sz="4000">
                <a:solidFill>
                  <a:srgbClr val="0000FF"/>
                </a:solidFill>
                <a:latin typeface="Comic Sans MS" panose="030F0702030302020204" pitchFamily="66" charset="0"/>
              </a:rPr>
              <a:t>Real” Internet delays and routes</a:t>
            </a:r>
          </a:p>
        </p:txBody>
      </p:sp>
      <p:sp>
        <p:nvSpPr>
          <p:cNvPr id="129028" name="Text Box 4"/>
          <p:cNvSpPr txBox="1">
            <a:spLocks noChangeArrowheads="1"/>
          </p:cNvSpPr>
          <p:nvPr/>
        </p:nvSpPr>
        <p:spPr bwMode="auto">
          <a:xfrm>
            <a:off x="704850" y="2338388"/>
            <a:ext cx="8229600" cy="389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nSpc>
                <a:spcPct val="80000"/>
              </a:lnSpc>
            </a:pPr>
            <a:r>
              <a:rPr lang="en-US" altLang="zh-CN" sz="1600" dirty="0">
                <a:solidFill>
                  <a:srgbClr val="0000FF"/>
                </a:solidFill>
                <a:latin typeface="Arial" panose="020B0604020202020204" pitchFamily="34" charset="0"/>
              </a:rPr>
              <a:t>1  </a:t>
            </a:r>
            <a:r>
              <a:rPr lang="en-US" altLang="zh-CN" sz="1600" dirty="0" err="1">
                <a:solidFill>
                  <a:srgbClr val="0000FF"/>
                </a:solidFill>
                <a:latin typeface="Arial" panose="020B0604020202020204" pitchFamily="34" charset="0"/>
              </a:rPr>
              <a:t>cs-gw</a:t>
            </a:r>
            <a:r>
              <a:rPr lang="en-US" altLang="zh-CN" sz="1600" dirty="0">
                <a:solidFill>
                  <a:srgbClr val="0000FF"/>
                </a:solidFill>
                <a:latin typeface="Arial" panose="020B0604020202020204" pitchFamily="34" charset="0"/>
              </a:rPr>
              <a:t> (128.119.240.254)  1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1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2 </a:t>
            </a:r>
            <a:r>
              <a:rPr lang="en-US" altLang="zh-CN" sz="1600" dirty="0" err="1">
                <a:solidFill>
                  <a:srgbClr val="0000FF"/>
                </a:solidFill>
                <a:latin typeface="Arial" panose="020B0604020202020204" pitchFamily="34" charset="0"/>
              </a:rPr>
              <a:t>ms</a:t>
            </a:r>
            <a:endParaRPr lang="en-US" altLang="zh-CN" sz="1600" dirty="0">
              <a:solidFill>
                <a:srgbClr val="0000FF"/>
              </a:solidFill>
              <a:latin typeface="Arial" panose="020B0604020202020204" pitchFamily="34" charset="0"/>
            </a:endParaRPr>
          </a:p>
          <a:p>
            <a:pPr>
              <a:lnSpc>
                <a:spcPct val="80000"/>
              </a:lnSpc>
            </a:pPr>
            <a:r>
              <a:rPr lang="en-US" altLang="zh-CN" sz="1600" dirty="0">
                <a:solidFill>
                  <a:srgbClr val="0000FF"/>
                </a:solidFill>
                <a:latin typeface="Arial" panose="020B0604020202020204" pitchFamily="34" charset="0"/>
              </a:rPr>
              <a:t>2  border1-rt-fa5-1-0.gw.umass.edu (128.119.3.145)  1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1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2 </a:t>
            </a:r>
            <a:r>
              <a:rPr lang="en-US" altLang="zh-CN" sz="1600" dirty="0" err="1">
                <a:solidFill>
                  <a:srgbClr val="0000FF"/>
                </a:solidFill>
                <a:latin typeface="Arial" panose="020B0604020202020204" pitchFamily="34" charset="0"/>
              </a:rPr>
              <a:t>ms</a:t>
            </a:r>
            <a:endParaRPr lang="en-US" altLang="zh-CN" sz="1600" dirty="0">
              <a:solidFill>
                <a:srgbClr val="0000FF"/>
              </a:solidFill>
              <a:latin typeface="Arial" panose="020B0604020202020204" pitchFamily="34" charset="0"/>
            </a:endParaRPr>
          </a:p>
          <a:p>
            <a:pPr>
              <a:lnSpc>
                <a:spcPct val="80000"/>
              </a:lnSpc>
            </a:pPr>
            <a:r>
              <a:rPr lang="en-US" altLang="zh-CN" sz="1600" dirty="0">
                <a:solidFill>
                  <a:srgbClr val="0000FF"/>
                </a:solidFill>
                <a:latin typeface="Arial" panose="020B0604020202020204" pitchFamily="34" charset="0"/>
              </a:rPr>
              <a:t>3  cht-vbns.gw.umass.edu (128.119.3.130)  6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5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5 </a:t>
            </a:r>
            <a:r>
              <a:rPr lang="en-US" altLang="zh-CN" sz="1600" dirty="0" err="1">
                <a:solidFill>
                  <a:srgbClr val="0000FF"/>
                </a:solidFill>
                <a:latin typeface="Arial" panose="020B0604020202020204" pitchFamily="34" charset="0"/>
              </a:rPr>
              <a:t>ms</a:t>
            </a:r>
            <a:endParaRPr lang="en-US" altLang="zh-CN" sz="1600" dirty="0">
              <a:solidFill>
                <a:srgbClr val="0000FF"/>
              </a:solidFill>
              <a:latin typeface="Arial" panose="020B0604020202020204" pitchFamily="34" charset="0"/>
            </a:endParaRPr>
          </a:p>
          <a:p>
            <a:pPr>
              <a:lnSpc>
                <a:spcPct val="80000"/>
              </a:lnSpc>
            </a:pPr>
            <a:r>
              <a:rPr lang="en-US" altLang="zh-CN" sz="1600" dirty="0">
                <a:solidFill>
                  <a:srgbClr val="0000FF"/>
                </a:solidFill>
                <a:latin typeface="Arial" panose="020B0604020202020204" pitchFamily="34" charset="0"/>
              </a:rPr>
              <a:t>4  jn1-at1-0-0-19.wor.vbns.net (204.147.132.129)  16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11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13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a:t>
            </a:r>
          </a:p>
          <a:p>
            <a:pPr>
              <a:lnSpc>
                <a:spcPct val="80000"/>
              </a:lnSpc>
            </a:pPr>
            <a:r>
              <a:rPr lang="en-US" altLang="zh-CN" sz="1600" dirty="0">
                <a:solidFill>
                  <a:srgbClr val="0000FF"/>
                </a:solidFill>
                <a:latin typeface="Arial" panose="020B0604020202020204" pitchFamily="34" charset="0"/>
              </a:rPr>
              <a:t>5  jn1-so7-0-0-0.wae.vbns.net (204.147.136.136)  21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18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18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a:t>
            </a:r>
          </a:p>
          <a:p>
            <a:pPr>
              <a:lnSpc>
                <a:spcPct val="80000"/>
              </a:lnSpc>
            </a:pPr>
            <a:r>
              <a:rPr lang="en-US" altLang="zh-CN" sz="1600" dirty="0">
                <a:solidFill>
                  <a:srgbClr val="0000FF"/>
                </a:solidFill>
                <a:latin typeface="Arial" panose="020B0604020202020204" pitchFamily="34" charset="0"/>
              </a:rPr>
              <a:t>6  abilene-vbns.abilene.ucaid.edu (198.32.11.9)  22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18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22 </a:t>
            </a:r>
            <a:r>
              <a:rPr lang="en-US" altLang="zh-CN" sz="1600" dirty="0" err="1">
                <a:solidFill>
                  <a:srgbClr val="0000FF"/>
                </a:solidFill>
                <a:latin typeface="Arial" panose="020B0604020202020204" pitchFamily="34" charset="0"/>
              </a:rPr>
              <a:t>ms</a:t>
            </a:r>
            <a:endParaRPr lang="en-US" altLang="zh-CN" sz="1600" dirty="0">
              <a:solidFill>
                <a:srgbClr val="0000FF"/>
              </a:solidFill>
              <a:latin typeface="Arial" panose="020B0604020202020204" pitchFamily="34" charset="0"/>
            </a:endParaRPr>
          </a:p>
          <a:p>
            <a:pPr>
              <a:lnSpc>
                <a:spcPct val="80000"/>
              </a:lnSpc>
            </a:pPr>
            <a:r>
              <a:rPr lang="en-US" altLang="zh-CN" sz="1600" dirty="0">
                <a:solidFill>
                  <a:srgbClr val="0000FF"/>
                </a:solidFill>
                <a:latin typeface="Arial" panose="020B0604020202020204" pitchFamily="34" charset="0"/>
              </a:rPr>
              <a:t>7  nycm-wash.abilene.ucaid.edu (198.32.8.46)  22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22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22 </a:t>
            </a:r>
            <a:r>
              <a:rPr lang="en-US" altLang="zh-CN" sz="1600" dirty="0" err="1">
                <a:solidFill>
                  <a:srgbClr val="0000FF"/>
                </a:solidFill>
                <a:latin typeface="Arial" panose="020B0604020202020204" pitchFamily="34" charset="0"/>
              </a:rPr>
              <a:t>ms</a:t>
            </a:r>
            <a:endParaRPr lang="en-US" altLang="zh-CN" sz="1600" dirty="0">
              <a:solidFill>
                <a:srgbClr val="0000FF"/>
              </a:solidFill>
              <a:latin typeface="Arial" panose="020B0604020202020204" pitchFamily="34" charset="0"/>
            </a:endParaRPr>
          </a:p>
          <a:p>
            <a:pPr>
              <a:lnSpc>
                <a:spcPct val="80000"/>
              </a:lnSpc>
            </a:pPr>
            <a:r>
              <a:rPr lang="en-US" altLang="zh-CN" sz="1600" dirty="0">
                <a:solidFill>
                  <a:srgbClr val="0000FF"/>
                </a:solidFill>
                <a:latin typeface="Arial" panose="020B0604020202020204" pitchFamily="34" charset="0"/>
              </a:rPr>
              <a:t>8  62.40.103.253 (62.40.103.253)  104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109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106 </a:t>
            </a:r>
            <a:r>
              <a:rPr lang="en-US" altLang="zh-CN" sz="1600" dirty="0" err="1">
                <a:solidFill>
                  <a:srgbClr val="0000FF"/>
                </a:solidFill>
                <a:latin typeface="Arial" panose="020B0604020202020204" pitchFamily="34" charset="0"/>
              </a:rPr>
              <a:t>ms</a:t>
            </a:r>
            <a:endParaRPr lang="en-US" altLang="zh-CN" sz="1600" dirty="0">
              <a:solidFill>
                <a:srgbClr val="0000FF"/>
              </a:solidFill>
              <a:latin typeface="Arial" panose="020B0604020202020204" pitchFamily="34" charset="0"/>
            </a:endParaRPr>
          </a:p>
          <a:p>
            <a:pPr>
              <a:lnSpc>
                <a:spcPct val="80000"/>
              </a:lnSpc>
            </a:pPr>
            <a:r>
              <a:rPr lang="en-US" altLang="zh-CN" sz="1600" dirty="0">
                <a:solidFill>
                  <a:srgbClr val="0000FF"/>
                </a:solidFill>
                <a:latin typeface="Arial" panose="020B0604020202020204" pitchFamily="34" charset="0"/>
              </a:rPr>
              <a:t>9  de2-1.de1.de.geant.net (62.40.96.129)  109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102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104 </a:t>
            </a:r>
            <a:r>
              <a:rPr lang="en-US" altLang="zh-CN" sz="1600" dirty="0" err="1">
                <a:solidFill>
                  <a:srgbClr val="0000FF"/>
                </a:solidFill>
                <a:latin typeface="Arial" panose="020B0604020202020204" pitchFamily="34" charset="0"/>
              </a:rPr>
              <a:t>ms</a:t>
            </a:r>
            <a:endParaRPr lang="en-US" altLang="zh-CN" sz="1600" dirty="0">
              <a:solidFill>
                <a:srgbClr val="0000FF"/>
              </a:solidFill>
              <a:latin typeface="Arial" panose="020B0604020202020204" pitchFamily="34" charset="0"/>
            </a:endParaRPr>
          </a:p>
          <a:p>
            <a:pPr>
              <a:lnSpc>
                <a:spcPct val="80000"/>
              </a:lnSpc>
            </a:pPr>
            <a:r>
              <a:rPr lang="en-US" altLang="zh-CN" sz="1600" dirty="0">
                <a:solidFill>
                  <a:srgbClr val="0000FF"/>
                </a:solidFill>
                <a:latin typeface="Arial" panose="020B0604020202020204" pitchFamily="34" charset="0"/>
              </a:rPr>
              <a:t>10  de.fr1.fr.geant.net (62.40.96.50)  113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121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114 </a:t>
            </a:r>
            <a:r>
              <a:rPr lang="en-US" altLang="zh-CN" sz="1600" dirty="0" err="1">
                <a:solidFill>
                  <a:srgbClr val="0000FF"/>
                </a:solidFill>
                <a:latin typeface="Arial" panose="020B0604020202020204" pitchFamily="34" charset="0"/>
              </a:rPr>
              <a:t>ms</a:t>
            </a:r>
            <a:endParaRPr lang="en-US" altLang="zh-CN" sz="1600" dirty="0">
              <a:solidFill>
                <a:srgbClr val="0000FF"/>
              </a:solidFill>
              <a:latin typeface="Arial" panose="020B0604020202020204" pitchFamily="34" charset="0"/>
            </a:endParaRPr>
          </a:p>
          <a:p>
            <a:pPr>
              <a:lnSpc>
                <a:spcPct val="80000"/>
              </a:lnSpc>
            </a:pPr>
            <a:r>
              <a:rPr lang="en-US" altLang="zh-CN" sz="1600" dirty="0">
                <a:solidFill>
                  <a:srgbClr val="0000FF"/>
                </a:solidFill>
                <a:latin typeface="Arial" panose="020B0604020202020204" pitchFamily="34" charset="0"/>
              </a:rPr>
              <a:t>11  renater-gw.fr1.fr.geant.net (62.40.103.54)  112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114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112 </a:t>
            </a:r>
            <a:r>
              <a:rPr lang="en-US" altLang="zh-CN" sz="1600" dirty="0" err="1">
                <a:solidFill>
                  <a:srgbClr val="0000FF"/>
                </a:solidFill>
                <a:latin typeface="Arial" panose="020B0604020202020204" pitchFamily="34" charset="0"/>
              </a:rPr>
              <a:t>ms</a:t>
            </a:r>
            <a:endParaRPr lang="en-US" altLang="zh-CN" sz="1600" dirty="0">
              <a:solidFill>
                <a:srgbClr val="0000FF"/>
              </a:solidFill>
              <a:latin typeface="Arial" panose="020B0604020202020204" pitchFamily="34" charset="0"/>
            </a:endParaRPr>
          </a:p>
          <a:p>
            <a:pPr>
              <a:lnSpc>
                <a:spcPct val="80000"/>
              </a:lnSpc>
            </a:pPr>
            <a:r>
              <a:rPr lang="en-US" altLang="zh-CN" sz="1600" dirty="0">
                <a:solidFill>
                  <a:srgbClr val="0000FF"/>
                </a:solidFill>
                <a:latin typeface="Arial" panose="020B0604020202020204" pitchFamily="34" charset="0"/>
              </a:rPr>
              <a:t>12  nio-n2.cssi.renater.fr (193.51.206.13)  111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114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116 </a:t>
            </a:r>
            <a:r>
              <a:rPr lang="en-US" altLang="zh-CN" sz="1600" dirty="0" err="1">
                <a:solidFill>
                  <a:srgbClr val="0000FF"/>
                </a:solidFill>
                <a:latin typeface="Arial" panose="020B0604020202020204" pitchFamily="34" charset="0"/>
              </a:rPr>
              <a:t>ms</a:t>
            </a:r>
            <a:endParaRPr lang="en-US" altLang="zh-CN" sz="1600" dirty="0">
              <a:solidFill>
                <a:srgbClr val="0000FF"/>
              </a:solidFill>
              <a:latin typeface="Arial" panose="020B0604020202020204" pitchFamily="34" charset="0"/>
            </a:endParaRPr>
          </a:p>
          <a:p>
            <a:pPr>
              <a:lnSpc>
                <a:spcPct val="80000"/>
              </a:lnSpc>
            </a:pPr>
            <a:r>
              <a:rPr lang="en-US" altLang="zh-CN" sz="1600" dirty="0">
                <a:solidFill>
                  <a:srgbClr val="0000FF"/>
                </a:solidFill>
                <a:latin typeface="Arial" panose="020B0604020202020204" pitchFamily="34" charset="0"/>
              </a:rPr>
              <a:t>13  nice.cssi.renater.fr (195.220.98.102)  123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125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124 </a:t>
            </a:r>
            <a:r>
              <a:rPr lang="en-US" altLang="zh-CN" sz="1600" dirty="0" err="1">
                <a:solidFill>
                  <a:srgbClr val="0000FF"/>
                </a:solidFill>
                <a:latin typeface="Arial" panose="020B0604020202020204" pitchFamily="34" charset="0"/>
              </a:rPr>
              <a:t>ms</a:t>
            </a:r>
            <a:endParaRPr lang="en-US" altLang="zh-CN" sz="1600" dirty="0">
              <a:solidFill>
                <a:srgbClr val="0000FF"/>
              </a:solidFill>
              <a:latin typeface="Arial" panose="020B0604020202020204" pitchFamily="34" charset="0"/>
            </a:endParaRPr>
          </a:p>
          <a:p>
            <a:pPr>
              <a:lnSpc>
                <a:spcPct val="80000"/>
              </a:lnSpc>
            </a:pPr>
            <a:r>
              <a:rPr lang="en-US" altLang="zh-CN" sz="1600" dirty="0">
                <a:solidFill>
                  <a:srgbClr val="0000FF"/>
                </a:solidFill>
                <a:latin typeface="Arial" panose="020B0604020202020204" pitchFamily="34" charset="0"/>
              </a:rPr>
              <a:t>14  r3t2-nice.cssi.renater.fr (195.220.98.110)  126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126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124 </a:t>
            </a:r>
            <a:r>
              <a:rPr lang="en-US" altLang="zh-CN" sz="1600" dirty="0" err="1">
                <a:solidFill>
                  <a:srgbClr val="0000FF"/>
                </a:solidFill>
                <a:latin typeface="Arial" panose="020B0604020202020204" pitchFamily="34" charset="0"/>
              </a:rPr>
              <a:t>ms</a:t>
            </a:r>
            <a:endParaRPr lang="en-US" altLang="zh-CN" sz="1600" dirty="0">
              <a:solidFill>
                <a:srgbClr val="0000FF"/>
              </a:solidFill>
              <a:latin typeface="Arial" panose="020B0604020202020204" pitchFamily="34" charset="0"/>
            </a:endParaRPr>
          </a:p>
          <a:p>
            <a:pPr>
              <a:lnSpc>
                <a:spcPct val="80000"/>
              </a:lnSpc>
            </a:pPr>
            <a:r>
              <a:rPr lang="en-US" altLang="zh-CN" sz="1600" dirty="0">
                <a:solidFill>
                  <a:srgbClr val="0000FF"/>
                </a:solidFill>
                <a:latin typeface="Arial" panose="020B0604020202020204" pitchFamily="34" charset="0"/>
              </a:rPr>
              <a:t>15  eurecom-valbonne.r3t2.ft.net (193.48.50.54)  135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128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133 </a:t>
            </a:r>
            <a:r>
              <a:rPr lang="en-US" altLang="zh-CN" sz="1600" dirty="0" err="1">
                <a:solidFill>
                  <a:srgbClr val="0000FF"/>
                </a:solidFill>
                <a:latin typeface="Arial" panose="020B0604020202020204" pitchFamily="34" charset="0"/>
              </a:rPr>
              <a:t>ms</a:t>
            </a:r>
            <a:endParaRPr lang="en-US" altLang="zh-CN" sz="1600" dirty="0">
              <a:solidFill>
                <a:srgbClr val="0000FF"/>
              </a:solidFill>
              <a:latin typeface="Arial" panose="020B0604020202020204" pitchFamily="34" charset="0"/>
            </a:endParaRPr>
          </a:p>
          <a:p>
            <a:pPr>
              <a:lnSpc>
                <a:spcPct val="80000"/>
              </a:lnSpc>
            </a:pPr>
            <a:r>
              <a:rPr lang="en-US" altLang="zh-CN" sz="1600" dirty="0">
                <a:solidFill>
                  <a:srgbClr val="0000FF"/>
                </a:solidFill>
                <a:latin typeface="Arial" panose="020B0604020202020204" pitchFamily="34" charset="0"/>
              </a:rPr>
              <a:t>16  194.214.211.25 (194.214.211.25)  126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128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126 </a:t>
            </a:r>
            <a:r>
              <a:rPr lang="en-US" altLang="zh-CN" sz="1600" dirty="0" err="1">
                <a:solidFill>
                  <a:srgbClr val="0000FF"/>
                </a:solidFill>
                <a:latin typeface="Arial" panose="020B0604020202020204" pitchFamily="34" charset="0"/>
              </a:rPr>
              <a:t>ms</a:t>
            </a:r>
            <a:endParaRPr lang="en-US" altLang="zh-CN" sz="1600" dirty="0">
              <a:solidFill>
                <a:srgbClr val="0000FF"/>
              </a:solidFill>
              <a:latin typeface="Arial" panose="020B0604020202020204" pitchFamily="34" charset="0"/>
            </a:endParaRPr>
          </a:p>
          <a:p>
            <a:pPr>
              <a:lnSpc>
                <a:spcPct val="80000"/>
              </a:lnSpc>
            </a:pPr>
            <a:r>
              <a:rPr lang="en-US" altLang="zh-CN" sz="1600" dirty="0">
                <a:solidFill>
                  <a:srgbClr val="0000FF"/>
                </a:solidFill>
                <a:latin typeface="Arial" panose="020B0604020202020204" pitchFamily="34" charset="0"/>
              </a:rPr>
              <a:t>17  * * *</a:t>
            </a:r>
          </a:p>
          <a:p>
            <a:pPr>
              <a:lnSpc>
                <a:spcPct val="80000"/>
              </a:lnSpc>
            </a:pPr>
            <a:r>
              <a:rPr lang="en-US" altLang="zh-CN" sz="1600" dirty="0">
                <a:solidFill>
                  <a:srgbClr val="0000FF"/>
                </a:solidFill>
                <a:latin typeface="Arial" panose="020B0604020202020204" pitchFamily="34" charset="0"/>
              </a:rPr>
              <a:t>18  * * *</a:t>
            </a:r>
          </a:p>
          <a:p>
            <a:pPr>
              <a:lnSpc>
                <a:spcPct val="80000"/>
              </a:lnSpc>
            </a:pPr>
            <a:r>
              <a:rPr lang="en-US" altLang="zh-CN" sz="1600" dirty="0">
                <a:solidFill>
                  <a:srgbClr val="0000FF"/>
                </a:solidFill>
                <a:latin typeface="Arial" panose="020B0604020202020204" pitchFamily="34" charset="0"/>
              </a:rPr>
              <a:t>19  fantasia.eurecom.fr (193.55.113.142)  132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128 </a:t>
            </a:r>
            <a:r>
              <a:rPr lang="en-US" altLang="zh-CN" sz="1600" dirty="0" err="1">
                <a:solidFill>
                  <a:srgbClr val="0000FF"/>
                </a:solidFill>
                <a:latin typeface="Arial" panose="020B0604020202020204" pitchFamily="34" charset="0"/>
              </a:rPr>
              <a:t>ms</a:t>
            </a:r>
            <a:r>
              <a:rPr lang="en-US" altLang="zh-CN" sz="1600" dirty="0">
                <a:solidFill>
                  <a:srgbClr val="0000FF"/>
                </a:solidFill>
                <a:latin typeface="Arial" panose="020B0604020202020204" pitchFamily="34" charset="0"/>
              </a:rPr>
              <a:t>  136</a:t>
            </a:r>
            <a:r>
              <a:rPr lang="en-US" altLang="zh-CN" dirty="0">
                <a:solidFill>
                  <a:srgbClr val="0000FF"/>
                </a:solidFill>
              </a:rPr>
              <a:t> </a:t>
            </a:r>
            <a:r>
              <a:rPr lang="en-US" altLang="zh-CN" sz="1600" dirty="0" err="1">
                <a:solidFill>
                  <a:srgbClr val="0000FF"/>
                </a:solidFill>
              </a:rPr>
              <a:t>ms</a:t>
            </a:r>
            <a:endParaRPr lang="en-US" altLang="zh-CN" sz="1600" dirty="0">
              <a:solidFill>
                <a:srgbClr val="0000FF"/>
              </a:solidFill>
            </a:endParaRPr>
          </a:p>
        </p:txBody>
      </p:sp>
      <p:sp>
        <p:nvSpPr>
          <p:cNvPr id="129029" name="Text Box 5"/>
          <p:cNvSpPr txBox="1">
            <a:spLocks noChangeArrowheads="1"/>
          </p:cNvSpPr>
          <p:nvPr/>
        </p:nvSpPr>
        <p:spPr bwMode="auto">
          <a:xfrm>
            <a:off x="584200" y="1381125"/>
            <a:ext cx="819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solidFill>
                  <a:srgbClr val="FF0000"/>
                </a:solidFill>
                <a:latin typeface="Comic Sans MS" panose="030F0702030302020204" pitchFamily="66" charset="0"/>
              </a:rPr>
              <a:t>traceroute:</a:t>
            </a:r>
            <a:r>
              <a:rPr lang="en-US" altLang="zh-CN">
                <a:latin typeface="Comic Sans MS" panose="030F0702030302020204" pitchFamily="66" charset="0"/>
              </a:rPr>
              <a:t> gaia.cs.umass.edu to www.eurecom.fr</a:t>
            </a:r>
          </a:p>
        </p:txBody>
      </p:sp>
      <p:sp>
        <p:nvSpPr>
          <p:cNvPr id="129030" name="Line 6"/>
          <p:cNvSpPr>
            <a:spLocks noChangeShapeType="1"/>
          </p:cNvSpPr>
          <p:nvPr/>
        </p:nvSpPr>
        <p:spPr bwMode="auto">
          <a:xfrm>
            <a:off x="1611313" y="5634038"/>
            <a:ext cx="1231900" cy="84137"/>
          </a:xfrm>
          <a:prstGeom prst="line">
            <a:avLst/>
          </a:prstGeom>
          <a:noFill/>
          <a:ln w="190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29031" name="Text Box 7"/>
          <p:cNvSpPr txBox="1">
            <a:spLocks noChangeArrowheads="1"/>
          </p:cNvSpPr>
          <p:nvPr/>
        </p:nvSpPr>
        <p:spPr bwMode="auto">
          <a:xfrm>
            <a:off x="4578350" y="1738313"/>
            <a:ext cx="4565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rgbClr val="FF0000"/>
                </a:solidFill>
                <a:latin typeface="Comic Sans MS" panose="030F0702030302020204" pitchFamily="66" charset="0"/>
              </a:rPr>
              <a:t>Three delay measurements from </a:t>
            </a:r>
          </a:p>
          <a:p>
            <a:r>
              <a:rPr lang="en-US" altLang="zh-CN" sz="1800">
                <a:solidFill>
                  <a:srgbClr val="FF0000"/>
                </a:solidFill>
                <a:latin typeface="Comic Sans MS" panose="030F0702030302020204" pitchFamily="66" charset="0"/>
              </a:rPr>
              <a:t>gaia.cs.umass.edu to cs-gw.cs.umass.edu </a:t>
            </a:r>
          </a:p>
        </p:txBody>
      </p:sp>
      <p:sp>
        <p:nvSpPr>
          <p:cNvPr id="129032" name="Line 8"/>
          <p:cNvSpPr>
            <a:spLocks noChangeShapeType="1"/>
          </p:cNvSpPr>
          <p:nvPr/>
        </p:nvSpPr>
        <p:spPr bwMode="auto">
          <a:xfrm flipV="1">
            <a:off x="3471863" y="1965325"/>
            <a:ext cx="671512" cy="412750"/>
          </a:xfrm>
          <a:prstGeom prst="line">
            <a:avLst/>
          </a:prstGeom>
          <a:noFill/>
          <a:ln w="190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29033" name="Line 9"/>
          <p:cNvSpPr>
            <a:spLocks noChangeShapeType="1"/>
          </p:cNvSpPr>
          <p:nvPr/>
        </p:nvSpPr>
        <p:spPr bwMode="auto">
          <a:xfrm flipV="1">
            <a:off x="4011613" y="1954213"/>
            <a:ext cx="139700" cy="404812"/>
          </a:xfrm>
          <a:prstGeom prst="line">
            <a:avLst/>
          </a:prstGeom>
          <a:noFill/>
          <a:ln w="190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29034" name="Line 10"/>
          <p:cNvSpPr>
            <a:spLocks noChangeShapeType="1"/>
          </p:cNvSpPr>
          <p:nvPr/>
        </p:nvSpPr>
        <p:spPr bwMode="auto">
          <a:xfrm flipH="1" flipV="1">
            <a:off x="4146550" y="1963738"/>
            <a:ext cx="366713" cy="390525"/>
          </a:xfrm>
          <a:prstGeom prst="line">
            <a:avLst/>
          </a:prstGeom>
          <a:noFill/>
          <a:ln w="190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29035" name="Line 11"/>
          <p:cNvSpPr>
            <a:spLocks noChangeShapeType="1"/>
          </p:cNvSpPr>
          <p:nvPr/>
        </p:nvSpPr>
        <p:spPr bwMode="auto">
          <a:xfrm flipV="1">
            <a:off x="4138613" y="1970088"/>
            <a:ext cx="377825" cy="31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036" name="Text Box 12"/>
          <p:cNvSpPr txBox="1">
            <a:spLocks noChangeArrowheads="1"/>
          </p:cNvSpPr>
          <p:nvPr/>
        </p:nvSpPr>
        <p:spPr bwMode="auto">
          <a:xfrm>
            <a:off x="2571750" y="5564188"/>
            <a:ext cx="6286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zh-CN" altLang="en-US" sz="1800">
                <a:solidFill>
                  <a:srgbClr val="FF0000"/>
                </a:solidFill>
                <a:latin typeface="Comic Sans MS" panose="030F0702030302020204" pitchFamily="66" charset="0"/>
              </a:rPr>
              <a:t>* </a:t>
            </a:r>
            <a:r>
              <a:rPr lang="en-US" altLang="zh-CN" sz="1800">
                <a:solidFill>
                  <a:srgbClr val="FF0000"/>
                </a:solidFill>
                <a:latin typeface="Comic Sans MS" panose="030F0702030302020204" pitchFamily="66" charset="0"/>
              </a:rPr>
              <a:t>means no response (probe lost, router not replying)</a:t>
            </a:r>
          </a:p>
        </p:txBody>
      </p:sp>
      <p:sp>
        <p:nvSpPr>
          <p:cNvPr id="129037" name="Freeform 14"/>
          <p:cNvSpPr>
            <a:spLocks/>
          </p:cNvSpPr>
          <p:nvPr/>
        </p:nvSpPr>
        <p:spPr bwMode="auto">
          <a:xfrm>
            <a:off x="6092825" y="3651250"/>
            <a:ext cx="1012825" cy="246063"/>
          </a:xfrm>
          <a:custGeom>
            <a:avLst/>
            <a:gdLst>
              <a:gd name="T0" fmla="*/ 2147483647 w 638"/>
              <a:gd name="T1" fmla="*/ 0 h 155"/>
              <a:gd name="T2" fmla="*/ 2147483647 w 638"/>
              <a:gd name="T3" fmla="*/ 2147483647 h 155"/>
              <a:gd name="T4" fmla="*/ 2147483647 w 638"/>
              <a:gd name="T5" fmla="*/ 2147483647 h 155"/>
              <a:gd name="T6" fmla="*/ 2147483647 w 638"/>
              <a:gd name="T7" fmla="*/ 2147483647 h 155"/>
              <a:gd name="T8" fmla="*/ 0 w 638"/>
              <a:gd name="T9" fmla="*/ 2147483647 h 155"/>
              <a:gd name="T10" fmla="*/ 0 60000 65536"/>
              <a:gd name="T11" fmla="*/ 0 60000 65536"/>
              <a:gd name="T12" fmla="*/ 0 60000 65536"/>
              <a:gd name="T13" fmla="*/ 0 60000 65536"/>
              <a:gd name="T14" fmla="*/ 0 60000 65536"/>
              <a:gd name="T15" fmla="*/ 0 w 638"/>
              <a:gd name="T16" fmla="*/ 0 h 155"/>
              <a:gd name="T17" fmla="*/ 638 w 638"/>
              <a:gd name="T18" fmla="*/ 155 h 155"/>
            </a:gdLst>
            <a:ahLst/>
            <a:cxnLst>
              <a:cxn ang="T10">
                <a:pos x="T0" y="T1"/>
              </a:cxn>
              <a:cxn ang="T11">
                <a:pos x="T2" y="T3"/>
              </a:cxn>
              <a:cxn ang="T12">
                <a:pos x="T4" y="T5"/>
              </a:cxn>
              <a:cxn ang="T13">
                <a:pos x="T6" y="T7"/>
              </a:cxn>
              <a:cxn ang="T14">
                <a:pos x="T8" y="T9"/>
              </a:cxn>
            </a:cxnLst>
            <a:rect l="T15" t="T16" r="T17" b="T18"/>
            <a:pathLst>
              <a:path w="638" h="155">
                <a:moveTo>
                  <a:pt x="593" y="0"/>
                </a:moveTo>
                <a:cubicBezTo>
                  <a:pt x="607" y="9"/>
                  <a:pt x="621" y="18"/>
                  <a:pt x="623" y="38"/>
                </a:cubicBezTo>
                <a:cubicBezTo>
                  <a:pt x="625" y="58"/>
                  <a:pt x="638" y="104"/>
                  <a:pt x="608" y="123"/>
                </a:cubicBezTo>
                <a:cubicBezTo>
                  <a:pt x="578" y="142"/>
                  <a:pt x="547" y="153"/>
                  <a:pt x="446" y="154"/>
                </a:cubicBezTo>
                <a:cubicBezTo>
                  <a:pt x="345" y="155"/>
                  <a:pt x="72" y="133"/>
                  <a:pt x="0" y="130"/>
                </a:cubicBezTo>
              </a:path>
            </a:pathLst>
          </a:custGeom>
          <a:noFill/>
          <a:ln w="190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9038" name="Text Box 15"/>
          <p:cNvSpPr txBox="1">
            <a:spLocks noChangeArrowheads="1"/>
          </p:cNvSpPr>
          <p:nvPr/>
        </p:nvSpPr>
        <p:spPr bwMode="auto">
          <a:xfrm>
            <a:off x="7137400" y="3436938"/>
            <a:ext cx="17875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latin typeface="Comic Sans MS" panose="030F0702030302020204" pitchFamily="66" charset="0"/>
              </a:rPr>
              <a:t>trans-oceanic</a:t>
            </a:r>
          </a:p>
          <a:p>
            <a:r>
              <a:rPr lang="en-US" altLang="zh-CN" sz="2000">
                <a:solidFill>
                  <a:srgbClr val="FF0000"/>
                </a:solidFill>
                <a:latin typeface="Comic Sans MS" panose="030F0702030302020204" pitchFamily="66" charset="0"/>
              </a:rPr>
              <a:t>link</a:t>
            </a:r>
            <a:endParaRPr lang="en-US" altLang="zh-CN" sz="2000"/>
          </a:p>
        </p:txBody>
      </p:sp>
    </p:spTree>
    <p:extLst>
      <p:ext uri="{BB962C8B-B14F-4D97-AF65-F5344CB8AC3E}">
        <p14:creationId xmlns:p14="http://schemas.microsoft.com/office/powerpoint/2010/main" val="174990542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89927968-F985-48A6-B1DF-5CCC6EF130C1}" type="slidenum">
              <a:rPr lang="zh-CN" altLang="en-US" sz="1400">
                <a:latin typeface="Tahoma" panose="020B0604030504040204" pitchFamily="34" charset="0"/>
              </a:rPr>
              <a:pPr/>
              <a:t>125</a:t>
            </a:fld>
            <a:endParaRPr lang="en-US" altLang="zh-CN" sz="1400">
              <a:latin typeface="Tahoma" panose="020B0604030504040204" pitchFamily="34" charset="0"/>
            </a:endParaRPr>
          </a:p>
        </p:txBody>
      </p:sp>
      <p:sp>
        <p:nvSpPr>
          <p:cNvPr id="130051" name="Rectangle 2"/>
          <p:cNvSpPr>
            <a:spLocks noGrp="1" noChangeArrowheads="1"/>
          </p:cNvSpPr>
          <p:nvPr>
            <p:ph type="title"/>
          </p:nvPr>
        </p:nvSpPr>
        <p:spPr>
          <a:xfrm>
            <a:off x="833438" y="214313"/>
            <a:ext cx="7793037" cy="1462087"/>
          </a:xfrm>
        </p:spPr>
        <p:txBody>
          <a:bodyPr/>
          <a:lstStyle/>
          <a:p>
            <a:pPr eaLnBrk="1" hangingPunct="1"/>
            <a:r>
              <a:rPr lang="en-US" altLang="zh-CN">
                <a:solidFill>
                  <a:srgbClr val="0000FF"/>
                </a:solidFill>
                <a:latin typeface="Comic Sans MS" panose="030F0702030302020204" pitchFamily="66" charset="0"/>
              </a:rPr>
              <a:t>Packet loss</a:t>
            </a:r>
          </a:p>
        </p:txBody>
      </p:sp>
      <p:sp>
        <p:nvSpPr>
          <p:cNvPr id="130052" name="Rectangle 3"/>
          <p:cNvSpPr>
            <a:spLocks noGrp="1" noChangeArrowheads="1"/>
          </p:cNvSpPr>
          <p:nvPr>
            <p:ph type="body" idx="1"/>
          </p:nvPr>
        </p:nvSpPr>
        <p:spPr/>
        <p:txBody>
          <a:bodyPr/>
          <a:lstStyle/>
          <a:p>
            <a:pPr eaLnBrk="1" hangingPunct="1"/>
            <a:r>
              <a:rPr lang="en-US" altLang="zh-CN">
                <a:solidFill>
                  <a:srgbClr val="0000FF"/>
                </a:solidFill>
                <a:latin typeface="Comic Sans MS" panose="030F0702030302020204" pitchFamily="66" charset="0"/>
              </a:rPr>
              <a:t>queue (aka buffer) preceding link in buffer has finite capacity</a:t>
            </a:r>
          </a:p>
          <a:p>
            <a:pPr eaLnBrk="1" hangingPunct="1"/>
            <a:r>
              <a:rPr lang="en-US" altLang="zh-CN">
                <a:solidFill>
                  <a:srgbClr val="0000FF"/>
                </a:solidFill>
                <a:latin typeface="Comic Sans MS" panose="030F0702030302020204" pitchFamily="66" charset="0"/>
              </a:rPr>
              <a:t>when packet arrives to full queue, packet is dropped (aka lost)</a:t>
            </a:r>
          </a:p>
          <a:p>
            <a:pPr eaLnBrk="1" hangingPunct="1"/>
            <a:r>
              <a:rPr lang="en-US" altLang="zh-CN">
                <a:solidFill>
                  <a:srgbClr val="0000FF"/>
                </a:solidFill>
                <a:latin typeface="Comic Sans MS" panose="030F0702030302020204" pitchFamily="66" charset="0"/>
              </a:rPr>
              <a:t>lost packet may be retransmitted by previous node, by source end system, or not retransmitted at all</a:t>
            </a:r>
          </a:p>
        </p:txBody>
      </p:sp>
    </p:spTree>
    <p:extLst>
      <p:ext uri="{BB962C8B-B14F-4D97-AF65-F5344CB8AC3E}">
        <p14:creationId xmlns:p14="http://schemas.microsoft.com/office/powerpoint/2010/main" val="1049907347"/>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Line 321"/>
          <p:cNvSpPr>
            <a:spLocks noChangeShapeType="1"/>
          </p:cNvSpPr>
          <p:nvPr/>
        </p:nvSpPr>
        <p:spPr bwMode="auto">
          <a:xfrm>
            <a:off x="1441450" y="4530725"/>
            <a:ext cx="63166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72" name="Rectangle 2"/>
          <p:cNvSpPr>
            <a:spLocks noGrp="1" noChangeArrowheads="1"/>
          </p:cNvSpPr>
          <p:nvPr>
            <p:ph type="title"/>
          </p:nvPr>
        </p:nvSpPr>
        <p:spPr>
          <a:xfrm>
            <a:off x="703263" y="0"/>
            <a:ext cx="7793037" cy="1462088"/>
          </a:xfrm>
        </p:spPr>
        <p:txBody>
          <a:bodyPr/>
          <a:lstStyle/>
          <a:p>
            <a:r>
              <a:rPr lang="en-US" altLang="zh-CN">
                <a:latin typeface="Comic Sans MS" panose="030F0702030302020204" pitchFamily="66" charset="0"/>
              </a:rPr>
              <a:t>Throughput</a:t>
            </a:r>
          </a:p>
        </p:txBody>
      </p:sp>
      <p:sp>
        <p:nvSpPr>
          <p:cNvPr id="32773" name="Rectangle 3"/>
          <p:cNvSpPr>
            <a:spLocks noGrp="1" noChangeArrowheads="1"/>
          </p:cNvSpPr>
          <p:nvPr>
            <p:ph type="body" idx="1"/>
          </p:nvPr>
        </p:nvSpPr>
        <p:spPr>
          <a:xfrm>
            <a:off x="519113" y="1447800"/>
            <a:ext cx="7772400" cy="4648200"/>
          </a:xfrm>
        </p:spPr>
        <p:txBody>
          <a:bodyPr/>
          <a:lstStyle/>
          <a:p>
            <a:r>
              <a:rPr lang="en-US" altLang="zh-CN" i="1">
                <a:solidFill>
                  <a:srgbClr val="FF3300"/>
                </a:solidFill>
                <a:latin typeface="Comic Sans MS" panose="030F0702030302020204" pitchFamily="66" charset="0"/>
              </a:rPr>
              <a:t>throughput:</a:t>
            </a:r>
            <a:r>
              <a:rPr lang="en-US" altLang="zh-CN">
                <a:latin typeface="Comic Sans MS" panose="030F0702030302020204" pitchFamily="66" charset="0"/>
              </a:rPr>
              <a:t> rate (bits/time unit) at which bits transferred between sender/receiver</a:t>
            </a:r>
          </a:p>
          <a:p>
            <a:pPr lvl="1"/>
            <a:r>
              <a:rPr lang="en-US" altLang="zh-CN" i="1">
                <a:solidFill>
                  <a:srgbClr val="FF3300"/>
                </a:solidFill>
                <a:latin typeface="Comic Sans MS" panose="030F0702030302020204" pitchFamily="66" charset="0"/>
              </a:rPr>
              <a:t>instantaneous</a:t>
            </a:r>
            <a:r>
              <a:rPr lang="en-US" altLang="zh-CN" i="1">
                <a:latin typeface="Comic Sans MS" panose="030F0702030302020204" pitchFamily="66" charset="0"/>
              </a:rPr>
              <a:t>:</a:t>
            </a:r>
            <a:r>
              <a:rPr lang="en-US" altLang="zh-CN">
                <a:latin typeface="Comic Sans MS" panose="030F0702030302020204" pitchFamily="66" charset="0"/>
              </a:rPr>
              <a:t> rate at given point in time</a:t>
            </a:r>
          </a:p>
          <a:p>
            <a:pPr lvl="1"/>
            <a:r>
              <a:rPr lang="en-US" altLang="zh-CN" i="1">
                <a:solidFill>
                  <a:srgbClr val="FF3300"/>
                </a:solidFill>
                <a:latin typeface="Comic Sans MS" panose="030F0702030302020204" pitchFamily="66" charset="0"/>
              </a:rPr>
              <a:t>average:</a:t>
            </a:r>
            <a:r>
              <a:rPr lang="en-US" altLang="zh-CN">
                <a:latin typeface="Comic Sans MS" panose="030F0702030302020204" pitchFamily="66" charset="0"/>
              </a:rPr>
              <a:t> rate over longer period of time</a:t>
            </a:r>
          </a:p>
        </p:txBody>
      </p:sp>
      <p:grpSp>
        <p:nvGrpSpPr>
          <p:cNvPr id="32774" name="Group 246"/>
          <p:cNvGrpSpPr>
            <a:grpSpLocks/>
          </p:cNvGrpSpPr>
          <p:nvPr/>
        </p:nvGrpSpPr>
        <p:grpSpPr bwMode="auto">
          <a:xfrm>
            <a:off x="3806825" y="4394200"/>
            <a:ext cx="1055688" cy="360363"/>
            <a:chOff x="3600" y="219"/>
            <a:chExt cx="360" cy="175"/>
          </a:xfrm>
        </p:grpSpPr>
        <p:sp>
          <p:nvSpPr>
            <p:cNvPr id="32809" name="Oval 24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810" name="Line 24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11" name="Line 24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12" name="Rectangle 25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zh-CN"/>
            </a:p>
          </p:txBody>
        </p:sp>
        <p:sp>
          <p:nvSpPr>
            <p:cNvPr id="32813" name="Oval 25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32814" name="Group 252"/>
            <p:cNvGrpSpPr>
              <a:grpSpLocks/>
            </p:cNvGrpSpPr>
            <p:nvPr/>
          </p:nvGrpSpPr>
          <p:grpSpPr bwMode="auto">
            <a:xfrm>
              <a:off x="3686" y="244"/>
              <a:ext cx="177" cy="66"/>
              <a:chOff x="2848" y="848"/>
              <a:chExt cx="140" cy="98"/>
            </a:xfrm>
          </p:grpSpPr>
          <p:sp>
            <p:nvSpPr>
              <p:cNvPr id="32819" name="Line 25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20" name="Line 25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21" name="Line 25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2815" name="Group 256"/>
            <p:cNvGrpSpPr>
              <a:grpSpLocks/>
            </p:cNvGrpSpPr>
            <p:nvPr/>
          </p:nvGrpSpPr>
          <p:grpSpPr bwMode="auto">
            <a:xfrm flipV="1">
              <a:off x="3686" y="243"/>
              <a:ext cx="177" cy="66"/>
              <a:chOff x="2848" y="848"/>
              <a:chExt cx="140" cy="98"/>
            </a:xfrm>
          </p:grpSpPr>
          <p:sp>
            <p:nvSpPr>
              <p:cNvPr id="32816" name="Line 25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17" name="Line 25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18" name="Line 25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aphicFrame>
        <p:nvGraphicFramePr>
          <p:cNvPr id="32770" name="Object 271"/>
          <p:cNvGraphicFramePr>
            <a:graphicFrameLocks noChangeAspect="1"/>
          </p:cNvGraphicFramePr>
          <p:nvPr/>
        </p:nvGraphicFramePr>
        <p:xfrm>
          <a:off x="7721600" y="4062413"/>
          <a:ext cx="785813" cy="655637"/>
        </p:xfrm>
        <a:graphic>
          <a:graphicData uri="http://schemas.openxmlformats.org/presentationml/2006/ole">
            <mc:AlternateContent xmlns:mc="http://schemas.openxmlformats.org/markup-compatibility/2006">
              <mc:Choice xmlns:v="urn:schemas-microsoft-com:vml" Requires="v">
                <p:oleObj spid="_x0000_s31745" name="Clip" r:id="rId4" imgW="1307263" imgH="1084139" progId="MS_ClipArt_Gallery.2">
                  <p:embed/>
                </p:oleObj>
              </mc:Choice>
              <mc:Fallback>
                <p:oleObj name="Clip" r:id="rId4" imgW="1307263" imgH="1084139" progId="MS_ClipArt_Gallery.2">
                  <p:embed/>
                  <p:pic>
                    <p:nvPicPr>
                      <p:cNvPr id="32770" name="Object 27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21600" y="4062413"/>
                        <a:ext cx="785813" cy="65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2775" name="Group 300"/>
          <p:cNvGrpSpPr>
            <a:grpSpLocks/>
          </p:cNvGrpSpPr>
          <p:nvPr/>
        </p:nvGrpSpPr>
        <p:grpSpPr bwMode="auto">
          <a:xfrm>
            <a:off x="942975" y="3981450"/>
            <a:ext cx="374650" cy="838200"/>
            <a:chOff x="4180" y="783"/>
            <a:chExt cx="150" cy="307"/>
          </a:xfrm>
        </p:grpSpPr>
        <p:sp>
          <p:nvSpPr>
            <p:cNvPr id="32801" name="AutoShape 301"/>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802" name="Rectangle 302"/>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803" name="Rectangle 303"/>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804" name="AutoShape 30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805" name="Line 305"/>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06" name="Line 306"/>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07" name="Rectangle 307"/>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808" name="Rectangle 308"/>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32776" name="Text Box 325"/>
          <p:cNvSpPr txBox="1">
            <a:spLocks noChangeArrowheads="1"/>
          </p:cNvSpPr>
          <p:nvPr/>
        </p:nvSpPr>
        <p:spPr bwMode="auto">
          <a:xfrm>
            <a:off x="242888" y="5043488"/>
            <a:ext cx="212725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a:latin typeface="Comic Sans MS" panose="030F0702030302020204" pitchFamily="66" charset="0"/>
              </a:rPr>
              <a:t>server, with</a:t>
            </a:r>
          </a:p>
          <a:p>
            <a:pPr algn="ctr"/>
            <a:r>
              <a:rPr lang="en-US" altLang="zh-CN" sz="2000">
                <a:latin typeface="Comic Sans MS" panose="030F0702030302020204" pitchFamily="66" charset="0"/>
              </a:rPr>
              <a:t>file of F bits </a:t>
            </a:r>
          </a:p>
          <a:p>
            <a:pPr algn="ctr"/>
            <a:r>
              <a:rPr lang="en-US" altLang="zh-CN" sz="2000">
                <a:latin typeface="Comic Sans MS" panose="030F0702030302020204" pitchFamily="66" charset="0"/>
              </a:rPr>
              <a:t>to send to client</a:t>
            </a:r>
          </a:p>
        </p:txBody>
      </p:sp>
      <p:sp>
        <p:nvSpPr>
          <p:cNvPr id="32777" name="AutoShape 327"/>
          <p:cNvSpPr>
            <a:spLocks noChangeArrowheads="1"/>
          </p:cNvSpPr>
          <p:nvPr/>
        </p:nvSpPr>
        <p:spPr bwMode="auto">
          <a:xfrm>
            <a:off x="419100" y="3641725"/>
            <a:ext cx="449263" cy="581025"/>
          </a:xfrm>
          <a:prstGeom prst="can">
            <a:avLst>
              <a:gd name="adj" fmla="val 26147"/>
            </a:avLst>
          </a:prstGeom>
          <a:solidFill>
            <a:schemeClr val="accent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778" name="Text Box 328"/>
          <p:cNvSpPr txBox="1">
            <a:spLocks noChangeArrowheads="1"/>
          </p:cNvSpPr>
          <p:nvPr/>
        </p:nvSpPr>
        <p:spPr bwMode="auto">
          <a:xfrm>
            <a:off x="2674938" y="4973638"/>
            <a:ext cx="1651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a:latin typeface="Comic Sans MS" panose="030F0702030302020204" pitchFamily="66" charset="0"/>
              </a:rPr>
              <a:t>link capacity</a:t>
            </a:r>
          </a:p>
          <a:p>
            <a:pPr algn="ctr"/>
            <a:r>
              <a:rPr lang="en-US" altLang="zh-CN" sz="2000">
                <a:latin typeface="Comic Sans MS" panose="030F0702030302020204" pitchFamily="66" charset="0"/>
              </a:rPr>
              <a:t> R</a:t>
            </a:r>
            <a:r>
              <a:rPr lang="en-US" altLang="zh-CN" sz="2800" baseline="-25000">
                <a:latin typeface="Comic Sans MS" panose="030F0702030302020204" pitchFamily="66" charset="0"/>
              </a:rPr>
              <a:t>s</a:t>
            </a:r>
            <a:r>
              <a:rPr lang="en-US" altLang="zh-CN" sz="2000" baseline="-25000">
                <a:latin typeface="Comic Sans MS" panose="030F0702030302020204" pitchFamily="66" charset="0"/>
              </a:rPr>
              <a:t> </a:t>
            </a:r>
            <a:r>
              <a:rPr lang="en-US" altLang="zh-CN" sz="2000">
                <a:latin typeface="Comic Sans MS" panose="030F0702030302020204" pitchFamily="66" charset="0"/>
              </a:rPr>
              <a:t>bits/sec</a:t>
            </a:r>
          </a:p>
        </p:txBody>
      </p:sp>
      <p:sp>
        <p:nvSpPr>
          <p:cNvPr id="32779" name="Text Box 329"/>
          <p:cNvSpPr txBox="1">
            <a:spLocks noChangeArrowheads="1"/>
          </p:cNvSpPr>
          <p:nvPr/>
        </p:nvSpPr>
        <p:spPr bwMode="auto">
          <a:xfrm>
            <a:off x="5543550" y="4970463"/>
            <a:ext cx="1651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a:latin typeface="Comic Sans MS" panose="030F0702030302020204" pitchFamily="66" charset="0"/>
              </a:rPr>
              <a:t>link capacity</a:t>
            </a:r>
          </a:p>
          <a:p>
            <a:pPr algn="ctr"/>
            <a:r>
              <a:rPr lang="en-US" altLang="zh-CN" sz="2000">
                <a:latin typeface="Comic Sans MS" panose="030F0702030302020204" pitchFamily="66" charset="0"/>
              </a:rPr>
              <a:t> R</a:t>
            </a:r>
            <a:r>
              <a:rPr lang="en-US" altLang="zh-CN" sz="2800" baseline="-25000">
                <a:latin typeface="Comic Sans MS" panose="030F0702030302020204" pitchFamily="66" charset="0"/>
              </a:rPr>
              <a:t>c</a:t>
            </a:r>
            <a:r>
              <a:rPr lang="en-US" altLang="zh-CN" sz="2000" baseline="-25000">
                <a:latin typeface="Comic Sans MS" panose="030F0702030302020204" pitchFamily="66" charset="0"/>
              </a:rPr>
              <a:t> </a:t>
            </a:r>
            <a:r>
              <a:rPr lang="en-US" altLang="zh-CN" sz="2000">
                <a:latin typeface="Comic Sans MS" panose="030F0702030302020204" pitchFamily="66" charset="0"/>
              </a:rPr>
              <a:t>bits/sec</a:t>
            </a:r>
          </a:p>
        </p:txBody>
      </p:sp>
      <p:grpSp>
        <p:nvGrpSpPr>
          <p:cNvPr id="6" name="Group 338"/>
          <p:cNvGrpSpPr>
            <a:grpSpLocks/>
          </p:cNvGrpSpPr>
          <p:nvPr/>
        </p:nvGrpSpPr>
        <p:grpSpPr bwMode="auto">
          <a:xfrm>
            <a:off x="1404938" y="4371975"/>
            <a:ext cx="3568700" cy="1676400"/>
            <a:chOff x="913" y="2726"/>
            <a:chExt cx="2248" cy="1056"/>
          </a:xfrm>
        </p:grpSpPr>
        <p:grpSp>
          <p:nvGrpSpPr>
            <p:cNvPr id="32795" name="Group 335"/>
            <p:cNvGrpSpPr>
              <a:grpSpLocks/>
            </p:cNvGrpSpPr>
            <p:nvPr/>
          </p:nvGrpSpPr>
          <p:grpSpPr bwMode="auto">
            <a:xfrm>
              <a:off x="913" y="2726"/>
              <a:ext cx="1463" cy="247"/>
              <a:chOff x="2249" y="3430"/>
              <a:chExt cx="1389" cy="256"/>
            </a:xfrm>
          </p:grpSpPr>
          <p:sp>
            <p:nvSpPr>
              <p:cNvPr id="255309" name="Oval 33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a:extLst/>
            </p:spPr>
            <p:txBody>
              <a:bodyPr wrap="none" anchor="ctr"/>
              <a:lstStyle/>
              <a:p>
                <a:pPr>
                  <a:defRPr/>
                </a:pPr>
                <a:endParaRPr lang="zh-CN" altLang="en-US"/>
              </a:p>
            </p:txBody>
          </p:sp>
          <p:sp>
            <p:nvSpPr>
              <p:cNvPr id="255308" name="Rectangle 332"/>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a:extLst/>
            </p:spPr>
            <p:txBody>
              <a:bodyPr wrap="none" anchor="ctr"/>
              <a:lstStyle/>
              <a:p>
                <a:pPr>
                  <a:defRPr/>
                </a:pPr>
                <a:endParaRPr lang="zh-CN" altLang="en-US"/>
              </a:p>
            </p:txBody>
          </p:sp>
          <p:sp>
            <p:nvSpPr>
              <p:cNvPr id="32799" name="Oval 331"/>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55310" name="Rectangle 334"/>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a:noFill/>
              </a:ln>
              <a:effectLst/>
              <a:extLst/>
            </p:spPr>
            <p:txBody>
              <a:bodyPr wrap="none" anchor="ctr"/>
              <a:lstStyle/>
              <a:p>
                <a:pPr>
                  <a:defRPr/>
                </a:pPr>
                <a:endParaRPr lang="zh-CN" altLang="en-US"/>
              </a:p>
            </p:txBody>
          </p:sp>
        </p:grpSp>
        <p:sp>
          <p:nvSpPr>
            <p:cNvPr id="32796" name="Text Box 336"/>
            <p:cNvSpPr txBox="1">
              <a:spLocks noChangeArrowheads="1"/>
            </p:cNvSpPr>
            <p:nvPr/>
          </p:nvSpPr>
          <p:spPr bwMode="auto">
            <a:xfrm>
              <a:off x="1392" y="3148"/>
              <a:ext cx="1769" cy="63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a:latin typeface="Comic Sans MS" panose="030F0702030302020204" pitchFamily="66" charset="0"/>
                </a:rPr>
                <a:t> pipe that can carry</a:t>
              </a:r>
            </a:p>
            <a:p>
              <a:pPr algn="ctr"/>
              <a:r>
                <a:rPr lang="en-US" altLang="zh-CN" sz="2000">
                  <a:latin typeface="Comic Sans MS" panose="030F0702030302020204" pitchFamily="66" charset="0"/>
                </a:rPr>
                <a:t>fluid at rate</a:t>
              </a:r>
            </a:p>
            <a:p>
              <a:pPr algn="ctr"/>
              <a:r>
                <a:rPr lang="en-US" altLang="zh-CN" sz="2000">
                  <a:latin typeface="Comic Sans MS" panose="030F0702030302020204" pitchFamily="66" charset="0"/>
                </a:rPr>
                <a:t> R</a:t>
              </a:r>
              <a:r>
                <a:rPr lang="en-US" altLang="zh-CN" sz="2800" baseline="-25000">
                  <a:latin typeface="Comic Sans MS" panose="030F0702030302020204" pitchFamily="66" charset="0"/>
                </a:rPr>
                <a:t>s</a:t>
              </a:r>
              <a:r>
                <a:rPr lang="en-US" altLang="zh-CN" sz="2000" baseline="-25000">
                  <a:latin typeface="Comic Sans MS" panose="030F0702030302020204" pitchFamily="66" charset="0"/>
                </a:rPr>
                <a:t> </a:t>
              </a:r>
              <a:r>
                <a:rPr lang="en-US" altLang="zh-CN" sz="2000">
                  <a:latin typeface="Comic Sans MS" panose="030F0702030302020204" pitchFamily="66" charset="0"/>
                </a:rPr>
                <a:t>bits/sec)</a:t>
              </a:r>
            </a:p>
          </p:txBody>
        </p:sp>
      </p:grpSp>
      <p:sp>
        <p:nvSpPr>
          <p:cNvPr id="32781" name="Line 337"/>
          <p:cNvSpPr>
            <a:spLocks noChangeShapeType="1"/>
          </p:cNvSpPr>
          <p:nvPr/>
        </p:nvSpPr>
        <p:spPr bwMode="auto">
          <a:xfrm flipH="1" flipV="1">
            <a:off x="2801938" y="4614863"/>
            <a:ext cx="477837" cy="450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2" name="Line 347"/>
          <p:cNvSpPr>
            <a:spLocks noChangeShapeType="1"/>
          </p:cNvSpPr>
          <p:nvPr/>
        </p:nvSpPr>
        <p:spPr bwMode="auto">
          <a:xfrm flipH="1" flipV="1">
            <a:off x="5834063" y="4557713"/>
            <a:ext cx="479425" cy="5222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3" name="AutoShape 349"/>
          <p:cNvSpPr>
            <a:spLocks noChangeArrowheads="1"/>
          </p:cNvSpPr>
          <p:nvPr/>
        </p:nvSpPr>
        <p:spPr bwMode="auto">
          <a:xfrm flipV="1">
            <a:off x="508000" y="4064000"/>
            <a:ext cx="974725" cy="720725"/>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784" name="AutoShape 350"/>
          <p:cNvSpPr>
            <a:spLocks noChangeArrowheads="1"/>
          </p:cNvSpPr>
          <p:nvPr/>
        </p:nvSpPr>
        <p:spPr bwMode="auto">
          <a:xfrm>
            <a:off x="7286625" y="4325938"/>
            <a:ext cx="889000" cy="485775"/>
          </a:xfrm>
          <a:prstGeom prst="rightArrow">
            <a:avLst>
              <a:gd name="adj1" fmla="val 50000"/>
              <a:gd name="adj2" fmla="val 45752"/>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8" name="Group 348"/>
          <p:cNvGrpSpPr>
            <a:grpSpLocks/>
          </p:cNvGrpSpPr>
          <p:nvPr/>
        </p:nvGrpSpPr>
        <p:grpSpPr bwMode="auto">
          <a:xfrm>
            <a:off x="4910138" y="4248150"/>
            <a:ext cx="3178175" cy="1822450"/>
            <a:chOff x="3093" y="2676"/>
            <a:chExt cx="2002" cy="1148"/>
          </a:xfrm>
        </p:grpSpPr>
        <p:grpSp>
          <p:nvGrpSpPr>
            <p:cNvPr id="32789" name="Group 341"/>
            <p:cNvGrpSpPr>
              <a:grpSpLocks/>
            </p:cNvGrpSpPr>
            <p:nvPr/>
          </p:nvGrpSpPr>
          <p:grpSpPr bwMode="auto">
            <a:xfrm>
              <a:off x="3093" y="2676"/>
              <a:ext cx="1765" cy="366"/>
              <a:chOff x="2249" y="3430"/>
              <a:chExt cx="1389" cy="256"/>
            </a:xfrm>
          </p:grpSpPr>
          <p:sp>
            <p:nvSpPr>
              <p:cNvPr id="255318" name="Oval 342"/>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a:extLst/>
            </p:spPr>
            <p:txBody>
              <a:bodyPr wrap="none" anchor="ctr"/>
              <a:lstStyle/>
              <a:p>
                <a:pPr>
                  <a:defRPr/>
                </a:pPr>
                <a:endParaRPr lang="zh-CN" altLang="en-US"/>
              </a:p>
            </p:txBody>
          </p:sp>
          <p:sp>
            <p:nvSpPr>
              <p:cNvPr id="255319" name="Rectangle 343"/>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a:extLst/>
            </p:spPr>
            <p:txBody>
              <a:bodyPr wrap="none" anchor="ctr"/>
              <a:lstStyle/>
              <a:p>
                <a:pPr>
                  <a:defRPr/>
                </a:pPr>
                <a:endParaRPr lang="zh-CN" altLang="en-US"/>
              </a:p>
            </p:txBody>
          </p:sp>
          <p:sp>
            <p:nvSpPr>
              <p:cNvPr id="32793" name="Oval 344"/>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55321" name="Rectangle 345"/>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a:noFill/>
              </a:ln>
              <a:effectLst/>
              <a:extLst/>
            </p:spPr>
            <p:txBody>
              <a:bodyPr wrap="none" anchor="ctr"/>
              <a:lstStyle/>
              <a:p>
                <a:pPr>
                  <a:defRPr/>
                </a:pPr>
                <a:endParaRPr lang="zh-CN" altLang="en-US"/>
              </a:p>
            </p:txBody>
          </p:sp>
        </p:grpSp>
        <p:sp>
          <p:nvSpPr>
            <p:cNvPr id="32790" name="Text Box 346"/>
            <p:cNvSpPr txBox="1">
              <a:spLocks noChangeArrowheads="1"/>
            </p:cNvSpPr>
            <p:nvPr/>
          </p:nvSpPr>
          <p:spPr bwMode="auto">
            <a:xfrm>
              <a:off x="3235" y="3190"/>
              <a:ext cx="1860" cy="63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a:latin typeface="Comic Sans MS" panose="030F0702030302020204" pitchFamily="66" charset="0"/>
                </a:rPr>
                <a:t> pipe that can carry</a:t>
              </a:r>
            </a:p>
            <a:p>
              <a:pPr algn="ctr"/>
              <a:r>
                <a:rPr lang="en-US" altLang="zh-CN" sz="2000">
                  <a:latin typeface="Comic Sans MS" panose="030F0702030302020204" pitchFamily="66" charset="0"/>
                </a:rPr>
                <a:t>fluid at rate</a:t>
              </a:r>
            </a:p>
            <a:p>
              <a:pPr algn="ctr"/>
              <a:r>
                <a:rPr lang="en-US" altLang="zh-CN" sz="2000">
                  <a:latin typeface="Comic Sans MS" panose="030F0702030302020204" pitchFamily="66" charset="0"/>
                </a:rPr>
                <a:t> R</a:t>
              </a:r>
              <a:r>
                <a:rPr lang="en-US" altLang="zh-CN" sz="2800" baseline="-25000">
                  <a:latin typeface="Comic Sans MS" panose="030F0702030302020204" pitchFamily="66" charset="0"/>
                </a:rPr>
                <a:t>c</a:t>
              </a:r>
              <a:r>
                <a:rPr lang="en-US" altLang="zh-CN" sz="2000" baseline="-25000">
                  <a:latin typeface="Comic Sans MS" panose="030F0702030302020204" pitchFamily="66" charset="0"/>
                </a:rPr>
                <a:t> </a:t>
              </a:r>
              <a:r>
                <a:rPr lang="en-US" altLang="zh-CN" sz="2000">
                  <a:latin typeface="Comic Sans MS" panose="030F0702030302020204" pitchFamily="66" charset="0"/>
                </a:rPr>
                <a:t>bits/sec)</a:t>
              </a:r>
            </a:p>
          </p:txBody>
        </p:sp>
      </p:grpSp>
      <p:sp>
        <p:nvSpPr>
          <p:cNvPr id="32786" name="AutoShape 351"/>
          <p:cNvSpPr>
            <a:spLocks noChangeArrowheads="1"/>
          </p:cNvSpPr>
          <p:nvPr/>
        </p:nvSpPr>
        <p:spPr bwMode="auto">
          <a:xfrm>
            <a:off x="3708400" y="4319588"/>
            <a:ext cx="1484313" cy="485775"/>
          </a:xfrm>
          <a:prstGeom prst="rightArrow">
            <a:avLst>
              <a:gd name="adj1" fmla="val 50000"/>
              <a:gd name="adj2" fmla="val 76389"/>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787" name="Line 352"/>
          <p:cNvSpPr>
            <a:spLocks noChangeShapeType="1"/>
          </p:cNvSpPr>
          <p:nvPr/>
        </p:nvSpPr>
        <p:spPr bwMode="auto">
          <a:xfrm>
            <a:off x="1030288" y="4876800"/>
            <a:ext cx="0" cy="2174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5329" name="Text Box 353"/>
          <p:cNvSpPr txBox="1">
            <a:spLocks noChangeArrowheads="1"/>
          </p:cNvSpPr>
          <p:nvPr/>
        </p:nvSpPr>
        <p:spPr bwMode="auto">
          <a:xfrm>
            <a:off x="0" y="5067300"/>
            <a:ext cx="2319338" cy="10064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a:latin typeface="Comic Sans MS" panose="030F0702030302020204" pitchFamily="66" charset="0"/>
              </a:rPr>
              <a:t>server sends bits </a:t>
            </a:r>
          </a:p>
          <a:p>
            <a:pPr algn="ctr"/>
            <a:r>
              <a:rPr lang="en-US" altLang="zh-CN" sz="2000">
                <a:latin typeface="Comic Sans MS" panose="030F0702030302020204" pitchFamily="66" charset="0"/>
              </a:rPr>
              <a:t>(fluid) into pipe</a:t>
            </a:r>
          </a:p>
          <a:p>
            <a:pPr algn="ctr"/>
            <a:endParaRPr lang="en-US" altLang="zh-CN" sz="2000">
              <a:latin typeface="Comic Sans MS" panose="030F0702030302020204" pitchFamily="66" charset="0"/>
            </a:endParaRPr>
          </a:p>
        </p:txBody>
      </p:sp>
    </p:spTree>
    <p:extLst>
      <p:ext uri="{BB962C8B-B14F-4D97-AF65-F5344CB8AC3E}">
        <p14:creationId xmlns:p14="http://schemas.microsoft.com/office/powerpoint/2010/main" val="6996803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553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329"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3"/>
          <p:cNvSpPr>
            <a:spLocks noGrp="1" noChangeArrowheads="1"/>
          </p:cNvSpPr>
          <p:nvPr>
            <p:ph type="title"/>
          </p:nvPr>
        </p:nvSpPr>
        <p:spPr>
          <a:xfrm>
            <a:off x="795338" y="0"/>
            <a:ext cx="7793037" cy="1462088"/>
          </a:xfrm>
        </p:spPr>
        <p:txBody>
          <a:bodyPr/>
          <a:lstStyle/>
          <a:p>
            <a:r>
              <a:rPr lang="en-US" altLang="zh-CN">
                <a:latin typeface="Comic Sans MS" panose="030F0702030302020204" pitchFamily="66" charset="0"/>
              </a:rPr>
              <a:t>Throughput (more)</a:t>
            </a:r>
          </a:p>
        </p:txBody>
      </p:sp>
      <p:sp>
        <p:nvSpPr>
          <p:cNvPr id="33797" name="Rectangle 4"/>
          <p:cNvSpPr>
            <a:spLocks noGrp="1" noChangeArrowheads="1"/>
          </p:cNvSpPr>
          <p:nvPr>
            <p:ph type="body" idx="1"/>
          </p:nvPr>
        </p:nvSpPr>
        <p:spPr>
          <a:xfrm>
            <a:off x="203200" y="1447800"/>
            <a:ext cx="8940800" cy="554038"/>
          </a:xfrm>
        </p:spPr>
        <p:txBody>
          <a:bodyPr/>
          <a:lstStyle/>
          <a:p>
            <a:r>
              <a:rPr lang="en-US" altLang="zh-CN" sz="2800" i="1">
                <a:solidFill>
                  <a:srgbClr val="FF3300"/>
                </a:solidFill>
                <a:latin typeface="Comic Sans MS" panose="030F0702030302020204" pitchFamily="66" charset="0"/>
              </a:rPr>
              <a:t>R</a:t>
            </a:r>
            <a:r>
              <a:rPr lang="en-US" altLang="zh-CN" sz="2800" i="1" baseline="-25000">
                <a:solidFill>
                  <a:srgbClr val="FF3300"/>
                </a:solidFill>
                <a:latin typeface="Comic Sans MS" panose="030F0702030302020204" pitchFamily="66" charset="0"/>
              </a:rPr>
              <a:t>s</a:t>
            </a:r>
            <a:r>
              <a:rPr lang="en-US" altLang="zh-CN" sz="2800" i="1">
                <a:solidFill>
                  <a:srgbClr val="FF3300"/>
                </a:solidFill>
                <a:latin typeface="Comic Sans MS" panose="030F0702030302020204" pitchFamily="66" charset="0"/>
              </a:rPr>
              <a:t> &lt; R</a:t>
            </a:r>
            <a:r>
              <a:rPr lang="en-US" altLang="zh-CN" sz="2800" i="1" baseline="-25000">
                <a:solidFill>
                  <a:srgbClr val="FF3300"/>
                </a:solidFill>
                <a:latin typeface="Comic Sans MS" panose="030F0702030302020204" pitchFamily="66" charset="0"/>
              </a:rPr>
              <a:t>c</a:t>
            </a:r>
            <a:r>
              <a:rPr lang="en-US" altLang="zh-CN" sz="2800" i="1">
                <a:solidFill>
                  <a:srgbClr val="FF3300"/>
                </a:solidFill>
                <a:latin typeface="Comic Sans MS" panose="030F0702030302020204" pitchFamily="66" charset="0"/>
              </a:rPr>
              <a:t>  </a:t>
            </a:r>
            <a:r>
              <a:rPr lang="en-US" altLang="zh-CN" sz="2800">
                <a:latin typeface="Comic Sans MS" panose="030F0702030302020204" pitchFamily="66" charset="0"/>
              </a:rPr>
              <a:t>What is average end-end throughput?</a:t>
            </a:r>
          </a:p>
        </p:txBody>
      </p:sp>
      <p:sp>
        <p:nvSpPr>
          <p:cNvPr id="33798" name="Line 2"/>
          <p:cNvSpPr>
            <a:spLocks noChangeShapeType="1"/>
          </p:cNvSpPr>
          <p:nvPr/>
        </p:nvSpPr>
        <p:spPr bwMode="auto">
          <a:xfrm>
            <a:off x="2112963" y="2741613"/>
            <a:ext cx="58118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3799" name="Group 5"/>
          <p:cNvGrpSpPr>
            <a:grpSpLocks/>
          </p:cNvGrpSpPr>
          <p:nvPr/>
        </p:nvGrpSpPr>
        <p:grpSpPr bwMode="auto">
          <a:xfrm>
            <a:off x="4289425" y="2633663"/>
            <a:ext cx="971550" cy="282575"/>
            <a:chOff x="3600" y="219"/>
            <a:chExt cx="360" cy="175"/>
          </a:xfrm>
        </p:grpSpPr>
        <p:sp>
          <p:nvSpPr>
            <p:cNvPr id="33872" name="Oval 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3873" name="Line 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74" name="Line 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75" name="Rectangle 9"/>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zh-CN"/>
            </a:p>
          </p:txBody>
        </p:sp>
        <p:sp>
          <p:nvSpPr>
            <p:cNvPr id="33876" name="Oval 1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33877" name="Group 11"/>
            <p:cNvGrpSpPr>
              <a:grpSpLocks/>
            </p:cNvGrpSpPr>
            <p:nvPr/>
          </p:nvGrpSpPr>
          <p:grpSpPr bwMode="auto">
            <a:xfrm>
              <a:off x="3686" y="244"/>
              <a:ext cx="177" cy="66"/>
              <a:chOff x="2848" y="848"/>
              <a:chExt cx="140" cy="98"/>
            </a:xfrm>
          </p:grpSpPr>
          <p:sp>
            <p:nvSpPr>
              <p:cNvPr id="33882" name="Line 1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83" name="Line 1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84" name="Line 1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3878" name="Group 15"/>
            <p:cNvGrpSpPr>
              <a:grpSpLocks/>
            </p:cNvGrpSpPr>
            <p:nvPr/>
          </p:nvGrpSpPr>
          <p:grpSpPr bwMode="auto">
            <a:xfrm flipV="1">
              <a:off x="3686" y="243"/>
              <a:ext cx="177" cy="66"/>
              <a:chOff x="2848" y="848"/>
              <a:chExt cx="140" cy="98"/>
            </a:xfrm>
          </p:grpSpPr>
          <p:sp>
            <p:nvSpPr>
              <p:cNvPr id="33879" name="Line 1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80" name="Line 1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81" name="Line 1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aphicFrame>
        <p:nvGraphicFramePr>
          <p:cNvPr id="33794" name="Object 19"/>
          <p:cNvGraphicFramePr>
            <a:graphicFrameLocks noChangeAspect="1"/>
          </p:cNvGraphicFramePr>
          <p:nvPr/>
        </p:nvGraphicFramePr>
        <p:xfrm>
          <a:off x="8104188" y="2454275"/>
          <a:ext cx="722312" cy="512763"/>
        </p:xfrm>
        <a:graphic>
          <a:graphicData uri="http://schemas.openxmlformats.org/presentationml/2006/ole">
            <mc:AlternateContent xmlns:mc="http://schemas.openxmlformats.org/markup-compatibility/2006">
              <mc:Choice xmlns:v="urn:schemas-microsoft-com:vml" Requires="v">
                <p:oleObj spid="_x0000_s32769" name="Clip" r:id="rId4" imgW="1307263" imgH="1084139" progId="MS_ClipArt_Gallery.2">
                  <p:embed/>
                </p:oleObj>
              </mc:Choice>
              <mc:Fallback>
                <p:oleObj name="Clip" r:id="rId4" imgW="1307263" imgH="1084139" progId="MS_ClipArt_Gallery.2">
                  <p:embed/>
                  <p:pic>
                    <p:nvPicPr>
                      <p:cNvPr id="33794" name="Object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4188" y="2454275"/>
                        <a:ext cx="722312" cy="512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3800" name="Group 20"/>
          <p:cNvGrpSpPr>
            <a:grpSpLocks/>
          </p:cNvGrpSpPr>
          <p:nvPr/>
        </p:nvGrpSpPr>
        <p:grpSpPr bwMode="auto">
          <a:xfrm>
            <a:off x="1655763" y="2311400"/>
            <a:ext cx="344487" cy="655638"/>
            <a:chOff x="4180" y="783"/>
            <a:chExt cx="150" cy="307"/>
          </a:xfrm>
        </p:grpSpPr>
        <p:sp>
          <p:nvSpPr>
            <p:cNvPr id="33864" name="AutoShape 21"/>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3865" name="Rectangle 22"/>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3866" name="Rectangle 23"/>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3867" name="AutoShape 2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3868" name="Line 25"/>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69" name="Line 26"/>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70" name="Rectangle 27"/>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3871" name="Rectangle 28"/>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33801" name="AutoShape 30"/>
          <p:cNvSpPr>
            <a:spLocks noChangeArrowheads="1"/>
          </p:cNvSpPr>
          <p:nvPr/>
        </p:nvSpPr>
        <p:spPr bwMode="auto">
          <a:xfrm>
            <a:off x="1173163" y="2044700"/>
            <a:ext cx="412750" cy="455613"/>
          </a:xfrm>
          <a:prstGeom prst="can">
            <a:avLst>
              <a:gd name="adj" fmla="val 22317"/>
            </a:avLst>
          </a:prstGeom>
          <a:solidFill>
            <a:schemeClr val="accent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33802" name="Group 34"/>
          <p:cNvGrpSpPr>
            <a:grpSpLocks/>
          </p:cNvGrpSpPr>
          <p:nvPr/>
        </p:nvGrpSpPr>
        <p:grpSpPr bwMode="auto">
          <a:xfrm>
            <a:off x="2066925" y="2606675"/>
            <a:ext cx="2136775" cy="307975"/>
            <a:chOff x="2249" y="3430"/>
            <a:chExt cx="1389" cy="256"/>
          </a:xfrm>
        </p:grpSpPr>
        <p:sp>
          <p:nvSpPr>
            <p:cNvPr id="256035" name="Oval 35"/>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a:extLst/>
          </p:spPr>
          <p:txBody>
            <a:bodyPr wrap="none" anchor="ctr"/>
            <a:lstStyle/>
            <a:p>
              <a:pPr>
                <a:defRPr/>
              </a:pPr>
              <a:endParaRPr lang="zh-CN" altLang="en-US"/>
            </a:p>
          </p:txBody>
        </p:sp>
        <p:sp>
          <p:nvSpPr>
            <p:cNvPr id="256036" name="Rectangle 36"/>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a:extLst/>
          </p:spPr>
          <p:txBody>
            <a:bodyPr wrap="none" anchor="ctr"/>
            <a:lstStyle/>
            <a:p>
              <a:pPr>
                <a:defRPr/>
              </a:pPr>
              <a:endParaRPr lang="zh-CN" altLang="en-US"/>
            </a:p>
          </p:txBody>
        </p:sp>
        <p:sp>
          <p:nvSpPr>
            <p:cNvPr id="33862" name="Oval 37"/>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56038" name="Rectangle 38"/>
            <p:cNvSpPr>
              <a:spLocks noChangeArrowheads="1"/>
            </p:cNvSpPr>
            <p:nvPr/>
          </p:nvSpPr>
          <p:spPr bwMode="auto">
            <a:xfrm>
              <a:off x="3562" y="3438"/>
              <a:ext cx="44" cy="245"/>
            </a:xfrm>
            <a:prstGeom prst="rect">
              <a:avLst/>
            </a:prstGeom>
            <a:gradFill rotWithShape="1">
              <a:gsLst>
                <a:gs pos="0">
                  <a:schemeClr val="bg1"/>
                </a:gs>
                <a:gs pos="50000">
                  <a:schemeClr val="folHlink"/>
                </a:gs>
                <a:gs pos="100000">
                  <a:schemeClr val="bg1"/>
                </a:gs>
              </a:gsLst>
              <a:lin ang="5400000" scaled="1"/>
            </a:gradFill>
            <a:ln>
              <a:noFill/>
            </a:ln>
            <a:effectLst/>
            <a:extLst/>
          </p:spPr>
          <p:txBody>
            <a:bodyPr wrap="none" anchor="ctr"/>
            <a:lstStyle/>
            <a:p>
              <a:pPr>
                <a:defRPr/>
              </a:pPr>
              <a:endParaRPr lang="zh-CN" altLang="en-US"/>
            </a:p>
          </p:txBody>
        </p:sp>
      </p:grpSp>
      <p:sp>
        <p:nvSpPr>
          <p:cNvPr id="33803" name="Text Box 39"/>
          <p:cNvSpPr txBox="1">
            <a:spLocks noChangeArrowheads="1"/>
          </p:cNvSpPr>
          <p:nvPr/>
        </p:nvSpPr>
        <p:spPr bwMode="auto">
          <a:xfrm>
            <a:off x="1855788" y="2562225"/>
            <a:ext cx="25860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a:latin typeface="Comic Sans MS" panose="030F0702030302020204" pitchFamily="66" charset="0"/>
              </a:rPr>
              <a:t>  R</a:t>
            </a:r>
            <a:r>
              <a:rPr lang="en-US" altLang="zh-CN" sz="2800" baseline="-25000">
                <a:latin typeface="Comic Sans MS" panose="030F0702030302020204" pitchFamily="66" charset="0"/>
              </a:rPr>
              <a:t>s</a:t>
            </a:r>
            <a:r>
              <a:rPr lang="en-US" altLang="zh-CN" sz="2000" baseline="-25000">
                <a:latin typeface="Comic Sans MS" panose="030F0702030302020204" pitchFamily="66" charset="0"/>
              </a:rPr>
              <a:t> </a:t>
            </a:r>
            <a:r>
              <a:rPr lang="en-US" altLang="zh-CN" sz="2000">
                <a:latin typeface="Comic Sans MS" panose="030F0702030302020204" pitchFamily="66" charset="0"/>
              </a:rPr>
              <a:t>bits/sec</a:t>
            </a:r>
          </a:p>
        </p:txBody>
      </p:sp>
      <p:sp>
        <p:nvSpPr>
          <p:cNvPr id="33804" name="AutoShape 42"/>
          <p:cNvSpPr>
            <a:spLocks noChangeArrowheads="1"/>
          </p:cNvSpPr>
          <p:nvPr/>
        </p:nvSpPr>
        <p:spPr bwMode="auto">
          <a:xfrm flipV="1">
            <a:off x="1255713" y="2374900"/>
            <a:ext cx="895350" cy="56515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3805" name="AutoShape 43"/>
          <p:cNvSpPr>
            <a:spLocks noChangeArrowheads="1"/>
          </p:cNvSpPr>
          <p:nvPr/>
        </p:nvSpPr>
        <p:spPr bwMode="auto">
          <a:xfrm>
            <a:off x="7489825" y="2581275"/>
            <a:ext cx="817563" cy="379413"/>
          </a:xfrm>
          <a:prstGeom prst="rightArrow">
            <a:avLst>
              <a:gd name="adj1" fmla="val 50000"/>
              <a:gd name="adj2" fmla="val 53870"/>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33806" name="Group 54"/>
          <p:cNvGrpSpPr>
            <a:grpSpLocks/>
          </p:cNvGrpSpPr>
          <p:nvPr/>
        </p:nvGrpSpPr>
        <p:grpSpPr bwMode="auto">
          <a:xfrm>
            <a:off x="5440363" y="2473325"/>
            <a:ext cx="2790825" cy="569913"/>
            <a:chOff x="3130" y="3069"/>
            <a:chExt cx="1911" cy="366"/>
          </a:xfrm>
        </p:grpSpPr>
        <p:grpSp>
          <p:nvGrpSpPr>
            <p:cNvPr id="33854" name="Group 45"/>
            <p:cNvGrpSpPr>
              <a:grpSpLocks/>
            </p:cNvGrpSpPr>
            <p:nvPr/>
          </p:nvGrpSpPr>
          <p:grpSpPr bwMode="auto">
            <a:xfrm>
              <a:off x="3130" y="3069"/>
              <a:ext cx="1765" cy="366"/>
              <a:chOff x="2249" y="3430"/>
              <a:chExt cx="1389" cy="256"/>
            </a:xfrm>
          </p:grpSpPr>
          <p:sp>
            <p:nvSpPr>
              <p:cNvPr id="256046" name="Oval 46"/>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a:extLst/>
            </p:spPr>
            <p:txBody>
              <a:bodyPr wrap="none" anchor="ctr"/>
              <a:lstStyle/>
              <a:p>
                <a:pPr>
                  <a:defRPr/>
                </a:pPr>
                <a:endParaRPr lang="zh-CN" altLang="en-US"/>
              </a:p>
            </p:txBody>
          </p:sp>
          <p:sp>
            <p:nvSpPr>
              <p:cNvPr id="256047" name="Rectangle 47"/>
              <p:cNvSpPr>
                <a:spLocks noChangeArrowheads="1"/>
              </p:cNvSpPr>
              <p:nvPr/>
            </p:nvSpPr>
            <p:spPr bwMode="auto">
              <a:xfrm>
                <a:off x="2275" y="3433"/>
                <a:ext cx="1329"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a:extLst/>
            </p:spPr>
            <p:txBody>
              <a:bodyPr wrap="none" anchor="ctr"/>
              <a:lstStyle/>
              <a:p>
                <a:pPr>
                  <a:defRPr/>
                </a:pPr>
                <a:endParaRPr lang="zh-CN" altLang="en-US"/>
              </a:p>
            </p:txBody>
          </p:sp>
          <p:sp>
            <p:nvSpPr>
              <p:cNvPr id="33858" name="Oval 48"/>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56049" name="Rectangle 49"/>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a:noFill/>
              </a:ln>
              <a:effectLst/>
              <a:extLst/>
            </p:spPr>
            <p:txBody>
              <a:bodyPr wrap="none" anchor="ctr"/>
              <a:lstStyle/>
              <a:p>
                <a:pPr>
                  <a:defRPr/>
                </a:pPr>
                <a:endParaRPr lang="zh-CN" altLang="en-US"/>
              </a:p>
            </p:txBody>
          </p:sp>
        </p:grpSp>
        <p:sp>
          <p:nvSpPr>
            <p:cNvPr id="33855" name="Text Box 50"/>
            <p:cNvSpPr txBox="1">
              <a:spLocks noChangeArrowheads="1"/>
            </p:cNvSpPr>
            <p:nvPr/>
          </p:nvSpPr>
          <p:spPr bwMode="auto">
            <a:xfrm>
              <a:off x="3181" y="3135"/>
              <a:ext cx="1860"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a:latin typeface="Comic Sans MS" panose="030F0702030302020204" pitchFamily="66" charset="0"/>
                </a:rPr>
                <a:t>R</a:t>
              </a:r>
              <a:r>
                <a:rPr lang="en-US" altLang="zh-CN" sz="2800" baseline="-25000">
                  <a:latin typeface="Comic Sans MS" panose="030F0702030302020204" pitchFamily="66" charset="0"/>
                </a:rPr>
                <a:t>c</a:t>
              </a:r>
              <a:r>
                <a:rPr lang="en-US" altLang="zh-CN" sz="2000" baseline="-25000">
                  <a:latin typeface="Comic Sans MS" panose="030F0702030302020204" pitchFamily="66" charset="0"/>
                </a:rPr>
                <a:t> </a:t>
              </a:r>
              <a:r>
                <a:rPr lang="en-US" altLang="zh-CN" sz="2000">
                  <a:latin typeface="Comic Sans MS" panose="030F0702030302020204" pitchFamily="66" charset="0"/>
                </a:rPr>
                <a:t>bits/sec</a:t>
              </a:r>
            </a:p>
          </p:txBody>
        </p:sp>
      </p:grpSp>
      <p:sp>
        <p:nvSpPr>
          <p:cNvPr id="33807" name="AutoShape 51"/>
          <p:cNvSpPr>
            <a:spLocks noChangeArrowheads="1"/>
          </p:cNvSpPr>
          <p:nvPr/>
        </p:nvSpPr>
        <p:spPr bwMode="auto">
          <a:xfrm>
            <a:off x="4198938" y="2574925"/>
            <a:ext cx="1365250" cy="381000"/>
          </a:xfrm>
          <a:prstGeom prst="rightArrow">
            <a:avLst>
              <a:gd name="adj1" fmla="val 50000"/>
              <a:gd name="adj2" fmla="val 89583"/>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9" name="Group 109"/>
          <p:cNvGrpSpPr>
            <a:grpSpLocks/>
          </p:cNvGrpSpPr>
          <p:nvPr/>
        </p:nvGrpSpPr>
        <p:grpSpPr bwMode="auto">
          <a:xfrm>
            <a:off x="555625" y="3341688"/>
            <a:ext cx="8307388" cy="1536700"/>
            <a:chOff x="350" y="2105"/>
            <a:chExt cx="5233" cy="968"/>
          </a:xfrm>
        </p:grpSpPr>
        <p:sp>
          <p:nvSpPr>
            <p:cNvPr id="33813" name="Rectangle 56"/>
            <p:cNvSpPr>
              <a:spLocks noChangeArrowheads="1"/>
            </p:cNvSpPr>
            <p:nvPr/>
          </p:nvSpPr>
          <p:spPr bwMode="auto">
            <a:xfrm>
              <a:off x="350" y="2105"/>
              <a:ext cx="5079"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buClr>
                  <a:schemeClr val="accent2"/>
                </a:buClr>
                <a:buSzPct val="85000"/>
                <a:buFont typeface="Wingdings" panose="05000000000000000000" pitchFamily="2" charset="2"/>
                <a:buChar char="q"/>
              </a:pPr>
              <a:r>
                <a:rPr lang="en-US" altLang="zh-CN" sz="2800" i="1">
                  <a:solidFill>
                    <a:srgbClr val="FF3300"/>
                  </a:solidFill>
                  <a:latin typeface="Comic Sans MS" panose="030F0702030302020204" pitchFamily="66" charset="0"/>
                </a:rPr>
                <a:t>R</a:t>
              </a:r>
              <a:r>
                <a:rPr lang="en-US" altLang="zh-CN" sz="2800" i="1" baseline="-25000">
                  <a:solidFill>
                    <a:srgbClr val="FF3300"/>
                  </a:solidFill>
                  <a:latin typeface="Comic Sans MS" panose="030F0702030302020204" pitchFamily="66" charset="0"/>
                </a:rPr>
                <a:t>s</a:t>
              </a:r>
              <a:r>
                <a:rPr lang="en-US" altLang="zh-CN" sz="2800" i="1">
                  <a:solidFill>
                    <a:srgbClr val="FF3300"/>
                  </a:solidFill>
                  <a:latin typeface="Comic Sans MS" panose="030F0702030302020204" pitchFamily="66" charset="0"/>
                </a:rPr>
                <a:t> &gt; R</a:t>
              </a:r>
              <a:r>
                <a:rPr lang="en-US" altLang="zh-CN" sz="2800" i="1" baseline="-25000">
                  <a:solidFill>
                    <a:srgbClr val="FF3300"/>
                  </a:solidFill>
                  <a:latin typeface="Comic Sans MS" panose="030F0702030302020204" pitchFamily="66" charset="0"/>
                </a:rPr>
                <a:t>c</a:t>
              </a:r>
              <a:r>
                <a:rPr lang="en-US" altLang="zh-CN" sz="2800" i="1">
                  <a:solidFill>
                    <a:srgbClr val="FF3300"/>
                  </a:solidFill>
                  <a:latin typeface="Comic Sans MS" panose="030F0702030302020204" pitchFamily="66" charset="0"/>
                </a:rPr>
                <a:t>  </a:t>
              </a:r>
              <a:r>
                <a:rPr lang="en-US" altLang="zh-CN" sz="2800">
                  <a:latin typeface="Comic Sans MS" panose="030F0702030302020204" pitchFamily="66" charset="0"/>
                </a:rPr>
                <a:t>What is average end-end throughput?</a:t>
              </a:r>
            </a:p>
          </p:txBody>
        </p:sp>
        <p:sp>
          <p:nvSpPr>
            <p:cNvPr id="33814" name="Line 57"/>
            <p:cNvSpPr>
              <a:spLocks noChangeShapeType="1"/>
            </p:cNvSpPr>
            <p:nvPr/>
          </p:nvSpPr>
          <p:spPr bwMode="auto">
            <a:xfrm>
              <a:off x="1354" y="2920"/>
              <a:ext cx="366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3815" name="Group 58"/>
            <p:cNvGrpSpPr>
              <a:grpSpLocks/>
            </p:cNvGrpSpPr>
            <p:nvPr/>
          </p:nvGrpSpPr>
          <p:grpSpPr bwMode="auto">
            <a:xfrm>
              <a:off x="2725" y="2852"/>
              <a:ext cx="612" cy="178"/>
              <a:chOff x="3600" y="219"/>
              <a:chExt cx="360" cy="175"/>
            </a:xfrm>
          </p:grpSpPr>
          <p:sp>
            <p:nvSpPr>
              <p:cNvPr id="33841" name="Oval 5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3842" name="Line 6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43" name="Line 6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44" name="Rectangle 6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zh-CN"/>
              </a:p>
            </p:txBody>
          </p:sp>
          <p:sp>
            <p:nvSpPr>
              <p:cNvPr id="33845" name="Oval 6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33846" name="Group 64"/>
              <p:cNvGrpSpPr>
                <a:grpSpLocks/>
              </p:cNvGrpSpPr>
              <p:nvPr/>
            </p:nvGrpSpPr>
            <p:grpSpPr bwMode="auto">
              <a:xfrm>
                <a:off x="3686" y="244"/>
                <a:ext cx="177" cy="66"/>
                <a:chOff x="2848" y="848"/>
                <a:chExt cx="140" cy="98"/>
              </a:xfrm>
            </p:grpSpPr>
            <p:sp>
              <p:nvSpPr>
                <p:cNvPr id="33851" name="Line 6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52" name="Line 6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53" name="Line 6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3847" name="Group 68"/>
              <p:cNvGrpSpPr>
                <a:grpSpLocks/>
              </p:cNvGrpSpPr>
              <p:nvPr/>
            </p:nvGrpSpPr>
            <p:grpSpPr bwMode="auto">
              <a:xfrm flipV="1">
                <a:off x="3686" y="243"/>
                <a:ext cx="177" cy="66"/>
                <a:chOff x="2848" y="848"/>
                <a:chExt cx="140" cy="98"/>
              </a:xfrm>
            </p:grpSpPr>
            <p:sp>
              <p:nvSpPr>
                <p:cNvPr id="33848" name="Line 6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49" name="Line 7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50" name="Line 7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aphicFrame>
          <p:nvGraphicFramePr>
            <p:cNvPr id="33795" name="Object 72"/>
            <p:cNvGraphicFramePr>
              <a:graphicFrameLocks noChangeAspect="1"/>
            </p:cNvGraphicFramePr>
            <p:nvPr/>
          </p:nvGraphicFramePr>
          <p:xfrm>
            <a:off x="5128" y="2739"/>
            <a:ext cx="455" cy="323"/>
          </p:xfrm>
          <a:graphic>
            <a:graphicData uri="http://schemas.openxmlformats.org/presentationml/2006/ole">
              <mc:AlternateContent xmlns:mc="http://schemas.openxmlformats.org/markup-compatibility/2006">
                <mc:Choice xmlns:v="urn:schemas-microsoft-com:vml" Requires="v">
                  <p:oleObj spid="_x0000_s32770" name="Clip" r:id="rId6" imgW="1307263" imgH="1084139" progId="MS_ClipArt_Gallery.2">
                    <p:embed/>
                  </p:oleObj>
                </mc:Choice>
                <mc:Fallback>
                  <p:oleObj name="Clip" r:id="rId6" imgW="1307263" imgH="1084139" progId="MS_ClipArt_Gallery.2">
                    <p:embed/>
                    <p:pic>
                      <p:nvPicPr>
                        <p:cNvPr id="33795" name="Object 7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8" y="2739"/>
                          <a:ext cx="455" cy="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3816" name="Group 73"/>
            <p:cNvGrpSpPr>
              <a:grpSpLocks/>
            </p:cNvGrpSpPr>
            <p:nvPr/>
          </p:nvGrpSpPr>
          <p:grpSpPr bwMode="auto">
            <a:xfrm>
              <a:off x="1066" y="2649"/>
              <a:ext cx="217" cy="413"/>
              <a:chOff x="4180" y="783"/>
              <a:chExt cx="150" cy="307"/>
            </a:xfrm>
          </p:grpSpPr>
          <p:sp>
            <p:nvSpPr>
              <p:cNvPr id="33833" name="AutoShape 74"/>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3834" name="Rectangle 75"/>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3835" name="Rectangle 76"/>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3836" name="AutoShape 77"/>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3837" name="Line 78"/>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38" name="Line 79"/>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39" name="Rectangle 80"/>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3840" name="Rectangle 81"/>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33817" name="AutoShape 82"/>
            <p:cNvSpPr>
              <a:spLocks noChangeArrowheads="1"/>
            </p:cNvSpPr>
            <p:nvPr/>
          </p:nvSpPr>
          <p:spPr bwMode="auto">
            <a:xfrm>
              <a:off x="762" y="2481"/>
              <a:ext cx="260" cy="287"/>
            </a:xfrm>
            <a:prstGeom prst="can">
              <a:avLst>
                <a:gd name="adj" fmla="val 22317"/>
              </a:avLst>
            </a:prstGeom>
            <a:solidFill>
              <a:schemeClr val="accent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3818" name="AutoShape 90"/>
            <p:cNvSpPr>
              <a:spLocks noChangeArrowheads="1"/>
            </p:cNvSpPr>
            <p:nvPr/>
          </p:nvSpPr>
          <p:spPr bwMode="auto">
            <a:xfrm>
              <a:off x="4741" y="2819"/>
              <a:ext cx="515" cy="239"/>
            </a:xfrm>
            <a:prstGeom prst="rightArrow">
              <a:avLst>
                <a:gd name="adj1" fmla="val 50000"/>
                <a:gd name="adj2" fmla="val 53870"/>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33819" name="Group 92"/>
            <p:cNvGrpSpPr>
              <a:grpSpLocks/>
            </p:cNvGrpSpPr>
            <p:nvPr/>
          </p:nvGrpSpPr>
          <p:grpSpPr bwMode="auto">
            <a:xfrm>
              <a:off x="1328" y="2714"/>
              <a:ext cx="1347" cy="359"/>
              <a:chOff x="2249" y="3430"/>
              <a:chExt cx="1389" cy="256"/>
            </a:xfrm>
          </p:grpSpPr>
          <p:sp>
            <p:nvSpPr>
              <p:cNvPr id="256093" name="Oval 9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a:extLst/>
            </p:spPr>
            <p:txBody>
              <a:bodyPr wrap="none" anchor="ctr"/>
              <a:lstStyle/>
              <a:p>
                <a:pPr>
                  <a:defRPr/>
                </a:pPr>
                <a:endParaRPr lang="zh-CN" altLang="en-US"/>
              </a:p>
            </p:txBody>
          </p:sp>
          <p:sp>
            <p:nvSpPr>
              <p:cNvPr id="256094" name="Rectangle 94"/>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a:extLst/>
            </p:spPr>
            <p:txBody>
              <a:bodyPr wrap="none" anchor="ctr"/>
              <a:lstStyle/>
              <a:p>
                <a:pPr>
                  <a:defRPr/>
                </a:pPr>
                <a:endParaRPr lang="zh-CN" altLang="en-US"/>
              </a:p>
            </p:txBody>
          </p:sp>
          <p:sp>
            <p:nvSpPr>
              <p:cNvPr id="33831" name="Oval 95"/>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56096" name="Rectangle 96"/>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a:noFill/>
              </a:ln>
              <a:effectLst/>
              <a:extLst/>
            </p:spPr>
            <p:txBody>
              <a:bodyPr wrap="none" anchor="ctr"/>
              <a:lstStyle/>
              <a:p>
                <a:pPr>
                  <a:defRPr/>
                </a:pPr>
                <a:endParaRPr lang="zh-CN" altLang="en-US"/>
              </a:p>
            </p:txBody>
          </p:sp>
        </p:grpSp>
        <p:sp>
          <p:nvSpPr>
            <p:cNvPr id="33820" name="Text Box 97"/>
            <p:cNvSpPr txBox="1">
              <a:spLocks noChangeArrowheads="1"/>
            </p:cNvSpPr>
            <p:nvPr/>
          </p:nvSpPr>
          <p:spPr bwMode="auto">
            <a:xfrm>
              <a:off x="1313" y="2788"/>
              <a:ext cx="141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a:latin typeface="Comic Sans MS" panose="030F0702030302020204" pitchFamily="66" charset="0"/>
                </a:rPr>
                <a:t>R</a:t>
              </a:r>
              <a:r>
                <a:rPr lang="en-US" altLang="zh-CN" sz="2800" baseline="-25000">
                  <a:latin typeface="Comic Sans MS" panose="030F0702030302020204" pitchFamily="66" charset="0"/>
                </a:rPr>
                <a:t>s</a:t>
              </a:r>
              <a:r>
                <a:rPr lang="en-US" altLang="zh-CN" sz="2000" baseline="-25000">
                  <a:latin typeface="Comic Sans MS" panose="030F0702030302020204" pitchFamily="66" charset="0"/>
                </a:rPr>
                <a:t> </a:t>
              </a:r>
              <a:r>
                <a:rPr lang="en-US" altLang="zh-CN" sz="2000">
                  <a:latin typeface="Comic Sans MS" panose="030F0702030302020204" pitchFamily="66" charset="0"/>
                </a:rPr>
                <a:t>bits/sec</a:t>
              </a:r>
            </a:p>
          </p:txBody>
        </p:sp>
        <p:grpSp>
          <p:nvGrpSpPr>
            <p:cNvPr id="33821" name="Group 83"/>
            <p:cNvGrpSpPr>
              <a:grpSpLocks/>
            </p:cNvGrpSpPr>
            <p:nvPr/>
          </p:nvGrpSpPr>
          <p:grpSpPr bwMode="auto">
            <a:xfrm>
              <a:off x="3419" y="2835"/>
              <a:ext cx="1621" cy="194"/>
              <a:chOff x="2249" y="3430"/>
              <a:chExt cx="1389" cy="256"/>
            </a:xfrm>
          </p:grpSpPr>
          <p:sp>
            <p:nvSpPr>
              <p:cNvPr id="256084" name="Oval 84"/>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a:extLst/>
            </p:spPr>
            <p:txBody>
              <a:bodyPr wrap="none" anchor="ctr"/>
              <a:lstStyle/>
              <a:p>
                <a:pPr>
                  <a:defRPr/>
                </a:pPr>
                <a:endParaRPr lang="zh-CN" altLang="en-US"/>
              </a:p>
            </p:txBody>
          </p:sp>
          <p:sp>
            <p:nvSpPr>
              <p:cNvPr id="256085" name="Rectangle 85"/>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a:extLst/>
            </p:spPr>
            <p:txBody>
              <a:bodyPr wrap="none" anchor="ctr"/>
              <a:lstStyle/>
              <a:p>
                <a:pPr>
                  <a:defRPr/>
                </a:pPr>
                <a:endParaRPr lang="zh-CN" altLang="en-US"/>
              </a:p>
            </p:txBody>
          </p:sp>
          <p:sp>
            <p:nvSpPr>
              <p:cNvPr id="33827" name="Oval 86"/>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56087" name="Rectangle 87"/>
              <p:cNvSpPr>
                <a:spLocks noChangeArrowheads="1"/>
              </p:cNvSpPr>
              <p:nvPr/>
            </p:nvSpPr>
            <p:spPr bwMode="auto">
              <a:xfrm>
                <a:off x="3562" y="3438"/>
                <a:ext cx="45" cy="245"/>
              </a:xfrm>
              <a:prstGeom prst="rect">
                <a:avLst/>
              </a:prstGeom>
              <a:gradFill rotWithShape="1">
                <a:gsLst>
                  <a:gs pos="0">
                    <a:schemeClr val="bg1"/>
                  </a:gs>
                  <a:gs pos="50000">
                    <a:schemeClr val="folHlink"/>
                  </a:gs>
                  <a:gs pos="100000">
                    <a:schemeClr val="bg1"/>
                  </a:gs>
                </a:gsLst>
                <a:lin ang="5400000" scaled="1"/>
              </a:gradFill>
              <a:ln>
                <a:noFill/>
              </a:ln>
              <a:effectLst/>
              <a:extLst/>
            </p:spPr>
            <p:txBody>
              <a:bodyPr wrap="none" anchor="ctr"/>
              <a:lstStyle/>
              <a:p>
                <a:pPr>
                  <a:defRPr/>
                </a:pPr>
                <a:endParaRPr lang="zh-CN" altLang="en-US"/>
              </a:p>
            </p:txBody>
          </p:sp>
        </p:grpSp>
        <p:sp>
          <p:nvSpPr>
            <p:cNvPr id="33822" name="Text Box 88"/>
            <p:cNvSpPr txBox="1">
              <a:spLocks noChangeArrowheads="1"/>
            </p:cNvSpPr>
            <p:nvPr/>
          </p:nvSpPr>
          <p:spPr bwMode="auto">
            <a:xfrm>
              <a:off x="3475" y="2807"/>
              <a:ext cx="162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a:latin typeface="Comic Sans MS" panose="030F0702030302020204" pitchFamily="66" charset="0"/>
                </a:rPr>
                <a:t>  R</a:t>
              </a:r>
              <a:r>
                <a:rPr lang="en-US" altLang="zh-CN" sz="2800" baseline="-25000">
                  <a:latin typeface="Comic Sans MS" panose="030F0702030302020204" pitchFamily="66" charset="0"/>
                </a:rPr>
                <a:t>c</a:t>
              </a:r>
              <a:r>
                <a:rPr lang="en-US" altLang="zh-CN" sz="2000" baseline="-25000">
                  <a:latin typeface="Comic Sans MS" panose="030F0702030302020204" pitchFamily="66" charset="0"/>
                </a:rPr>
                <a:t> </a:t>
              </a:r>
              <a:r>
                <a:rPr lang="en-US" altLang="zh-CN" sz="2000">
                  <a:latin typeface="Comic Sans MS" panose="030F0702030302020204" pitchFamily="66" charset="0"/>
                </a:rPr>
                <a:t>bits/sec</a:t>
              </a:r>
            </a:p>
          </p:txBody>
        </p:sp>
        <p:sp>
          <p:nvSpPr>
            <p:cNvPr id="33823" name="AutoShape 98"/>
            <p:cNvSpPr>
              <a:spLocks noChangeArrowheads="1"/>
            </p:cNvSpPr>
            <p:nvPr/>
          </p:nvSpPr>
          <p:spPr bwMode="auto">
            <a:xfrm>
              <a:off x="2668" y="2815"/>
              <a:ext cx="860" cy="240"/>
            </a:xfrm>
            <a:prstGeom prst="rightArrow">
              <a:avLst>
                <a:gd name="adj1" fmla="val 50000"/>
                <a:gd name="adj2" fmla="val 89583"/>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3824" name="AutoShape 89"/>
            <p:cNvSpPr>
              <a:spLocks noChangeArrowheads="1"/>
            </p:cNvSpPr>
            <p:nvPr/>
          </p:nvSpPr>
          <p:spPr bwMode="auto">
            <a:xfrm flipV="1">
              <a:off x="814" y="2689"/>
              <a:ext cx="564" cy="35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09 w 21600"/>
                <a:gd name="T13" fmla="*/ 2912 h 21600"/>
                <a:gd name="T14" fmla="*/ 18230 w 21600"/>
                <a:gd name="T15" fmla="*/ 922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6" name="Group 108"/>
          <p:cNvGrpSpPr>
            <a:grpSpLocks/>
          </p:cNvGrpSpPr>
          <p:nvPr/>
        </p:nvGrpSpPr>
        <p:grpSpPr bwMode="auto">
          <a:xfrm>
            <a:off x="203200" y="5191125"/>
            <a:ext cx="8607425" cy="1211263"/>
            <a:chOff x="128" y="3270"/>
            <a:chExt cx="5422" cy="763"/>
          </a:xfrm>
        </p:grpSpPr>
        <p:sp>
          <p:nvSpPr>
            <p:cNvPr id="33810" name="Rectangle 102"/>
            <p:cNvSpPr>
              <a:spLocks noChangeArrowheads="1"/>
            </p:cNvSpPr>
            <p:nvPr/>
          </p:nvSpPr>
          <p:spPr bwMode="auto">
            <a:xfrm>
              <a:off x="128" y="3393"/>
              <a:ext cx="5403" cy="640"/>
            </a:xfrm>
            <a:prstGeom prst="rect">
              <a:avLst/>
            </a:prstGeom>
            <a:solidFill>
              <a:schemeClr val="bg1"/>
            </a:solidFill>
            <a:ln w="28575">
              <a:solidFill>
                <a:srgbClr val="FF3300"/>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3811" name="Text Box 101"/>
            <p:cNvSpPr txBox="1">
              <a:spLocks noChangeArrowheads="1"/>
            </p:cNvSpPr>
            <p:nvPr/>
          </p:nvSpPr>
          <p:spPr bwMode="auto">
            <a:xfrm>
              <a:off x="208" y="3585"/>
              <a:ext cx="534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latin typeface="Comic Sans MS" panose="030F0702030302020204" pitchFamily="66" charset="0"/>
                </a:rPr>
                <a:t>link on end-end path that constrains  end-end throughput</a:t>
              </a:r>
            </a:p>
          </p:txBody>
        </p:sp>
        <p:sp>
          <p:nvSpPr>
            <p:cNvPr id="33812" name="Text Box 104"/>
            <p:cNvSpPr txBox="1">
              <a:spLocks noChangeArrowheads="1"/>
            </p:cNvSpPr>
            <p:nvPr/>
          </p:nvSpPr>
          <p:spPr bwMode="auto">
            <a:xfrm>
              <a:off x="322" y="3270"/>
              <a:ext cx="1712"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i="1">
                  <a:solidFill>
                    <a:srgbClr val="FF3300"/>
                  </a:solidFill>
                  <a:latin typeface="Comic Sans MS" panose="030F0702030302020204" pitchFamily="66" charset="0"/>
                </a:rPr>
                <a:t>bottleneck link</a:t>
              </a:r>
            </a:p>
          </p:txBody>
        </p:sp>
      </p:grpSp>
    </p:spTree>
    <p:extLst>
      <p:ext uri="{BB962C8B-B14F-4D97-AF65-F5344CB8AC3E}">
        <p14:creationId xmlns:p14="http://schemas.microsoft.com/office/powerpoint/2010/main" val="41980972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2"/>
          <p:cNvSpPr>
            <a:spLocks noGrp="1" noChangeArrowheads="1"/>
          </p:cNvSpPr>
          <p:nvPr>
            <p:ph type="title"/>
          </p:nvPr>
        </p:nvSpPr>
        <p:spPr>
          <a:xfrm>
            <a:off x="0" y="254000"/>
            <a:ext cx="8591550" cy="1143000"/>
          </a:xfrm>
        </p:spPr>
        <p:txBody>
          <a:bodyPr/>
          <a:lstStyle/>
          <a:p>
            <a:r>
              <a:rPr lang="en-US" altLang="zh-CN">
                <a:latin typeface="Comic Sans MS" panose="030F0702030302020204" pitchFamily="66" charset="0"/>
              </a:rPr>
              <a:t>Throughput: Internet scenario</a:t>
            </a:r>
          </a:p>
        </p:txBody>
      </p:sp>
      <p:sp>
        <p:nvSpPr>
          <p:cNvPr id="34822" name="Text Box 44"/>
          <p:cNvSpPr txBox="1">
            <a:spLocks noChangeArrowheads="1"/>
          </p:cNvSpPr>
          <p:nvPr/>
        </p:nvSpPr>
        <p:spPr bwMode="auto">
          <a:xfrm>
            <a:off x="4384675" y="5672138"/>
            <a:ext cx="44640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a:latin typeface="Comic Sans MS" panose="030F0702030302020204" pitchFamily="66" charset="0"/>
              </a:rPr>
              <a:t>10 connections (fairly) share backbone bottleneck link R</a:t>
            </a:r>
            <a:r>
              <a:rPr lang="en-US" altLang="zh-CN" sz="2000" baseline="-25000">
                <a:latin typeface="Comic Sans MS" panose="030F0702030302020204" pitchFamily="66" charset="0"/>
              </a:rPr>
              <a:t> </a:t>
            </a:r>
            <a:r>
              <a:rPr lang="en-US" altLang="zh-CN" sz="2000">
                <a:latin typeface="Comic Sans MS" panose="030F0702030302020204" pitchFamily="66" charset="0"/>
              </a:rPr>
              <a:t>bits/sec</a:t>
            </a:r>
          </a:p>
        </p:txBody>
      </p:sp>
      <p:sp>
        <p:nvSpPr>
          <p:cNvPr id="34823" name="Freeform 296"/>
          <p:cNvSpPr>
            <a:spLocks/>
          </p:cNvSpPr>
          <p:nvPr/>
        </p:nvSpPr>
        <p:spPr bwMode="auto">
          <a:xfrm>
            <a:off x="4883150" y="2720975"/>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4824" name="AutoShape 21"/>
          <p:cNvSpPr>
            <a:spLocks noChangeArrowheads="1"/>
          </p:cNvSpPr>
          <p:nvPr/>
        </p:nvSpPr>
        <p:spPr bwMode="auto">
          <a:xfrm>
            <a:off x="4595813" y="2386013"/>
            <a:ext cx="312737" cy="152400"/>
          </a:xfrm>
          <a:prstGeom prst="parallelogram">
            <a:avLst>
              <a:gd name="adj" fmla="val 79053"/>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4825" name="Rectangle 22"/>
          <p:cNvSpPr>
            <a:spLocks noChangeArrowheads="1"/>
          </p:cNvSpPr>
          <p:nvPr/>
        </p:nvSpPr>
        <p:spPr bwMode="auto">
          <a:xfrm>
            <a:off x="4754563" y="1882775"/>
            <a:ext cx="144462" cy="5080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4826" name="Rectangle 23"/>
          <p:cNvSpPr>
            <a:spLocks noChangeArrowheads="1"/>
          </p:cNvSpPr>
          <p:nvPr/>
        </p:nvSpPr>
        <p:spPr bwMode="auto">
          <a:xfrm>
            <a:off x="4595813" y="2025650"/>
            <a:ext cx="200025" cy="508000"/>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4827" name="AutoShape 24"/>
          <p:cNvSpPr>
            <a:spLocks noChangeArrowheads="1"/>
          </p:cNvSpPr>
          <p:nvPr/>
        </p:nvSpPr>
        <p:spPr bwMode="auto">
          <a:xfrm>
            <a:off x="4595813" y="1878013"/>
            <a:ext cx="312737" cy="153987"/>
          </a:xfrm>
          <a:prstGeom prst="parallelogram">
            <a:avLst>
              <a:gd name="adj" fmla="val 78238"/>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4828" name="Line 25"/>
          <p:cNvSpPr>
            <a:spLocks noChangeShapeType="1"/>
          </p:cNvSpPr>
          <p:nvPr/>
        </p:nvSpPr>
        <p:spPr bwMode="auto">
          <a:xfrm>
            <a:off x="4908550" y="1889125"/>
            <a:ext cx="0" cy="4968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29" name="Line 26"/>
          <p:cNvSpPr>
            <a:spLocks noChangeShapeType="1"/>
          </p:cNvSpPr>
          <p:nvPr/>
        </p:nvSpPr>
        <p:spPr bwMode="auto">
          <a:xfrm flipH="1">
            <a:off x="4795838" y="2386013"/>
            <a:ext cx="112712" cy="1476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30" name="Rectangle 27"/>
          <p:cNvSpPr>
            <a:spLocks noChangeArrowheads="1"/>
          </p:cNvSpPr>
          <p:nvPr/>
        </p:nvSpPr>
        <p:spPr bwMode="auto">
          <a:xfrm>
            <a:off x="4622800" y="2093913"/>
            <a:ext cx="131763" cy="292100"/>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4831" name="Rectangle 28"/>
          <p:cNvSpPr>
            <a:spLocks noChangeArrowheads="1"/>
          </p:cNvSpPr>
          <p:nvPr/>
        </p:nvSpPr>
        <p:spPr bwMode="auto">
          <a:xfrm>
            <a:off x="4641850" y="2181225"/>
            <a:ext cx="98425" cy="103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4832" name="Text Box 35"/>
          <p:cNvSpPr txBox="1">
            <a:spLocks noChangeArrowheads="1"/>
          </p:cNvSpPr>
          <p:nvPr/>
        </p:nvSpPr>
        <p:spPr bwMode="auto">
          <a:xfrm>
            <a:off x="4746625" y="2344738"/>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a:latin typeface="Comic Sans MS" panose="030F0702030302020204" pitchFamily="66" charset="0"/>
              </a:rPr>
              <a:t>R</a:t>
            </a:r>
            <a:r>
              <a:rPr lang="en-US" altLang="zh-CN" sz="2800" baseline="-25000">
                <a:latin typeface="Comic Sans MS" panose="030F0702030302020204" pitchFamily="66" charset="0"/>
              </a:rPr>
              <a:t>s</a:t>
            </a:r>
            <a:endParaRPr lang="en-US" altLang="zh-CN" sz="2000">
              <a:latin typeface="Comic Sans MS" panose="030F0702030302020204" pitchFamily="66" charset="0"/>
            </a:endParaRPr>
          </a:p>
        </p:txBody>
      </p:sp>
      <p:sp>
        <p:nvSpPr>
          <p:cNvPr id="257064" name="Oval 40"/>
          <p:cNvSpPr>
            <a:spLocks noChangeArrowheads="1"/>
          </p:cNvSpPr>
          <p:nvPr/>
        </p:nvSpPr>
        <p:spPr bwMode="auto">
          <a:xfrm rot="5400000">
            <a:off x="6611144" y="3772694"/>
            <a:ext cx="50800" cy="525462"/>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a:extLst/>
        </p:spPr>
        <p:txBody>
          <a:bodyPr wrap="none" anchor="ctr"/>
          <a:lstStyle/>
          <a:p>
            <a:pPr>
              <a:defRPr/>
            </a:pPr>
            <a:endParaRPr lang="zh-CN" altLang="en-US"/>
          </a:p>
        </p:txBody>
      </p:sp>
      <p:sp>
        <p:nvSpPr>
          <p:cNvPr id="257065" name="Rectangle 41"/>
          <p:cNvSpPr>
            <a:spLocks noChangeArrowheads="1"/>
          </p:cNvSpPr>
          <p:nvPr/>
        </p:nvSpPr>
        <p:spPr bwMode="auto">
          <a:xfrm rot="5400000">
            <a:off x="6144419" y="3278982"/>
            <a:ext cx="984250" cy="525462"/>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a:extLst/>
        </p:spPr>
        <p:txBody>
          <a:bodyPr wrap="none" anchor="ctr"/>
          <a:lstStyle/>
          <a:p>
            <a:pPr>
              <a:defRPr/>
            </a:pPr>
            <a:endParaRPr lang="zh-CN" altLang="en-US"/>
          </a:p>
        </p:txBody>
      </p:sp>
      <p:sp>
        <p:nvSpPr>
          <p:cNvPr id="34835" name="Oval 42"/>
          <p:cNvSpPr>
            <a:spLocks noChangeArrowheads="1"/>
          </p:cNvSpPr>
          <p:nvPr/>
        </p:nvSpPr>
        <p:spPr bwMode="auto">
          <a:xfrm rot="5400000">
            <a:off x="6615113" y="2794000"/>
            <a:ext cx="52387" cy="52546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57067" name="Rectangle 43"/>
          <p:cNvSpPr>
            <a:spLocks noChangeArrowheads="1"/>
          </p:cNvSpPr>
          <p:nvPr/>
        </p:nvSpPr>
        <p:spPr bwMode="auto">
          <a:xfrm rot="5400000">
            <a:off x="6615113" y="3765550"/>
            <a:ext cx="31750" cy="511175"/>
          </a:xfrm>
          <a:prstGeom prst="rect">
            <a:avLst/>
          </a:prstGeom>
          <a:gradFill rotWithShape="1">
            <a:gsLst>
              <a:gs pos="0">
                <a:schemeClr val="bg1"/>
              </a:gs>
              <a:gs pos="50000">
                <a:schemeClr val="folHlink"/>
              </a:gs>
              <a:gs pos="100000">
                <a:schemeClr val="bg1"/>
              </a:gs>
            </a:gsLst>
            <a:lin ang="5400000" scaled="1"/>
          </a:gradFill>
          <a:ln>
            <a:noFill/>
          </a:ln>
          <a:effectLst/>
          <a:extLst/>
        </p:spPr>
        <p:txBody>
          <a:bodyPr wrap="none" anchor="ctr"/>
          <a:lstStyle/>
          <a:p>
            <a:pPr>
              <a:defRPr/>
            </a:pPr>
            <a:endParaRPr lang="zh-CN" altLang="en-US"/>
          </a:p>
        </p:txBody>
      </p:sp>
      <p:graphicFrame>
        <p:nvGraphicFramePr>
          <p:cNvPr id="34818" name="Object 429"/>
          <p:cNvGraphicFramePr>
            <a:graphicFrameLocks noChangeAspect="1"/>
          </p:cNvGraphicFramePr>
          <p:nvPr/>
        </p:nvGraphicFramePr>
        <p:xfrm>
          <a:off x="4524375" y="4532313"/>
          <a:ext cx="546100" cy="530225"/>
        </p:xfrm>
        <a:graphic>
          <a:graphicData uri="http://schemas.openxmlformats.org/presentationml/2006/ole">
            <mc:AlternateContent xmlns:mc="http://schemas.openxmlformats.org/markup-compatibility/2006">
              <mc:Choice xmlns:v="urn:schemas-microsoft-com:vml" Requires="v">
                <p:oleObj spid="_x0000_s33793" name="Clip" r:id="rId4" imgW="1307263" imgH="1084139" progId="MS_ClipArt_Gallery.2">
                  <p:embed/>
                </p:oleObj>
              </mc:Choice>
              <mc:Fallback>
                <p:oleObj name="Clip" r:id="rId4" imgW="1307263" imgH="1084139" progId="MS_ClipArt_Gallery.2">
                  <p:embed/>
                  <p:pic>
                    <p:nvPicPr>
                      <p:cNvPr id="34818" name="Object 4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4375" y="4532313"/>
                        <a:ext cx="546100"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7055" name="Oval 31"/>
          <p:cNvSpPr>
            <a:spLocks noChangeArrowheads="1"/>
          </p:cNvSpPr>
          <p:nvPr/>
        </p:nvSpPr>
        <p:spPr bwMode="auto">
          <a:xfrm rot="1792560">
            <a:off x="5621338" y="2668588"/>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a:extLst/>
        </p:spPr>
        <p:txBody>
          <a:bodyPr wrap="none" anchor="ctr"/>
          <a:lstStyle/>
          <a:p>
            <a:pPr>
              <a:defRPr/>
            </a:pPr>
            <a:endParaRPr lang="zh-CN" altLang="en-US"/>
          </a:p>
        </p:txBody>
      </p:sp>
      <p:sp>
        <p:nvSpPr>
          <p:cNvPr id="257056" name="Rectangle 32"/>
          <p:cNvSpPr>
            <a:spLocks noChangeArrowheads="1"/>
          </p:cNvSpPr>
          <p:nvPr/>
        </p:nvSpPr>
        <p:spPr bwMode="auto">
          <a:xfrm rot="1792560">
            <a:off x="4956175" y="2465388"/>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a:extLst/>
        </p:spPr>
        <p:txBody>
          <a:bodyPr wrap="none" anchor="ctr"/>
          <a:lstStyle/>
          <a:p>
            <a:pPr>
              <a:defRPr/>
            </a:pPr>
            <a:endParaRPr lang="zh-CN" altLang="en-US"/>
          </a:p>
        </p:txBody>
      </p:sp>
      <p:sp>
        <p:nvSpPr>
          <p:cNvPr id="34839" name="Oval 33"/>
          <p:cNvSpPr>
            <a:spLocks noChangeArrowheads="1"/>
          </p:cNvSpPr>
          <p:nvPr/>
        </p:nvSpPr>
        <p:spPr bwMode="auto">
          <a:xfrm rot="1792560">
            <a:off x="4991100" y="2265363"/>
            <a:ext cx="38100"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57058" name="Rectangle 34"/>
          <p:cNvSpPr>
            <a:spLocks noChangeArrowheads="1"/>
          </p:cNvSpPr>
          <p:nvPr/>
        </p:nvSpPr>
        <p:spPr bwMode="auto">
          <a:xfrm rot="1792560">
            <a:off x="5618163" y="2665413"/>
            <a:ext cx="23812" cy="153987"/>
          </a:xfrm>
          <a:prstGeom prst="rect">
            <a:avLst/>
          </a:prstGeom>
          <a:gradFill rotWithShape="1">
            <a:gsLst>
              <a:gs pos="0">
                <a:schemeClr val="bg1"/>
              </a:gs>
              <a:gs pos="50000">
                <a:schemeClr val="folHlink"/>
              </a:gs>
              <a:gs pos="100000">
                <a:schemeClr val="bg1"/>
              </a:gs>
            </a:gsLst>
            <a:lin ang="5400000" scaled="1"/>
          </a:gradFill>
          <a:ln>
            <a:noFill/>
          </a:ln>
          <a:effectLst/>
          <a:extLst/>
        </p:spPr>
        <p:txBody>
          <a:bodyPr wrap="none" anchor="ctr"/>
          <a:lstStyle/>
          <a:p>
            <a:pPr>
              <a:defRPr/>
            </a:pPr>
            <a:endParaRPr lang="zh-CN" altLang="en-US"/>
          </a:p>
        </p:txBody>
      </p:sp>
      <p:sp>
        <p:nvSpPr>
          <p:cNvPr id="34841" name="Line 456"/>
          <p:cNvSpPr>
            <a:spLocks noChangeShapeType="1"/>
          </p:cNvSpPr>
          <p:nvPr/>
        </p:nvSpPr>
        <p:spPr bwMode="auto">
          <a:xfrm rot="1792560">
            <a:off x="4827588" y="2536825"/>
            <a:ext cx="9556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42" name="AutoShape 459"/>
          <p:cNvSpPr>
            <a:spLocks noChangeArrowheads="1"/>
          </p:cNvSpPr>
          <p:nvPr/>
        </p:nvSpPr>
        <p:spPr bwMode="auto">
          <a:xfrm>
            <a:off x="5184775" y="1943100"/>
            <a:ext cx="312738" cy="153988"/>
          </a:xfrm>
          <a:prstGeom prst="parallelogram">
            <a:avLst>
              <a:gd name="adj" fmla="val 78238"/>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4843" name="Rectangle 460"/>
          <p:cNvSpPr>
            <a:spLocks noChangeArrowheads="1"/>
          </p:cNvSpPr>
          <p:nvPr/>
        </p:nvSpPr>
        <p:spPr bwMode="auto">
          <a:xfrm>
            <a:off x="5343525" y="1439863"/>
            <a:ext cx="144463" cy="5080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4844" name="Rectangle 461"/>
          <p:cNvSpPr>
            <a:spLocks noChangeArrowheads="1"/>
          </p:cNvSpPr>
          <p:nvPr/>
        </p:nvSpPr>
        <p:spPr bwMode="auto">
          <a:xfrm>
            <a:off x="5186363" y="1584325"/>
            <a:ext cx="198437" cy="508000"/>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4845" name="AutoShape 462"/>
          <p:cNvSpPr>
            <a:spLocks noChangeArrowheads="1"/>
          </p:cNvSpPr>
          <p:nvPr/>
        </p:nvSpPr>
        <p:spPr bwMode="auto">
          <a:xfrm>
            <a:off x="5184775" y="1435100"/>
            <a:ext cx="312738" cy="153988"/>
          </a:xfrm>
          <a:prstGeom prst="parallelogram">
            <a:avLst>
              <a:gd name="adj" fmla="val 78238"/>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4846" name="Line 463"/>
          <p:cNvSpPr>
            <a:spLocks noChangeShapeType="1"/>
          </p:cNvSpPr>
          <p:nvPr/>
        </p:nvSpPr>
        <p:spPr bwMode="auto">
          <a:xfrm>
            <a:off x="5497513" y="1446213"/>
            <a:ext cx="0" cy="496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47" name="Line 464"/>
          <p:cNvSpPr>
            <a:spLocks noChangeShapeType="1"/>
          </p:cNvSpPr>
          <p:nvPr/>
        </p:nvSpPr>
        <p:spPr bwMode="auto">
          <a:xfrm flipH="1">
            <a:off x="5384800" y="1943100"/>
            <a:ext cx="112713" cy="149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48" name="Rectangle 465"/>
          <p:cNvSpPr>
            <a:spLocks noChangeArrowheads="1"/>
          </p:cNvSpPr>
          <p:nvPr/>
        </p:nvSpPr>
        <p:spPr bwMode="auto">
          <a:xfrm>
            <a:off x="5211763" y="1651000"/>
            <a:ext cx="131762" cy="292100"/>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4849" name="Rectangle 466"/>
          <p:cNvSpPr>
            <a:spLocks noChangeArrowheads="1"/>
          </p:cNvSpPr>
          <p:nvPr/>
        </p:nvSpPr>
        <p:spPr bwMode="auto">
          <a:xfrm>
            <a:off x="5230813" y="1739900"/>
            <a:ext cx="100012" cy="101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57493" name="Oval 469"/>
          <p:cNvSpPr>
            <a:spLocks noChangeArrowheads="1"/>
          </p:cNvSpPr>
          <p:nvPr/>
        </p:nvSpPr>
        <p:spPr bwMode="auto">
          <a:xfrm rot="2768172">
            <a:off x="6130925" y="2671763"/>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a:extLst/>
        </p:spPr>
        <p:txBody>
          <a:bodyPr wrap="none" anchor="ctr"/>
          <a:lstStyle/>
          <a:p>
            <a:pPr>
              <a:defRPr/>
            </a:pPr>
            <a:endParaRPr lang="zh-CN" altLang="en-US"/>
          </a:p>
        </p:txBody>
      </p:sp>
      <p:sp>
        <p:nvSpPr>
          <p:cNvPr id="257494" name="Rectangle 470"/>
          <p:cNvSpPr>
            <a:spLocks noChangeArrowheads="1"/>
          </p:cNvSpPr>
          <p:nvPr/>
        </p:nvSpPr>
        <p:spPr bwMode="auto">
          <a:xfrm rot="2768172">
            <a:off x="5409407" y="2339181"/>
            <a:ext cx="915988"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a:extLst/>
        </p:spPr>
        <p:txBody>
          <a:bodyPr wrap="none" anchor="ctr"/>
          <a:lstStyle/>
          <a:p>
            <a:pPr>
              <a:defRPr/>
            </a:pPr>
            <a:endParaRPr lang="zh-CN" altLang="en-US"/>
          </a:p>
        </p:txBody>
      </p:sp>
      <p:sp>
        <p:nvSpPr>
          <p:cNvPr id="34852" name="Oval 471"/>
          <p:cNvSpPr>
            <a:spLocks noChangeArrowheads="1"/>
          </p:cNvSpPr>
          <p:nvPr/>
        </p:nvSpPr>
        <p:spPr bwMode="auto">
          <a:xfrm rot="2768172">
            <a:off x="5561013" y="2012950"/>
            <a:ext cx="47625" cy="142875"/>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57496" name="Rectangle 472"/>
          <p:cNvSpPr>
            <a:spLocks noChangeArrowheads="1"/>
          </p:cNvSpPr>
          <p:nvPr/>
        </p:nvSpPr>
        <p:spPr bwMode="auto">
          <a:xfrm rot="2768172">
            <a:off x="6130925" y="2663825"/>
            <a:ext cx="30163" cy="138113"/>
          </a:xfrm>
          <a:prstGeom prst="rect">
            <a:avLst/>
          </a:prstGeom>
          <a:gradFill rotWithShape="1">
            <a:gsLst>
              <a:gs pos="0">
                <a:schemeClr val="bg1"/>
              </a:gs>
              <a:gs pos="50000">
                <a:schemeClr val="folHlink"/>
              </a:gs>
              <a:gs pos="100000">
                <a:schemeClr val="bg1"/>
              </a:gs>
            </a:gsLst>
            <a:lin ang="5400000" scaled="1"/>
          </a:gradFill>
          <a:ln>
            <a:noFill/>
          </a:ln>
          <a:effectLst/>
          <a:extLst/>
        </p:spPr>
        <p:txBody>
          <a:bodyPr wrap="none" anchor="ctr"/>
          <a:lstStyle/>
          <a:p>
            <a:pPr>
              <a:defRPr/>
            </a:pPr>
            <a:endParaRPr lang="zh-CN" altLang="en-US"/>
          </a:p>
        </p:txBody>
      </p:sp>
      <p:sp>
        <p:nvSpPr>
          <p:cNvPr id="34854" name="Line 473"/>
          <p:cNvSpPr>
            <a:spLocks noChangeShapeType="1"/>
          </p:cNvSpPr>
          <p:nvPr/>
        </p:nvSpPr>
        <p:spPr bwMode="auto">
          <a:xfrm rot="2768172">
            <a:off x="5253037" y="2395538"/>
            <a:ext cx="11969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7500" name="Oval 476"/>
          <p:cNvSpPr>
            <a:spLocks noChangeArrowheads="1"/>
          </p:cNvSpPr>
          <p:nvPr/>
        </p:nvSpPr>
        <p:spPr bwMode="auto">
          <a:xfrm rot="19807440" flipH="1">
            <a:off x="5084763" y="4521200"/>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a:extLst/>
        </p:spPr>
        <p:txBody>
          <a:bodyPr wrap="none" anchor="ctr"/>
          <a:lstStyle/>
          <a:p>
            <a:pPr>
              <a:defRPr/>
            </a:pPr>
            <a:endParaRPr lang="zh-CN" altLang="en-US"/>
          </a:p>
        </p:txBody>
      </p:sp>
      <p:sp>
        <p:nvSpPr>
          <p:cNvPr id="257501" name="Rectangle 477"/>
          <p:cNvSpPr>
            <a:spLocks noChangeArrowheads="1"/>
          </p:cNvSpPr>
          <p:nvPr/>
        </p:nvSpPr>
        <p:spPr bwMode="auto">
          <a:xfrm rot="19807440" flipH="1">
            <a:off x="5057775" y="4318000"/>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a:extLst/>
        </p:spPr>
        <p:txBody>
          <a:bodyPr wrap="none" anchor="ctr"/>
          <a:lstStyle/>
          <a:p>
            <a:pPr>
              <a:defRPr/>
            </a:pPr>
            <a:endParaRPr lang="zh-CN" altLang="en-US"/>
          </a:p>
        </p:txBody>
      </p:sp>
      <p:sp>
        <p:nvSpPr>
          <p:cNvPr id="34857" name="Oval 478"/>
          <p:cNvSpPr>
            <a:spLocks noChangeArrowheads="1"/>
          </p:cNvSpPr>
          <p:nvPr/>
        </p:nvSpPr>
        <p:spPr bwMode="auto">
          <a:xfrm rot="19807440" flipH="1">
            <a:off x="5716588" y="4117975"/>
            <a:ext cx="36512"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57503" name="Rectangle 479"/>
          <p:cNvSpPr>
            <a:spLocks noChangeArrowheads="1"/>
          </p:cNvSpPr>
          <p:nvPr/>
        </p:nvSpPr>
        <p:spPr bwMode="auto">
          <a:xfrm rot="19807440" flipH="1">
            <a:off x="5100638" y="4518025"/>
            <a:ext cx="23812" cy="153988"/>
          </a:xfrm>
          <a:prstGeom prst="rect">
            <a:avLst/>
          </a:prstGeom>
          <a:gradFill rotWithShape="1">
            <a:gsLst>
              <a:gs pos="0">
                <a:schemeClr val="bg1"/>
              </a:gs>
              <a:gs pos="50000">
                <a:schemeClr val="folHlink"/>
              </a:gs>
              <a:gs pos="100000">
                <a:schemeClr val="bg1"/>
              </a:gs>
            </a:gsLst>
            <a:lin ang="5400000" scaled="1"/>
          </a:gradFill>
          <a:ln>
            <a:noFill/>
          </a:ln>
          <a:effectLst/>
          <a:extLst/>
        </p:spPr>
        <p:txBody>
          <a:bodyPr wrap="none" anchor="ctr"/>
          <a:lstStyle/>
          <a:p>
            <a:pPr>
              <a:defRPr/>
            </a:pPr>
            <a:endParaRPr lang="zh-CN" altLang="en-US"/>
          </a:p>
        </p:txBody>
      </p:sp>
      <p:sp>
        <p:nvSpPr>
          <p:cNvPr id="34859" name="Line 480"/>
          <p:cNvSpPr>
            <a:spLocks noChangeShapeType="1"/>
          </p:cNvSpPr>
          <p:nvPr/>
        </p:nvSpPr>
        <p:spPr bwMode="auto">
          <a:xfrm rot="19807440" flipH="1">
            <a:off x="4962525" y="4389438"/>
            <a:ext cx="955675"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7507" name="Oval 483"/>
          <p:cNvSpPr>
            <a:spLocks noChangeArrowheads="1"/>
          </p:cNvSpPr>
          <p:nvPr/>
        </p:nvSpPr>
        <p:spPr bwMode="auto">
          <a:xfrm rot="18831828" flipV="1">
            <a:off x="6338888" y="4294188"/>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a:extLst/>
        </p:spPr>
        <p:txBody>
          <a:bodyPr wrap="none" anchor="ctr"/>
          <a:lstStyle/>
          <a:p>
            <a:pPr>
              <a:defRPr/>
            </a:pPr>
            <a:endParaRPr lang="zh-CN" altLang="en-US"/>
          </a:p>
        </p:txBody>
      </p:sp>
      <p:sp>
        <p:nvSpPr>
          <p:cNvPr id="257508" name="Rectangle 484"/>
          <p:cNvSpPr>
            <a:spLocks noChangeArrowheads="1"/>
          </p:cNvSpPr>
          <p:nvPr/>
        </p:nvSpPr>
        <p:spPr bwMode="auto">
          <a:xfrm rot="18831828" flipV="1">
            <a:off x="5616575" y="4625975"/>
            <a:ext cx="917575"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a:extLst/>
        </p:spPr>
        <p:txBody>
          <a:bodyPr wrap="none" anchor="ctr"/>
          <a:lstStyle/>
          <a:p>
            <a:pPr>
              <a:defRPr/>
            </a:pPr>
            <a:endParaRPr lang="zh-CN" altLang="en-US"/>
          </a:p>
        </p:txBody>
      </p:sp>
      <p:sp>
        <p:nvSpPr>
          <p:cNvPr id="34862" name="Oval 485"/>
          <p:cNvSpPr>
            <a:spLocks noChangeArrowheads="1"/>
          </p:cNvSpPr>
          <p:nvPr/>
        </p:nvSpPr>
        <p:spPr bwMode="auto">
          <a:xfrm rot="18831828" flipV="1">
            <a:off x="5770563" y="4953000"/>
            <a:ext cx="47625" cy="142875"/>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57510" name="Rectangle 486"/>
          <p:cNvSpPr>
            <a:spLocks noChangeArrowheads="1"/>
          </p:cNvSpPr>
          <p:nvPr/>
        </p:nvSpPr>
        <p:spPr bwMode="auto">
          <a:xfrm rot="18831828" flipV="1">
            <a:off x="6338888" y="4303713"/>
            <a:ext cx="30162" cy="138112"/>
          </a:xfrm>
          <a:prstGeom prst="rect">
            <a:avLst/>
          </a:prstGeom>
          <a:gradFill rotWithShape="1">
            <a:gsLst>
              <a:gs pos="0">
                <a:schemeClr val="bg1"/>
              </a:gs>
              <a:gs pos="50000">
                <a:schemeClr val="folHlink"/>
              </a:gs>
              <a:gs pos="100000">
                <a:schemeClr val="bg1"/>
              </a:gs>
            </a:gsLst>
            <a:lin ang="5400000" scaled="1"/>
          </a:gradFill>
          <a:ln>
            <a:noFill/>
          </a:ln>
          <a:effectLst/>
          <a:extLst/>
        </p:spPr>
        <p:txBody>
          <a:bodyPr wrap="none" anchor="ctr"/>
          <a:lstStyle/>
          <a:p>
            <a:pPr>
              <a:defRPr/>
            </a:pPr>
            <a:endParaRPr lang="zh-CN" altLang="en-US"/>
          </a:p>
        </p:txBody>
      </p:sp>
      <p:sp>
        <p:nvSpPr>
          <p:cNvPr id="34864" name="Line 487"/>
          <p:cNvSpPr>
            <a:spLocks noChangeShapeType="1"/>
          </p:cNvSpPr>
          <p:nvPr/>
        </p:nvSpPr>
        <p:spPr bwMode="auto">
          <a:xfrm rot="18831828" flipV="1">
            <a:off x="5461000" y="4711701"/>
            <a:ext cx="1196975" cy="0"/>
          </a:xfrm>
          <a:prstGeom prst="line">
            <a:avLst/>
          </a:prstGeom>
          <a:noFill/>
          <a:ln w="38100">
            <a:solidFill>
              <a:srgbClr val="FF33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4819" name="Object 488"/>
          <p:cNvGraphicFramePr>
            <a:graphicFrameLocks noChangeAspect="1"/>
          </p:cNvGraphicFramePr>
          <p:nvPr/>
        </p:nvGraphicFramePr>
        <p:xfrm>
          <a:off x="5189538" y="4987925"/>
          <a:ext cx="544512" cy="530225"/>
        </p:xfrm>
        <a:graphic>
          <a:graphicData uri="http://schemas.openxmlformats.org/presentationml/2006/ole">
            <mc:AlternateContent xmlns:mc="http://schemas.openxmlformats.org/markup-compatibility/2006">
              <mc:Choice xmlns:v="urn:schemas-microsoft-com:vml" Requires="v">
                <p:oleObj spid="_x0000_s33794" name="Clip" r:id="rId6" imgW="1307263" imgH="1084139" progId="MS_ClipArt_Gallery.2">
                  <p:embed/>
                </p:oleObj>
              </mc:Choice>
              <mc:Fallback>
                <p:oleObj name="Clip" r:id="rId6" imgW="1307263" imgH="1084139" progId="MS_ClipArt_Gallery.2">
                  <p:embed/>
                  <p:pic>
                    <p:nvPicPr>
                      <p:cNvPr id="34819" name="Object 48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9538" y="4987925"/>
                        <a:ext cx="544512"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865" name="AutoShape 490"/>
          <p:cNvSpPr>
            <a:spLocks noChangeArrowheads="1"/>
          </p:cNvSpPr>
          <p:nvPr/>
        </p:nvSpPr>
        <p:spPr bwMode="auto">
          <a:xfrm>
            <a:off x="8074025" y="2266950"/>
            <a:ext cx="314325" cy="153988"/>
          </a:xfrm>
          <a:prstGeom prst="parallelogram">
            <a:avLst>
              <a:gd name="adj" fmla="val 78635"/>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4866" name="Rectangle 491"/>
          <p:cNvSpPr>
            <a:spLocks noChangeArrowheads="1"/>
          </p:cNvSpPr>
          <p:nvPr/>
        </p:nvSpPr>
        <p:spPr bwMode="auto">
          <a:xfrm>
            <a:off x="8232775" y="1763713"/>
            <a:ext cx="144463" cy="5080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4867" name="Rectangle 492"/>
          <p:cNvSpPr>
            <a:spLocks noChangeArrowheads="1"/>
          </p:cNvSpPr>
          <p:nvPr/>
        </p:nvSpPr>
        <p:spPr bwMode="auto">
          <a:xfrm>
            <a:off x="8075613" y="1908175"/>
            <a:ext cx="200025" cy="508000"/>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4868" name="AutoShape 493"/>
          <p:cNvSpPr>
            <a:spLocks noChangeArrowheads="1"/>
          </p:cNvSpPr>
          <p:nvPr/>
        </p:nvSpPr>
        <p:spPr bwMode="auto">
          <a:xfrm>
            <a:off x="8074025" y="1758950"/>
            <a:ext cx="314325" cy="153988"/>
          </a:xfrm>
          <a:prstGeom prst="parallelogram">
            <a:avLst>
              <a:gd name="adj" fmla="val 78635"/>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4869" name="Line 494"/>
          <p:cNvSpPr>
            <a:spLocks noChangeShapeType="1"/>
          </p:cNvSpPr>
          <p:nvPr/>
        </p:nvSpPr>
        <p:spPr bwMode="auto">
          <a:xfrm>
            <a:off x="8388350" y="1770063"/>
            <a:ext cx="0" cy="496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70" name="Line 495"/>
          <p:cNvSpPr>
            <a:spLocks noChangeShapeType="1"/>
          </p:cNvSpPr>
          <p:nvPr/>
        </p:nvSpPr>
        <p:spPr bwMode="auto">
          <a:xfrm flipH="1">
            <a:off x="8275638" y="2266950"/>
            <a:ext cx="112712" cy="149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71" name="Rectangle 496"/>
          <p:cNvSpPr>
            <a:spLocks noChangeArrowheads="1"/>
          </p:cNvSpPr>
          <p:nvPr/>
        </p:nvSpPr>
        <p:spPr bwMode="auto">
          <a:xfrm>
            <a:off x="8102600" y="1974850"/>
            <a:ext cx="130175" cy="292100"/>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4872" name="Rectangle 497"/>
          <p:cNvSpPr>
            <a:spLocks noChangeArrowheads="1"/>
          </p:cNvSpPr>
          <p:nvPr/>
        </p:nvSpPr>
        <p:spPr bwMode="auto">
          <a:xfrm>
            <a:off x="8120063" y="2063750"/>
            <a:ext cx="100012" cy="101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57524" name="Oval 500"/>
          <p:cNvSpPr>
            <a:spLocks noChangeArrowheads="1"/>
          </p:cNvSpPr>
          <p:nvPr/>
        </p:nvSpPr>
        <p:spPr bwMode="auto">
          <a:xfrm rot="19807440" flipH="1">
            <a:off x="7291388" y="2640013"/>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a:extLst/>
        </p:spPr>
        <p:txBody>
          <a:bodyPr wrap="none" anchor="ctr"/>
          <a:lstStyle/>
          <a:p>
            <a:pPr>
              <a:defRPr/>
            </a:pPr>
            <a:endParaRPr lang="zh-CN" altLang="en-US"/>
          </a:p>
        </p:txBody>
      </p:sp>
      <p:sp>
        <p:nvSpPr>
          <p:cNvPr id="257525" name="Rectangle 501"/>
          <p:cNvSpPr>
            <a:spLocks noChangeArrowheads="1"/>
          </p:cNvSpPr>
          <p:nvPr/>
        </p:nvSpPr>
        <p:spPr bwMode="auto">
          <a:xfrm rot="19807440" flipH="1">
            <a:off x="7264400" y="2436813"/>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a:extLst/>
        </p:spPr>
        <p:txBody>
          <a:bodyPr wrap="none" anchor="ctr"/>
          <a:lstStyle/>
          <a:p>
            <a:pPr>
              <a:defRPr/>
            </a:pPr>
            <a:endParaRPr lang="zh-CN" altLang="en-US"/>
          </a:p>
        </p:txBody>
      </p:sp>
      <p:sp>
        <p:nvSpPr>
          <p:cNvPr id="34875" name="Oval 502"/>
          <p:cNvSpPr>
            <a:spLocks noChangeArrowheads="1"/>
          </p:cNvSpPr>
          <p:nvPr/>
        </p:nvSpPr>
        <p:spPr bwMode="auto">
          <a:xfrm rot="19807440" flipH="1">
            <a:off x="7923213" y="2236788"/>
            <a:ext cx="36512"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57527" name="Rectangle 503"/>
          <p:cNvSpPr>
            <a:spLocks noChangeArrowheads="1"/>
          </p:cNvSpPr>
          <p:nvPr/>
        </p:nvSpPr>
        <p:spPr bwMode="auto">
          <a:xfrm rot="19807440" flipH="1">
            <a:off x="7307263" y="2636838"/>
            <a:ext cx="25400" cy="153987"/>
          </a:xfrm>
          <a:prstGeom prst="rect">
            <a:avLst/>
          </a:prstGeom>
          <a:gradFill rotWithShape="1">
            <a:gsLst>
              <a:gs pos="0">
                <a:schemeClr val="bg1"/>
              </a:gs>
              <a:gs pos="50000">
                <a:schemeClr val="folHlink"/>
              </a:gs>
              <a:gs pos="100000">
                <a:schemeClr val="bg1"/>
              </a:gs>
            </a:gsLst>
            <a:lin ang="5400000" scaled="1"/>
          </a:gradFill>
          <a:ln>
            <a:noFill/>
          </a:ln>
          <a:effectLst/>
          <a:extLst/>
        </p:spPr>
        <p:txBody>
          <a:bodyPr wrap="none" anchor="ctr"/>
          <a:lstStyle/>
          <a:p>
            <a:pPr>
              <a:defRPr/>
            </a:pPr>
            <a:endParaRPr lang="zh-CN" altLang="en-US"/>
          </a:p>
        </p:txBody>
      </p:sp>
      <p:sp>
        <p:nvSpPr>
          <p:cNvPr id="34877" name="Line 504"/>
          <p:cNvSpPr>
            <a:spLocks noChangeShapeType="1"/>
          </p:cNvSpPr>
          <p:nvPr/>
        </p:nvSpPr>
        <p:spPr bwMode="auto">
          <a:xfrm rot="19807440" flipH="1">
            <a:off x="7169150" y="2508250"/>
            <a:ext cx="9556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7531" name="Oval 507"/>
          <p:cNvSpPr>
            <a:spLocks noChangeArrowheads="1"/>
          </p:cNvSpPr>
          <p:nvPr/>
        </p:nvSpPr>
        <p:spPr bwMode="auto">
          <a:xfrm rot="1792560">
            <a:off x="8048625" y="4600575"/>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a:extLst/>
        </p:spPr>
        <p:txBody>
          <a:bodyPr wrap="none" anchor="ctr"/>
          <a:lstStyle/>
          <a:p>
            <a:pPr>
              <a:defRPr/>
            </a:pPr>
            <a:endParaRPr lang="zh-CN" altLang="en-US"/>
          </a:p>
        </p:txBody>
      </p:sp>
      <p:sp>
        <p:nvSpPr>
          <p:cNvPr id="257532" name="Rectangle 508"/>
          <p:cNvSpPr>
            <a:spLocks noChangeArrowheads="1"/>
          </p:cNvSpPr>
          <p:nvPr/>
        </p:nvSpPr>
        <p:spPr bwMode="auto">
          <a:xfrm rot="1792560">
            <a:off x="7381875" y="4395788"/>
            <a:ext cx="731838"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a:extLst/>
        </p:spPr>
        <p:txBody>
          <a:bodyPr wrap="none" anchor="ctr"/>
          <a:lstStyle/>
          <a:p>
            <a:pPr>
              <a:defRPr/>
            </a:pPr>
            <a:endParaRPr lang="zh-CN" altLang="en-US"/>
          </a:p>
        </p:txBody>
      </p:sp>
      <p:sp>
        <p:nvSpPr>
          <p:cNvPr id="34880" name="Oval 509"/>
          <p:cNvSpPr>
            <a:spLocks noChangeArrowheads="1"/>
          </p:cNvSpPr>
          <p:nvPr/>
        </p:nvSpPr>
        <p:spPr bwMode="auto">
          <a:xfrm rot="1792560">
            <a:off x="7416800" y="4195763"/>
            <a:ext cx="38100"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57534" name="Rectangle 510"/>
          <p:cNvSpPr>
            <a:spLocks noChangeArrowheads="1"/>
          </p:cNvSpPr>
          <p:nvPr/>
        </p:nvSpPr>
        <p:spPr bwMode="auto">
          <a:xfrm rot="1792560">
            <a:off x="8043863" y="4597400"/>
            <a:ext cx="25400" cy="152400"/>
          </a:xfrm>
          <a:prstGeom prst="rect">
            <a:avLst/>
          </a:prstGeom>
          <a:gradFill rotWithShape="1">
            <a:gsLst>
              <a:gs pos="0">
                <a:schemeClr val="bg1"/>
              </a:gs>
              <a:gs pos="50000">
                <a:schemeClr val="folHlink"/>
              </a:gs>
              <a:gs pos="100000">
                <a:schemeClr val="bg1"/>
              </a:gs>
            </a:gsLst>
            <a:lin ang="5400000" scaled="1"/>
          </a:gradFill>
          <a:ln>
            <a:noFill/>
          </a:ln>
          <a:effectLst/>
          <a:extLst/>
        </p:spPr>
        <p:txBody>
          <a:bodyPr wrap="none" anchor="ctr"/>
          <a:lstStyle/>
          <a:p>
            <a:pPr>
              <a:defRPr/>
            </a:pPr>
            <a:endParaRPr lang="zh-CN" altLang="en-US"/>
          </a:p>
        </p:txBody>
      </p:sp>
      <p:sp>
        <p:nvSpPr>
          <p:cNvPr id="34882" name="Line 511"/>
          <p:cNvSpPr>
            <a:spLocks noChangeShapeType="1"/>
          </p:cNvSpPr>
          <p:nvPr/>
        </p:nvSpPr>
        <p:spPr bwMode="auto">
          <a:xfrm rot="1792560">
            <a:off x="7243763" y="4495800"/>
            <a:ext cx="1062037" cy="127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4820" name="Object 512"/>
          <p:cNvGraphicFramePr>
            <a:graphicFrameLocks noChangeAspect="1"/>
          </p:cNvGraphicFramePr>
          <p:nvPr/>
        </p:nvGraphicFramePr>
        <p:xfrm>
          <a:off x="8077200" y="4799013"/>
          <a:ext cx="546100" cy="530225"/>
        </p:xfrm>
        <a:graphic>
          <a:graphicData uri="http://schemas.openxmlformats.org/presentationml/2006/ole">
            <mc:AlternateContent xmlns:mc="http://schemas.openxmlformats.org/markup-compatibility/2006">
              <mc:Choice xmlns:v="urn:schemas-microsoft-com:vml" Requires="v">
                <p:oleObj spid="_x0000_s33795" name="Clip" r:id="rId7" imgW="1307263" imgH="1084139" progId="MS_ClipArt_Gallery.2">
                  <p:embed/>
                </p:oleObj>
              </mc:Choice>
              <mc:Fallback>
                <p:oleObj name="Clip" r:id="rId7" imgW="1307263" imgH="1084139" progId="MS_ClipArt_Gallery.2">
                  <p:embed/>
                  <p:pic>
                    <p:nvPicPr>
                      <p:cNvPr id="34820" name="Object 5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7200" y="4799013"/>
                        <a:ext cx="546100"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883" name="Text Box 513"/>
          <p:cNvSpPr txBox="1">
            <a:spLocks noChangeArrowheads="1"/>
          </p:cNvSpPr>
          <p:nvPr/>
        </p:nvSpPr>
        <p:spPr bwMode="auto">
          <a:xfrm>
            <a:off x="5716588" y="1903413"/>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a:latin typeface="Comic Sans MS" panose="030F0702030302020204" pitchFamily="66" charset="0"/>
              </a:rPr>
              <a:t>R</a:t>
            </a:r>
            <a:r>
              <a:rPr lang="en-US" altLang="zh-CN" sz="2800" baseline="-25000">
                <a:latin typeface="Comic Sans MS" panose="030F0702030302020204" pitchFamily="66" charset="0"/>
              </a:rPr>
              <a:t>s</a:t>
            </a:r>
            <a:endParaRPr lang="en-US" altLang="zh-CN" sz="2000">
              <a:latin typeface="Comic Sans MS" panose="030F0702030302020204" pitchFamily="66" charset="0"/>
            </a:endParaRPr>
          </a:p>
        </p:txBody>
      </p:sp>
      <p:sp>
        <p:nvSpPr>
          <p:cNvPr id="34884" name="Text Box 514"/>
          <p:cNvSpPr txBox="1">
            <a:spLocks noChangeArrowheads="1"/>
          </p:cNvSpPr>
          <p:nvPr/>
        </p:nvSpPr>
        <p:spPr bwMode="auto">
          <a:xfrm>
            <a:off x="7543800" y="2411413"/>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a:latin typeface="Comic Sans MS" panose="030F0702030302020204" pitchFamily="66" charset="0"/>
              </a:rPr>
              <a:t>R</a:t>
            </a:r>
            <a:r>
              <a:rPr lang="en-US" altLang="zh-CN" sz="2800" baseline="-25000">
                <a:latin typeface="Comic Sans MS" panose="030F0702030302020204" pitchFamily="66" charset="0"/>
              </a:rPr>
              <a:t>s</a:t>
            </a:r>
            <a:endParaRPr lang="en-US" altLang="zh-CN" sz="2000">
              <a:latin typeface="Comic Sans MS" panose="030F0702030302020204" pitchFamily="66" charset="0"/>
            </a:endParaRPr>
          </a:p>
        </p:txBody>
      </p:sp>
      <p:sp>
        <p:nvSpPr>
          <p:cNvPr id="34885" name="Freeform 515"/>
          <p:cNvSpPr>
            <a:spLocks/>
          </p:cNvSpPr>
          <p:nvPr/>
        </p:nvSpPr>
        <p:spPr bwMode="auto">
          <a:xfrm>
            <a:off x="5710238" y="2771775"/>
            <a:ext cx="800100" cy="1381125"/>
          </a:xfrm>
          <a:custGeom>
            <a:avLst/>
            <a:gdLst>
              <a:gd name="T0" fmla="*/ 0 w 504"/>
              <a:gd name="T1" fmla="*/ 0 h 870"/>
              <a:gd name="T2" fmla="*/ 2147483647 w 504"/>
              <a:gd name="T3" fmla="*/ 2147483647 h 870"/>
              <a:gd name="T4" fmla="*/ 2147483647 w 504"/>
              <a:gd name="T5" fmla="*/ 2147483647 h 870"/>
              <a:gd name="T6" fmla="*/ 2147483647 w 504"/>
              <a:gd name="T7" fmla="*/ 2147483647 h 870"/>
              <a:gd name="T8" fmla="*/ 2147483647 w 504"/>
              <a:gd name="T9" fmla="*/ 2147483647 h 870"/>
              <a:gd name="T10" fmla="*/ 2147483647 w 504"/>
              <a:gd name="T11" fmla="*/ 2147483647 h 870"/>
              <a:gd name="T12" fmla="*/ 2147483647 w 504"/>
              <a:gd name="T13" fmla="*/ 2147483647 h 870"/>
              <a:gd name="T14" fmla="*/ 2147483647 w 504"/>
              <a:gd name="T15" fmla="*/ 2147483647 h 870"/>
              <a:gd name="T16" fmla="*/ 2147483647 w 504"/>
              <a:gd name="T17" fmla="*/ 2147483647 h 870"/>
              <a:gd name="T18" fmla="*/ 2147483647 w 504"/>
              <a:gd name="T19" fmla="*/ 2147483647 h 8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4"/>
              <a:gd name="T31" fmla="*/ 0 h 870"/>
              <a:gd name="T32" fmla="*/ 504 w 504"/>
              <a:gd name="T33" fmla="*/ 870 h 8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4" h="870">
                <a:moveTo>
                  <a:pt x="0" y="0"/>
                </a:moveTo>
                <a:cubicBezTo>
                  <a:pt x="21" y="11"/>
                  <a:pt x="79" y="44"/>
                  <a:pt x="129" y="63"/>
                </a:cubicBezTo>
                <a:cubicBezTo>
                  <a:pt x="179" y="82"/>
                  <a:pt x="255" y="102"/>
                  <a:pt x="299" y="112"/>
                </a:cubicBezTo>
                <a:cubicBezTo>
                  <a:pt x="343" y="122"/>
                  <a:pt x="362" y="116"/>
                  <a:pt x="392" y="121"/>
                </a:cubicBezTo>
                <a:cubicBezTo>
                  <a:pt x="417" y="124"/>
                  <a:pt x="469" y="100"/>
                  <a:pt x="479" y="145"/>
                </a:cubicBezTo>
                <a:cubicBezTo>
                  <a:pt x="490" y="191"/>
                  <a:pt x="504" y="700"/>
                  <a:pt x="490" y="772"/>
                </a:cubicBezTo>
                <a:cubicBezTo>
                  <a:pt x="477" y="845"/>
                  <a:pt x="447" y="842"/>
                  <a:pt x="406" y="839"/>
                </a:cubicBezTo>
                <a:cubicBezTo>
                  <a:pt x="365" y="836"/>
                  <a:pt x="323" y="835"/>
                  <a:pt x="286" y="833"/>
                </a:cubicBezTo>
                <a:cubicBezTo>
                  <a:pt x="250" y="831"/>
                  <a:pt x="226" y="822"/>
                  <a:pt x="192" y="828"/>
                </a:cubicBezTo>
                <a:cubicBezTo>
                  <a:pt x="158" y="834"/>
                  <a:pt x="107" y="861"/>
                  <a:pt x="84" y="870"/>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4886" name="Text Box 516"/>
          <p:cNvSpPr txBox="1">
            <a:spLocks noChangeArrowheads="1"/>
          </p:cNvSpPr>
          <p:nvPr/>
        </p:nvSpPr>
        <p:spPr bwMode="auto">
          <a:xfrm>
            <a:off x="4724400" y="3960813"/>
            <a:ext cx="674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a:latin typeface="Comic Sans MS" panose="030F0702030302020204" pitchFamily="66" charset="0"/>
              </a:rPr>
              <a:t>R</a:t>
            </a:r>
            <a:r>
              <a:rPr lang="en-US" altLang="zh-CN" sz="2800" baseline="-25000">
                <a:latin typeface="Comic Sans MS" panose="030F0702030302020204" pitchFamily="66" charset="0"/>
              </a:rPr>
              <a:t>c</a:t>
            </a:r>
            <a:endParaRPr lang="en-US" altLang="zh-CN" sz="2000">
              <a:latin typeface="Comic Sans MS" panose="030F0702030302020204" pitchFamily="66" charset="0"/>
            </a:endParaRPr>
          </a:p>
        </p:txBody>
      </p:sp>
      <p:sp>
        <p:nvSpPr>
          <p:cNvPr id="34887" name="Freeform 517"/>
          <p:cNvSpPr>
            <a:spLocks/>
          </p:cNvSpPr>
          <p:nvPr/>
        </p:nvSpPr>
        <p:spPr bwMode="auto">
          <a:xfrm>
            <a:off x="6173788" y="2749550"/>
            <a:ext cx="431800" cy="1570038"/>
          </a:xfrm>
          <a:custGeom>
            <a:avLst/>
            <a:gdLst>
              <a:gd name="T0" fmla="*/ 0 w 272"/>
              <a:gd name="T1" fmla="*/ 0 h 989"/>
              <a:gd name="T2" fmla="*/ 2147483647 w 272"/>
              <a:gd name="T3" fmla="*/ 2147483647 h 989"/>
              <a:gd name="T4" fmla="*/ 2147483647 w 272"/>
              <a:gd name="T5" fmla="*/ 2147483647 h 989"/>
              <a:gd name="T6" fmla="*/ 2147483647 w 272"/>
              <a:gd name="T7" fmla="*/ 2147483647 h 989"/>
              <a:gd name="T8" fmla="*/ 2147483647 w 272"/>
              <a:gd name="T9" fmla="*/ 2147483647 h 989"/>
              <a:gd name="T10" fmla="*/ 2147483647 w 272"/>
              <a:gd name="T11" fmla="*/ 2147483647 h 989"/>
              <a:gd name="T12" fmla="*/ 2147483647 w 272"/>
              <a:gd name="T13" fmla="*/ 2147483647 h 989"/>
              <a:gd name="T14" fmla="*/ 0 60000 65536"/>
              <a:gd name="T15" fmla="*/ 0 60000 65536"/>
              <a:gd name="T16" fmla="*/ 0 60000 65536"/>
              <a:gd name="T17" fmla="*/ 0 60000 65536"/>
              <a:gd name="T18" fmla="*/ 0 60000 65536"/>
              <a:gd name="T19" fmla="*/ 0 60000 65536"/>
              <a:gd name="T20" fmla="*/ 0 60000 65536"/>
              <a:gd name="T21" fmla="*/ 0 w 272"/>
              <a:gd name="T22" fmla="*/ 0 h 989"/>
              <a:gd name="T23" fmla="*/ 272 w 272"/>
              <a:gd name="T24" fmla="*/ 989 h 9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2" h="989">
                <a:moveTo>
                  <a:pt x="0" y="0"/>
                </a:moveTo>
                <a:cubicBezTo>
                  <a:pt x="15" y="13"/>
                  <a:pt x="49" y="56"/>
                  <a:pt x="92" y="80"/>
                </a:cubicBezTo>
                <a:cubicBezTo>
                  <a:pt x="231" y="84"/>
                  <a:pt x="204" y="89"/>
                  <a:pt x="257" y="147"/>
                </a:cubicBezTo>
                <a:cubicBezTo>
                  <a:pt x="270" y="295"/>
                  <a:pt x="272" y="652"/>
                  <a:pt x="268" y="774"/>
                </a:cubicBezTo>
                <a:cubicBezTo>
                  <a:pt x="268" y="895"/>
                  <a:pt x="261" y="853"/>
                  <a:pt x="257" y="875"/>
                </a:cubicBezTo>
                <a:cubicBezTo>
                  <a:pt x="251" y="894"/>
                  <a:pt x="257" y="889"/>
                  <a:pt x="242" y="908"/>
                </a:cubicBezTo>
                <a:cubicBezTo>
                  <a:pt x="227" y="927"/>
                  <a:pt x="183" y="972"/>
                  <a:pt x="167" y="989"/>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4888" name="Freeform 518"/>
          <p:cNvSpPr>
            <a:spLocks/>
          </p:cNvSpPr>
          <p:nvPr/>
        </p:nvSpPr>
        <p:spPr bwMode="auto">
          <a:xfrm>
            <a:off x="6757988" y="2733675"/>
            <a:ext cx="638175" cy="1538288"/>
          </a:xfrm>
          <a:custGeom>
            <a:avLst/>
            <a:gdLst>
              <a:gd name="T0" fmla="*/ 2147483647 w 402"/>
              <a:gd name="T1" fmla="*/ 0 h 969"/>
              <a:gd name="T2" fmla="*/ 2147483647 w 402"/>
              <a:gd name="T3" fmla="*/ 2147483647 h 969"/>
              <a:gd name="T4" fmla="*/ 2147483647 w 402"/>
              <a:gd name="T5" fmla="*/ 2147483647 h 969"/>
              <a:gd name="T6" fmla="*/ 2147483647 w 402"/>
              <a:gd name="T7" fmla="*/ 2147483647 h 969"/>
              <a:gd name="T8" fmla="*/ 2147483647 w 402"/>
              <a:gd name="T9" fmla="*/ 2147483647 h 969"/>
              <a:gd name="T10" fmla="*/ 2147483647 w 402"/>
              <a:gd name="T11" fmla="*/ 2147483647 h 969"/>
              <a:gd name="T12" fmla="*/ 2147483647 w 402"/>
              <a:gd name="T13" fmla="*/ 2147483647 h 969"/>
              <a:gd name="T14" fmla="*/ 2147483647 w 402"/>
              <a:gd name="T15" fmla="*/ 2147483647 h 969"/>
              <a:gd name="T16" fmla="*/ 2147483647 w 402"/>
              <a:gd name="T17" fmla="*/ 2147483647 h 9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2"/>
              <a:gd name="T28" fmla="*/ 0 h 969"/>
              <a:gd name="T29" fmla="*/ 402 w 402"/>
              <a:gd name="T30" fmla="*/ 969 h 9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2" h="969">
                <a:moveTo>
                  <a:pt x="306" y="0"/>
                </a:moveTo>
                <a:cubicBezTo>
                  <a:pt x="295" y="5"/>
                  <a:pt x="262" y="24"/>
                  <a:pt x="240" y="36"/>
                </a:cubicBezTo>
                <a:cubicBezTo>
                  <a:pt x="218" y="48"/>
                  <a:pt x="199" y="58"/>
                  <a:pt x="174" y="72"/>
                </a:cubicBezTo>
                <a:cubicBezTo>
                  <a:pt x="149" y="86"/>
                  <a:pt x="115" y="101"/>
                  <a:pt x="90" y="119"/>
                </a:cubicBezTo>
                <a:cubicBezTo>
                  <a:pt x="64" y="136"/>
                  <a:pt x="72" y="127"/>
                  <a:pt x="25" y="178"/>
                </a:cubicBezTo>
                <a:cubicBezTo>
                  <a:pt x="14" y="223"/>
                  <a:pt x="0" y="732"/>
                  <a:pt x="14" y="804"/>
                </a:cubicBezTo>
                <a:cubicBezTo>
                  <a:pt x="27" y="877"/>
                  <a:pt x="53" y="854"/>
                  <a:pt x="98" y="871"/>
                </a:cubicBezTo>
                <a:cubicBezTo>
                  <a:pt x="144" y="888"/>
                  <a:pt x="209" y="884"/>
                  <a:pt x="261" y="900"/>
                </a:cubicBezTo>
                <a:cubicBezTo>
                  <a:pt x="312" y="916"/>
                  <a:pt x="373" y="955"/>
                  <a:pt x="402" y="969"/>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4889" name="Text Box 519"/>
          <p:cNvSpPr txBox="1">
            <a:spLocks noChangeArrowheads="1"/>
          </p:cNvSpPr>
          <p:nvPr/>
        </p:nvSpPr>
        <p:spPr bwMode="auto">
          <a:xfrm>
            <a:off x="5983288" y="4498975"/>
            <a:ext cx="6762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a:latin typeface="Comic Sans MS" panose="030F0702030302020204" pitchFamily="66" charset="0"/>
              </a:rPr>
              <a:t>R</a:t>
            </a:r>
            <a:r>
              <a:rPr lang="en-US" altLang="zh-CN" sz="2800" baseline="-25000">
                <a:latin typeface="Comic Sans MS" panose="030F0702030302020204" pitchFamily="66" charset="0"/>
              </a:rPr>
              <a:t>c</a:t>
            </a:r>
            <a:endParaRPr lang="en-US" altLang="zh-CN" sz="2000">
              <a:latin typeface="Comic Sans MS" panose="030F0702030302020204" pitchFamily="66" charset="0"/>
            </a:endParaRPr>
          </a:p>
        </p:txBody>
      </p:sp>
      <p:sp>
        <p:nvSpPr>
          <p:cNvPr id="34890" name="Text Box 520"/>
          <p:cNvSpPr txBox="1">
            <a:spLocks noChangeArrowheads="1"/>
          </p:cNvSpPr>
          <p:nvPr/>
        </p:nvSpPr>
        <p:spPr bwMode="auto">
          <a:xfrm>
            <a:off x="7670800" y="3986213"/>
            <a:ext cx="674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a:latin typeface="Comic Sans MS" panose="030F0702030302020204" pitchFamily="66" charset="0"/>
              </a:rPr>
              <a:t>R</a:t>
            </a:r>
            <a:r>
              <a:rPr lang="en-US" altLang="zh-CN" sz="2800" baseline="-25000">
                <a:latin typeface="Comic Sans MS" panose="030F0702030302020204" pitchFamily="66" charset="0"/>
              </a:rPr>
              <a:t>c</a:t>
            </a:r>
            <a:endParaRPr lang="en-US" altLang="zh-CN" sz="2000">
              <a:latin typeface="Comic Sans MS" panose="030F0702030302020204" pitchFamily="66" charset="0"/>
            </a:endParaRPr>
          </a:p>
        </p:txBody>
      </p:sp>
      <p:sp>
        <p:nvSpPr>
          <p:cNvPr id="34891" name="Text Box 521"/>
          <p:cNvSpPr txBox="1">
            <a:spLocks noChangeArrowheads="1"/>
          </p:cNvSpPr>
          <p:nvPr/>
        </p:nvSpPr>
        <p:spPr bwMode="auto">
          <a:xfrm>
            <a:off x="6699250" y="3357563"/>
            <a:ext cx="676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a:latin typeface="Comic Sans MS" panose="030F0702030302020204" pitchFamily="66" charset="0"/>
              </a:rPr>
              <a:t>R</a:t>
            </a:r>
          </a:p>
        </p:txBody>
      </p:sp>
      <p:sp>
        <p:nvSpPr>
          <p:cNvPr id="34892" name="Rectangle 523"/>
          <p:cNvSpPr>
            <a:spLocks noGrp="1" noChangeArrowheads="1"/>
          </p:cNvSpPr>
          <p:nvPr>
            <p:ph type="body" idx="1"/>
          </p:nvPr>
        </p:nvSpPr>
        <p:spPr>
          <a:xfrm>
            <a:off x="352425" y="1833563"/>
            <a:ext cx="3759200" cy="4076700"/>
          </a:xfrm>
        </p:spPr>
        <p:txBody>
          <a:bodyPr/>
          <a:lstStyle/>
          <a:p>
            <a:r>
              <a:rPr lang="en-US" altLang="zh-CN">
                <a:latin typeface="Comic Sans MS" panose="030F0702030302020204" pitchFamily="66" charset="0"/>
              </a:rPr>
              <a:t>per-connection end-end throughput: min(R</a:t>
            </a:r>
            <a:r>
              <a:rPr lang="en-US" altLang="zh-CN" baseline="-25000">
                <a:latin typeface="Comic Sans MS" panose="030F0702030302020204" pitchFamily="66" charset="0"/>
              </a:rPr>
              <a:t>c</a:t>
            </a:r>
            <a:r>
              <a:rPr lang="en-US" altLang="zh-CN">
                <a:latin typeface="Comic Sans MS" panose="030F0702030302020204" pitchFamily="66" charset="0"/>
              </a:rPr>
              <a:t>,R</a:t>
            </a:r>
            <a:r>
              <a:rPr lang="en-US" altLang="zh-CN" baseline="-25000">
                <a:latin typeface="Comic Sans MS" panose="030F0702030302020204" pitchFamily="66" charset="0"/>
              </a:rPr>
              <a:t>s</a:t>
            </a:r>
            <a:r>
              <a:rPr lang="en-US" altLang="zh-CN">
                <a:latin typeface="Comic Sans MS" panose="030F0702030302020204" pitchFamily="66" charset="0"/>
              </a:rPr>
              <a:t>,R/10)</a:t>
            </a:r>
          </a:p>
          <a:p>
            <a:r>
              <a:rPr lang="en-US" altLang="zh-CN">
                <a:latin typeface="Comic Sans MS" panose="030F0702030302020204" pitchFamily="66" charset="0"/>
              </a:rPr>
              <a:t>in practice: R</a:t>
            </a:r>
            <a:r>
              <a:rPr lang="en-US" altLang="zh-CN" baseline="-25000">
                <a:latin typeface="Comic Sans MS" panose="030F0702030302020204" pitchFamily="66" charset="0"/>
              </a:rPr>
              <a:t>c</a:t>
            </a:r>
            <a:r>
              <a:rPr lang="en-US" altLang="zh-CN">
                <a:latin typeface="Comic Sans MS" panose="030F0702030302020204" pitchFamily="66" charset="0"/>
              </a:rPr>
              <a:t> or R</a:t>
            </a:r>
            <a:r>
              <a:rPr lang="en-US" altLang="zh-CN" baseline="-25000">
                <a:latin typeface="Comic Sans MS" panose="030F0702030302020204" pitchFamily="66" charset="0"/>
              </a:rPr>
              <a:t>s</a:t>
            </a:r>
            <a:r>
              <a:rPr lang="en-US" altLang="zh-CN">
                <a:latin typeface="Comic Sans MS" panose="030F0702030302020204" pitchFamily="66" charset="0"/>
              </a:rPr>
              <a:t> is often bottleneck</a:t>
            </a:r>
          </a:p>
        </p:txBody>
      </p:sp>
    </p:spTree>
    <p:extLst>
      <p:ext uri="{BB962C8B-B14F-4D97-AF65-F5344CB8AC3E}">
        <p14:creationId xmlns:p14="http://schemas.microsoft.com/office/powerpoint/2010/main" val="304101192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78C19DA8-6D84-45E0-90B9-899A0059D3AA}" type="slidenum">
              <a:rPr lang="zh-CN" altLang="en-US" sz="1400" smtClean="0"/>
              <a:pPr>
                <a:spcBef>
                  <a:spcPct val="0"/>
                </a:spcBef>
                <a:buClrTx/>
                <a:buSzTx/>
                <a:buFontTx/>
                <a:buNone/>
              </a:pPr>
              <a:t>129</a:t>
            </a:fld>
            <a:endParaRPr lang="en-US" altLang="zh-CN" sz="1400"/>
          </a:p>
        </p:txBody>
      </p:sp>
      <p:sp>
        <p:nvSpPr>
          <p:cNvPr id="131075" name="Rectangle 3"/>
          <p:cNvSpPr>
            <a:spLocks noGrp="1" noChangeArrowheads="1"/>
          </p:cNvSpPr>
          <p:nvPr>
            <p:ph type="body" sz="half" idx="1"/>
          </p:nvPr>
        </p:nvSpPr>
        <p:spPr>
          <a:xfrm>
            <a:off x="838200" y="2063750"/>
            <a:ext cx="6005513" cy="3760788"/>
          </a:xfrm>
        </p:spPr>
        <p:txBody>
          <a:bodyPr/>
          <a:lstStyle/>
          <a:p>
            <a:pPr eaLnBrk="1" hangingPunct="1"/>
            <a:r>
              <a:rPr lang="en-US" altLang="zh-CN" sz="3200">
                <a:solidFill>
                  <a:srgbClr val="FF0000"/>
                </a:solidFill>
                <a:latin typeface="Comic Sans MS" pitchFamily="66" charset="0"/>
              </a:rPr>
              <a:t>1. Protocol Layers</a:t>
            </a:r>
          </a:p>
          <a:p>
            <a:pPr eaLnBrk="1" hangingPunct="1"/>
            <a:r>
              <a:rPr lang="en-US" altLang="zh-CN" sz="3200">
                <a:solidFill>
                  <a:srgbClr val="FF0000"/>
                </a:solidFill>
                <a:latin typeface="Comic Sans MS" pitchFamily="66" charset="0"/>
              </a:rPr>
              <a:t>2. Why Layering</a:t>
            </a:r>
            <a:r>
              <a:rPr lang="zh-CN" altLang="en-US" sz="3200">
                <a:solidFill>
                  <a:srgbClr val="FF0000"/>
                </a:solidFill>
                <a:latin typeface="Comic Sans MS" pitchFamily="66" charset="0"/>
              </a:rPr>
              <a:t>？</a:t>
            </a:r>
          </a:p>
          <a:p>
            <a:pPr eaLnBrk="1" hangingPunct="1"/>
            <a:r>
              <a:rPr lang="en-US" altLang="zh-CN" sz="3200">
                <a:solidFill>
                  <a:srgbClr val="FF0000"/>
                </a:solidFill>
                <a:latin typeface="Comic Sans MS" pitchFamily="66" charset="0"/>
              </a:rPr>
              <a:t>3. ISO:OSI vs.</a:t>
            </a:r>
            <a:r>
              <a:rPr lang="zh-CN" altLang="en-US" sz="3200">
                <a:solidFill>
                  <a:srgbClr val="FF0000"/>
                </a:solidFill>
                <a:latin typeface="Comic Sans MS" pitchFamily="66" charset="0"/>
              </a:rPr>
              <a:t> </a:t>
            </a:r>
            <a:r>
              <a:rPr lang="en-US" altLang="zh-CN" sz="3200">
                <a:solidFill>
                  <a:srgbClr val="FF0000"/>
                </a:solidFill>
                <a:latin typeface="Comic Sans MS" pitchFamily="66" charset="0"/>
              </a:rPr>
              <a:t>TCP/IP  7:5</a:t>
            </a:r>
          </a:p>
          <a:p>
            <a:pPr eaLnBrk="1" hangingPunct="1"/>
            <a:r>
              <a:rPr lang="en-US" altLang="zh-CN" sz="3200">
                <a:solidFill>
                  <a:srgbClr val="FF0000"/>
                </a:solidFill>
                <a:latin typeface="Comic Sans MS" pitchFamily="66" charset="0"/>
              </a:rPr>
              <a:t>4. Internet Protocol Stack</a:t>
            </a:r>
            <a:endParaRPr lang="zh-CN" altLang="en-US" sz="3200">
              <a:solidFill>
                <a:srgbClr val="FF0000"/>
              </a:solidFill>
              <a:latin typeface="Comic Sans MS" pitchFamily="66" charset="0"/>
            </a:endParaRPr>
          </a:p>
          <a:p>
            <a:pPr eaLnBrk="1" hangingPunct="1"/>
            <a:r>
              <a:rPr lang="en-US" altLang="zh-CN" sz="3200">
                <a:solidFill>
                  <a:srgbClr val="FF0000"/>
                </a:solidFill>
                <a:latin typeface="Comic Sans MS" pitchFamily="66" charset="0"/>
              </a:rPr>
              <a:t>5. PDUs of TCP/IP</a:t>
            </a:r>
          </a:p>
          <a:p>
            <a:pPr eaLnBrk="1" hangingPunct="1"/>
            <a:r>
              <a:rPr lang="en-US" altLang="zh-CN" sz="3200">
                <a:solidFill>
                  <a:srgbClr val="FF0000"/>
                </a:solidFill>
                <a:latin typeface="Comic Sans MS" pitchFamily="66" charset="0"/>
              </a:rPr>
              <a:t>6. TCP/IP Protocol Suite</a:t>
            </a:r>
            <a:endParaRPr lang="zh-CN" altLang="en-US" sz="3200">
              <a:solidFill>
                <a:srgbClr val="FF0000"/>
              </a:solidFill>
              <a:latin typeface="Comic Sans MS" pitchFamily="66" charset="0"/>
            </a:endParaRPr>
          </a:p>
        </p:txBody>
      </p:sp>
      <p:sp>
        <p:nvSpPr>
          <p:cNvPr id="131076" name="Text Box 5"/>
          <p:cNvSpPr txBox="1">
            <a:spLocks noChangeArrowheads="1"/>
          </p:cNvSpPr>
          <p:nvPr/>
        </p:nvSpPr>
        <p:spPr bwMode="auto">
          <a:xfrm>
            <a:off x="0" y="1189038"/>
            <a:ext cx="9144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179388">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lvl="1">
              <a:buClr>
                <a:schemeClr val="accent2"/>
              </a:buClr>
              <a:buSzPct val="75000"/>
              <a:buFont typeface="Wingdings" pitchFamily="2" charset="2"/>
              <a:buNone/>
            </a:pPr>
            <a:r>
              <a:rPr lang="en-US" altLang="zh-CN" sz="4000" b="1">
                <a:solidFill>
                  <a:srgbClr val="0000FF"/>
                </a:solidFill>
                <a:latin typeface="Comic Sans MS" pitchFamily="66" charset="0"/>
              </a:rPr>
              <a:t>1.8 Protocol layers, service models</a:t>
            </a:r>
          </a:p>
        </p:txBody>
      </p:sp>
    </p:spTree>
    <p:extLst>
      <p:ext uri="{BB962C8B-B14F-4D97-AF65-F5344CB8AC3E}">
        <p14:creationId xmlns:p14="http://schemas.microsoft.com/office/powerpoint/2010/main" val="398521261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6703151A-4822-4422-B9C8-06D6C91D2300}" type="slidenum">
              <a:rPr lang="zh-CN" altLang="en-US" sz="1400">
                <a:latin typeface="Tahoma" panose="020B0604030504040204" pitchFamily="34" charset="0"/>
              </a:rPr>
              <a:pPr/>
              <a:t>13</a:t>
            </a:fld>
            <a:endParaRPr lang="en-US" altLang="zh-CN" sz="1400">
              <a:latin typeface="Tahoma" panose="020B0604030504040204" pitchFamily="34" charset="0"/>
            </a:endParaRPr>
          </a:p>
        </p:txBody>
      </p:sp>
      <p:sp>
        <p:nvSpPr>
          <p:cNvPr id="56323" name="Rectangle 2"/>
          <p:cNvSpPr>
            <a:spLocks noGrp="1" noChangeArrowheads="1"/>
          </p:cNvSpPr>
          <p:nvPr>
            <p:ph type="title"/>
          </p:nvPr>
        </p:nvSpPr>
        <p:spPr/>
        <p:txBody>
          <a:bodyPr/>
          <a:lstStyle/>
          <a:p>
            <a:pPr eaLnBrk="1" hangingPunct="1"/>
            <a:r>
              <a:rPr lang="zh-CN" altLang="en-US" dirty="0">
                <a:latin typeface="Comic Sans MS" panose="030F0702030302020204" pitchFamily="66" charset="0"/>
              </a:rPr>
              <a:t>“</a:t>
            </a:r>
            <a:r>
              <a:rPr lang="en-US" altLang="zh-CN" dirty="0">
                <a:latin typeface="Comic Sans MS" panose="030F0702030302020204" pitchFamily="66" charset="0"/>
              </a:rPr>
              <a:t>Cool” internet </a:t>
            </a:r>
            <a:r>
              <a:rPr lang="en-US" altLang="zh-CN" dirty="0">
                <a:solidFill>
                  <a:srgbClr val="FF3300"/>
                </a:solidFill>
                <a:latin typeface="Comic Sans MS" panose="030F0702030302020204" pitchFamily="66" charset="0"/>
              </a:rPr>
              <a:t>appliances</a:t>
            </a:r>
          </a:p>
        </p:txBody>
      </p:sp>
      <p:pic>
        <p:nvPicPr>
          <p:cNvPr id="56324" name="Picture 3" descr="toast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08463" y="1801813"/>
            <a:ext cx="2495550" cy="293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5" name="Picture 4" descr="whisp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0475" y="1709738"/>
            <a:ext cx="1895475" cy="156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8" name="Text Box 7"/>
          <p:cNvSpPr txBox="1">
            <a:spLocks noChangeArrowheads="1"/>
          </p:cNvSpPr>
          <p:nvPr/>
        </p:nvSpPr>
        <p:spPr bwMode="auto">
          <a:xfrm>
            <a:off x="1373188" y="3116263"/>
            <a:ext cx="23241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600" b="1" dirty="0">
                <a:solidFill>
                  <a:srgbClr val="0000FF"/>
                </a:solidFill>
                <a:latin typeface="Arial" panose="020B0604020202020204" pitchFamily="34" charset="0"/>
              </a:rPr>
              <a:t>IP picture frame</a:t>
            </a:r>
          </a:p>
          <a:p>
            <a:r>
              <a:rPr lang="en-US" altLang="zh-CN" sz="1600" b="1" dirty="0">
                <a:solidFill>
                  <a:srgbClr val="0000FF"/>
                </a:solidFill>
                <a:latin typeface="Arial" panose="020B0604020202020204" pitchFamily="34" charset="0"/>
              </a:rPr>
              <a:t>http://www.ceiva.com/</a:t>
            </a:r>
          </a:p>
        </p:txBody>
      </p:sp>
      <p:sp>
        <p:nvSpPr>
          <p:cNvPr id="56329" name="Text Box 8"/>
          <p:cNvSpPr txBox="1">
            <a:spLocks noChangeArrowheads="1"/>
          </p:cNvSpPr>
          <p:nvPr/>
        </p:nvSpPr>
        <p:spPr bwMode="auto">
          <a:xfrm>
            <a:off x="5900738" y="1709738"/>
            <a:ext cx="23590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600" b="1" dirty="0">
                <a:solidFill>
                  <a:srgbClr val="0000FF"/>
                </a:solidFill>
                <a:latin typeface="Arial" panose="020B0604020202020204" pitchFamily="34" charset="0"/>
              </a:rPr>
              <a:t>Web-enabled toaster +</a:t>
            </a:r>
          </a:p>
          <a:p>
            <a:r>
              <a:rPr lang="en-US" altLang="zh-CN" sz="1600" b="1" dirty="0">
                <a:solidFill>
                  <a:srgbClr val="0000FF"/>
                </a:solidFill>
                <a:latin typeface="Arial" panose="020B0604020202020204" pitchFamily="34" charset="0"/>
              </a:rPr>
              <a:t>weather forecaster</a:t>
            </a:r>
          </a:p>
        </p:txBody>
      </p:sp>
      <p:pic>
        <p:nvPicPr>
          <p:cNvPr id="56330" name="Picture 9" descr="cisc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8713" y="4479925"/>
            <a:ext cx="2395537" cy="191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1" name="Text Box 10"/>
          <p:cNvSpPr txBox="1">
            <a:spLocks noChangeArrowheads="1"/>
          </p:cNvSpPr>
          <p:nvPr/>
        </p:nvSpPr>
        <p:spPr bwMode="auto">
          <a:xfrm>
            <a:off x="6551613" y="6108700"/>
            <a:ext cx="1708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600" b="1">
                <a:solidFill>
                  <a:srgbClr val="0000FF"/>
                </a:solidFill>
                <a:latin typeface="Arial" panose="020B0604020202020204" pitchFamily="34" charset="0"/>
              </a:rPr>
              <a:t>Internet phones</a:t>
            </a:r>
          </a:p>
        </p:txBody>
      </p:sp>
      <p:graphicFrame>
        <p:nvGraphicFramePr>
          <p:cNvPr id="12" name="Object 14"/>
          <p:cNvGraphicFramePr>
            <a:graphicFrameLocks noChangeAspect="1"/>
          </p:cNvGraphicFramePr>
          <p:nvPr>
            <p:extLst>
              <p:ext uri="{D42A27DB-BD31-4B8C-83A1-F6EECF244321}">
                <p14:modId xmlns:p14="http://schemas.microsoft.com/office/powerpoint/2010/main" val="2628364547"/>
              </p:ext>
            </p:extLst>
          </p:nvPr>
        </p:nvGraphicFramePr>
        <p:xfrm>
          <a:off x="945198" y="3729515"/>
          <a:ext cx="803275" cy="2168525"/>
        </p:xfrm>
        <a:graphic>
          <a:graphicData uri="http://schemas.openxmlformats.org/presentationml/2006/ole">
            <mc:AlternateContent xmlns:mc="http://schemas.openxmlformats.org/markup-compatibility/2006">
              <mc:Choice xmlns:v="urn:schemas-microsoft-com:vml" Requires="v">
                <p:oleObj spid="_x0000_s1025" r:id="rId7" imgW="1434415" imgH="3873016" progId="">
                  <p:embed/>
                </p:oleObj>
              </mc:Choice>
              <mc:Fallback>
                <p:oleObj r:id="rId7" imgW="1434415" imgH="3873016" progId="">
                  <p:embed/>
                  <p:pic>
                    <p:nvPicPr>
                      <p:cNvPr id="12"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5198" y="3729515"/>
                        <a:ext cx="803275" cy="216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3" name="Text Box 8"/>
          <p:cNvSpPr txBox="1">
            <a:spLocks noChangeArrowheads="1"/>
          </p:cNvSpPr>
          <p:nvPr/>
        </p:nvSpPr>
        <p:spPr bwMode="auto">
          <a:xfrm>
            <a:off x="1007110" y="5937728"/>
            <a:ext cx="11795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1600" dirty="0"/>
              <a:t>Internet </a:t>
            </a:r>
          </a:p>
          <a:p>
            <a:r>
              <a:rPr lang="en-US" altLang="zh-CN" sz="1600" dirty="0"/>
              <a:t>refrigerator</a:t>
            </a:r>
          </a:p>
        </p:txBody>
      </p:sp>
      <p:pic>
        <p:nvPicPr>
          <p:cNvPr id="14" name="Picture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43125" y="3736975"/>
            <a:ext cx="155257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8"/>
          <p:cNvSpPr txBox="1">
            <a:spLocks noChangeArrowheads="1"/>
          </p:cNvSpPr>
          <p:nvPr/>
        </p:nvSpPr>
        <p:spPr bwMode="auto">
          <a:xfrm>
            <a:off x="2298700" y="4376738"/>
            <a:ext cx="24876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1600" dirty="0" err="1"/>
              <a:t>Slingbox</a:t>
            </a:r>
            <a:r>
              <a:rPr lang="en-US" altLang="zh-CN" sz="1600" dirty="0"/>
              <a:t>: watch,</a:t>
            </a:r>
          </a:p>
          <a:p>
            <a:r>
              <a:rPr lang="en-US" altLang="zh-CN" sz="1600" dirty="0"/>
              <a:t>control cable TV remotely</a:t>
            </a:r>
          </a:p>
        </p:txBody>
      </p:sp>
      <p:pic>
        <p:nvPicPr>
          <p:cNvPr id="16" name="Picture 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919413" y="5125721"/>
            <a:ext cx="1289050" cy="154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Box 8"/>
          <p:cNvSpPr txBox="1">
            <a:spLocks noChangeArrowheads="1"/>
          </p:cNvSpPr>
          <p:nvPr/>
        </p:nvSpPr>
        <p:spPr bwMode="auto">
          <a:xfrm>
            <a:off x="4295775" y="5305109"/>
            <a:ext cx="123348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1600" dirty="0" err="1"/>
              <a:t>sensorized</a:t>
            </a:r>
            <a:r>
              <a:rPr lang="en-US" altLang="zh-CN" sz="1600" dirty="0"/>
              <a:t>,</a:t>
            </a:r>
          </a:p>
          <a:p>
            <a:r>
              <a:rPr lang="en-US" altLang="zh-CN" sz="1600" dirty="0"/>
              <a:t>bed</a:t>
            </a:r>
          </a:p>
          <a:p>
            <a:r>
              <a:rPr lang="en-US" altLang="zh-CN" sz="1600" dirty="0"/>
              <a:t>mattress</a:t>
            </a:r>
          </a:p>
        </p:txBody>
      </p:sp>
      <p:pic>
        <p:nvPicPr>
          <p:cNvPr id="44035"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48522" y="2290763"/>
            <a:ext cx="833165" cy="1944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704013" y="4211637"/>
            <a:ext cx="1265090" cy="461665"/>
          </a:xfrm>
          <a:prstGeom prst="rect">
            <a:avLst/>
          </a:prstGeom>
          <a:noFill/>
        </p:spPr>
        <p:txBody>
          <a:bodyPr wrap="none" rtlCol="0">
            <a:spAutoFit/>
          </a:bodyPr>
          <a:lstStyle/>
          <a:p>
            <a:r>
              <a:rPr lang="en-US" altLang="zh-CN" sz="1600" b="1" dirty="0">
                <a:solidFill>
                  <a:srgbClr val="0000FF"/>
                </a:solidFill>
                <a:latin typeface="Arial" panose="020B0604020202020204" pitchFamily="34" charset="0"/>
              </a:rPr>
              <a:t>Air</a:t>
            </a:r>
            <a:r>
              <a:rPr lang="en-US" altLang="zh-CN" dirty="0"/>
              <a:t> </a:t>
            </a:r>
            <a:r>
              <a:rPr lang="en-US" altLang="zh-CN" sz="1600" b="1" dirty="0">
                <a:solidFill>
                  <a:srgbClr val="0000FF"/>
                </a:solidFill>
                <a:latin typeface="Arial" panose="020B0604020202020204" pitchFamily="34" charset="0"/>
              </a:rPr>
              <a:t>cleaner</a:t>
            </a:r>
            <a:endParaRPr lang="zh-CN" altLang="en-US" sz="1600" b="1" dirty="0">
              <a:solidFill>
                <a:srgbClr val="0000FF"/>
              </a:solidFill>
              <a:latin typeface="Arial" panose="020B0604020202020204" pitchFamily="34" charset="0"/>
            </a:endParaRPr>
          </a:p>
        </p:txBody>
      </p:sp>
    </p:spTree>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标题 1"/>
          <p:cNvSpPr>
            <a:spLocks noGrp="1"/>
          </p:cNvSpPr>
          <p:nvPr>
            <p:ph type="title"/>
          </p:nvPr>
        </p:nvSpPr>
        <p:spPr>
          <a:xfrm>
            <a:off x="563563" y="928688"/>
            <a:ext cx="8383587" cy="695325"/>
          </a:xfrm>
        </p:spPr>
        <p:txBody>
          <a:bodyPr/>
          <a:lstStyle/>
          <a:p>
            <a:r>
              <a:rPr lang="en-US" altLang="zh-CN"/>
              <a:t>What is a protocol?</a:t>
            </a:r>
            <a:endParaRPr lang="zh-CN" altLang="en-US"/>
          </a:p>
        </p:txBody>
      </p:sp>
      <p:sp>
        <p:nvSpPr>
          <p:cNvPr id="132099" name="内容占位符 2"/>
          <p:cNvSpPr>
            <a:spLocks noGrp="1"/>
          </p:cNvSpPr>
          <p:nvPr>
            <p:ph idx="1"/>
          </p:nvPr>
        </p:nvSpPr>
        <p:spPr>
          <a:xfrm>
            <a:off x="563563" y="1624013"/>
            <a:ext cx="8391525" cy="4508500"/>
          </a:xfrm>
        </p:spPr>
        <p:txBody>
          <a:bodyPr/>
          <a:lstStyle/>
          <a:p>
            <a:r>
              <a:rPr lang="en-US" altLang="zh-CN" b="1" i="1"/>
              <a:t>protocols define </a:t>
            </a:r>
            <a:r>
              <a:rPr lang="en-US" altLang="zh-CN" b="1" i="1">
                <a:solidFill>
                  <a:srgbClr val="FF0000"/>
                </a:solidFill>
              </a:rPr>
              <a:t>format</a:t>
            </a:r>
            <a:r>
              <a:rPr lang="en-US" altLang="zh-CN" b="1" i="1"/>
              <a:t>, </a:t>
            </a:r>
            <a:r>
              <a:rPr lang="en-US" altLang="zh-CN" b="1" i="1">
                <a:solidFill>
                  <a:srgbClr val="FF0000"/>
                </a:solidFill>
              </a:rPr>
              <a:t>order</a:t>
            </a:r>
            <a:r>
              <a:rPr lang="en-US" altLang="zh-CN" b="1" i="1"/>
              <a:t> </a:t>
            </a:r>
            <a:r>
              <a:rPr lang="en-US" altLang="zh-CN" b="1" i="1">
                <a:solidFill>
                  <a:srgbClr val="0000FF"/>
                </a:solidFill>
              </a:rPr>
              <a:t>of msgs sent and received among network entities, and actions taken on msg transmission, receipt</a:t>
            </a:r>
            <a:r>
              <a:rPr lang="en-US" altLang="zh-CN" b="1" i="1">
                <a:solidFill>
                  <a:srgbClr val="FF0000"/>
                </a:solidFill>
              </a:rPr>
              <a:t> </a:t>
            </a:r>
          </a:p>
          <a:p>
            <a:r>
              <a:rPr lang="en-US" altLang="zh-CN">
                <a:solidFill>
                  <a:srgbClr val="FF0000"/>
                </a:solidFill>
              </a:rPr>
              <a:t>Three factors of protocol</a:t>
            </a:r>
          </a:p>
          <a:p>
            <a:pPr lvl="1"/>
            <a:r>
              <a:rPr lang="zh-CN" altLang="en-US">
                <a:solidFill>
                  <a:srgbClr val="FF0000"/>
                </a:solidFill>
              </a:rPr>
              <a:t>语法</a:t>
            </a:r>
            <a:endParaRPr lang="en-US" altLang="zh-CN">
              <a:solidFill>
                <a:srgbClr val="FF0000"/>
              </a:solidFill>
            </a:endParaRPr>
          </a:p>
          <a:p>
            <a:pPr lvl="1"/>
            <a:r>
              <a:rPr lang="zh-CN" altLang="en-US">
                <a:solidFill>
                  <a:srgbClr val="FF0000"/>
                </a:solidFill>
              </a:rPr>
              <a:t>语义</a:t>
            </a:r>
            <a:endParaRPr lang="en-US" altLang="zh-CN">
              <a:solidFill>
                <a:srgbClr val="FF0000"/>
              </a:solidFill>
            </a:endParaRPr>
          </a:p>
          <a:p>
            <a:pPr lvl="1"/>
            <a:r>
              <a:rPr lang="zh-CN" altLang="en-US">
                <a:solidFill>
                  <a:srgbClr val="FF0000"/>
                </a:solidFill>
              </a:rPr>
              <a:t>同步</a:t>
            </a:r>
            <a:endParaRPr lang="en-US" altLang="zh-CN">
              <a:solidFill>
                <a:srgbClr val="FF0000"/>
              </a:solidFill>
            </a:endParaRPr>
          </a:p>
          <a:p>
            <a:endParaRPr lang="zh-CN" altLang="en-US"/>
          </a:p>
        </p:txBody>
      </p:sp>
      <p:sp>
        <p:nvSpPr>
          <p:cNvPr id="132100"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F201A984-1960-4941-8898-9E459D160C37}" type="slidenum">
              <a:rPr lang="zh-CN" altLang="en-US" sz="1400" smtClean="0"/>
              <a:pPr>
                <a:spcBef>
                  <a:spcPct val="0"/>
                </a:spcBef>
                <a:buClrTx/>
                <a:buSzTx/>
                <a:buFontTx/>
                <a:buNone/>
              </a:pPr>
              <a:t>130</a:t>
            </a:fld>
            <a:endParaRPr lang="en-US" altLang="zh-CN" sz="1400"/>
          </a:p>
        </p:txBody>
      </p:sp>
    </p:spTree>
    <p:extLst>
      <p:ext uri="{BB962C8B-B14F-4D97-AF65-F5344CB8AC3E}">
        <p14:creationId xmlns:p14="http://schemas.microsoft.com/office/powerpoint/2010/main" val="150849760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FDB13617-7D32-468E-9105-0FAE7A110095}" type="slidenum">
              <a:rPr lang="zh-CN" altLang="en-US" sz="1400" smtClean="0"/>
              <a:pPr>
                <a:spcBef>
                  <a:spcPct val="0"/>
                </a:spcBef>
                <a:buClrTx/>
                <a:buSzTx/>
                <a:buFontTx/>
                <a:buNone/>
              </a:pPr>
              <a:t>131</a:t>
            </a:fld>
            <a:endParaRPr lang="en-US" altLang="zh-CN" sz="1400"/>
          </a:p>
        </p:txBody>
      </p:sp>
      <p:sp>
        <p:nvSpPr>
          <p:cNvPr id="133123" name="Rectangle 2"/>
          <p:cNvSpPr>
            <a:spLocks noGrp="1" noChangeArrowheads="1"/>
          </p:cNvSpPr>
          <p:nvPr>
            <p:ph type="title"/>
          </p:nvPr>
        </p:nvSpPr>
        <p:spPr/>
        <p:txBody>
          <a:bodyPr/>
          <a:lstStyle/>
          <a:p>
            <a:pPr eaLnBrk="1" hangingPunct="1"/>
            <a:r>
              <a:rPr lang="en-US" altLang="zh-CN" b="1">
                <a:solidFill>
                  <a:schemeClr val="folHlink"/>
                </a:solidFill>
                <a:latin typeface="Comic Sans MS" pitchFamily="66" charset="0"/>
              </a:rPr>
              <a:t>Protocol “Layers”</a:t>
            </a:r>
          </a:p>
        </p:txBody>
      </p:sp>
      <p:sp>
        <p:nvSpPr>
          <p:cNvPr id="133124" name="Rectangle 3"/>
          <p:cNvSpPr>
            <a:spLocks noGrp="1" noChangeArrowheads="1"/>
          </p:cNvSpPr>
          <p:nvPr>
            <p:ph type="body" sz="half" idx="1"/>
          </p:nvPr>
        </p:nvSpPr>
        <p:spPr>
          <a:xfrm>
            <a:off x="533400" y="1600200"/>
            <a:ext cx="7905750" cy="4064000"/>
          </a:xfrm>
        </p:spPr>
        <p:txBody>
          <a:bodyPr/>
          <a:lstStyle/>
          <a:p>
            <a:pPr eaLnBrk="1" hangingPunct="1"/>
            <a:r>
              <a:rPr lang="en-US" altLang="zh-CN" sz="2800">
                <a:solidFill>
                  <a:schemeClr val="folHlink"/>
                </a:solidFill>
                <a:latin typeface="Comic Sans MS" pitchFamily="66" charset="0"/>
              </a:rPr>
              <a:t>In order to ensure exactitude transmission, there are many affairs to deal with:</a:t>
            </a:r>
          </a:p>
          <a:p>
            <a:pPr lvl="1" eaLnBrk="1" hangingPunct="1"/>
            <a:r>
              <a:rPr lang="en-US" altLang="zh-CN">
                <a:solidFill>
                  <a:schemeClr val="folHlink"/>
                </a:solidFill>
                <a:latin typeface="Comic Sans MS" pitchFamily="66" charset="0"/>
              </a:rPr>
              <a:t>send s</a:t>
            </a:r>
            <a:r>
              <a:rPr lang="en-US" altLang="en-US">
                <a:solidFill>
                  <a:schemeClr val="folHlink"/>
                </a:solidFill>
                <a:latin typeface="Comic Sans MS" pitchFamily="66" charset="0"/>
              </a:rPr>
              <a:t>ignal</a:t>
            </a:r>
            <a:r>
              <a:rPr lang="en-US" altLang="zh-CN">
                <a:solidFill>
                  <a:schemeClr val="folHlink"/>
                </a:solidFill>
                <a:latin typeface="Comic Sans MS" pitchFamily="66" charset="0"/>
              </a:rPr>
              <a:t>s(</a:t>
            </a:r>
            <a:r>
              <a:rPr lang="zh-CN" altLang="en-US">
                <a:solidFill>
                  <a:schemeClr val="folHlink"/>
                </a:solidFill>
                <a:latin typeface="Comic Sans MS" pitchFamily="66" charset="0"/>
              </a:rPr>
              <a:t>信令</a:t>
            </a:r>
            <a:r>
              <a:rPr lang="en-US" altLang="zh-CN">
                <a:solidFill>
                  <a:schemeClr val="folHlink"/>
                </a:solidFill>
                <a:latin typeface="Comic Sans MS" pitchFamily="66" charset="0"/>
              </a:rPr>
              <a:t>) to active the link</a:t>
            </a:r>
            <a:endParaRPr lang="zh-CN" altLang="en-US">
              <a:solidFill>
                <a:schemeClr val="folHlink"/>
              </a:solidFill>
              <a:latin typeface="Comic Sans MS" pitchFamily="66" charset="0"/>
            </a:endParaRPr>
          </a:p>
          <a:p>
            <a:pPr lvl="1" eaLnBrk="1" hangingPunct="1"/>
            <a:r>
              <a:rPr lang="en-US" altLang="zh-CN">
                <a:solidFill>
                  <a:schemeClr val="folHlink"/>
                </a:solidFill>
                <a:latin typeface="Comic Sans MS" pitchFamily="66" charset="0"/>
              </a:rPr>
              <a:t>tell networks to find the receiver</a:t>
            </a:r>
          </a:p>
          <a:p>
            <a:pPr lvl="1" eaLnBrk="1" hangingPunct="1"/>
            <a:r>
              <a:rPr lang="en-US" altLang="zh-CN">
                <a:solidFill>
                  <a:schemeClr val="folHlink"/>
                </a:solidFill>
                <a:latin typeface="Comic Sans MS" pitchFamily="66" charset="0"/>
              </a:rPr>
              <a:t>check if the receiver is standing by </a:t>
            </a:r>
          </a:p>
          <a:p>
            <a:pPr lvl="1" eaLnBrk="1" hangingPunct="1"/>
            <a:r>
              <a:rPr lang="en-US" altLang="zh-CN">
                <a:solidFill>
                  <a:schemeClr val="folHlink"/>
                </a:solidFill>
                <a:latin typeface="Comic Sans MS" pitchFamily="66" charset="0"/>
              </a:rPr>
              <a:t>deal with different formats of data and message</a:t>
            </a:r>
          </a:p>
          <a:p>
            <a:pPr lvl="1" eaLnBrk="1" hangingPunct="1"/>
            <a:r>
              <a:rPr lang="en-US" altLang="zh-CN">
                <a:solidFill>
                  <a:schemeClr val="folHlink"/>
                </a:solidFill>
                <a:latin typeface="Comic Sans MS" pitchFamily="66" charset="0"/>
              </a:rPr>
              <a:t>check errors when transmitting</a:t>
            </a:r>
          </a:p>
          <a:p>
            <a:pPr lvl="1" eaLnBrk="1" hangingPunct="1"/>
            <a:r>
              <a:rPr lang="en-US" altLang="zh-CN">
                <a:solidFill>
                  <a:schemeClr val="folHlink"/>
                </a:solidFill>
                <a:latin typeface="Comic Sans MS" pitchFamily="66" charset="0"/>
              </a:rPr>
              <a:t>deal with delay and loss</a:t>
            </a:r>
          </a:p>
          <a:p>
            <a:pPr lvl="1" eaLnBrk="1" hangingPunct="1"/>
            <a:r>
              <a:rPr lang="en-US" altLang="zh-CN">
                <a:solidFill>
                  <a:schemeClr val="folHlink"/>
                </a:solidFill>
                <a:latin typeface="Comic Sans MS" pitchFamily="66" charset="0"/>
              </a:rPr>
              <a:t>…</a:t>
            </a:r>
          </a:p>
        </p:txBody>
      </p:sp>
      <p:graphicFrame>
        <p:nvGraphicFramePr>
          <p:cNvPr id="133125" name="Object 7"/>
          <p:cNvGraphicFramePr>
            <a:graphicFrameLocks noGrp="1" noChangeAspect="1"/>
          </p:cNvGraphicFramePr>
          <p:nvPr>
            <p:ph sz="half" idx="2"/>
          </p:nvPr>
        </p:nvGraphicFramePr>
        <p:xfrm>
          <a:off x="5099050" y="5586413"/>
          <a:ext cx="3810000" cy="1271587"/>
        </p:xfrm>
        <a:graphic>
          <a:graphicData uri="http://schemas.openxmlformats.org/presentationml/2006/ole">
            <mc:AlternateContent xmlns:mc="http://schemas.openxmlformats.org/markup-compatibility/2006">
              <mc:Choice xmlns:v="urn:schemas-microsoft-com:vml" Requires="v">
                <p:oleObj spid="_x0000_s34817" name="Visio" r:id="rId4" imgW="6697066" imgH="2526182" progId="Visio.Drawing.11">
                  <p:embed/>
                </p:oleObj>
              </mc:Choice>
              <mc:Fallback>
                <p:oleObj name="Visio" r:id="rId4" imgW="6697066" imgH="2526182" progId="Visio.Drawing.11">
                  <p:embed/>
                  <p:pic>
                    <p:nvPicPr>
                      <p:cNvPr id="133125"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9050" y="5586413"/>
                        <a:ext cx="3810000" cy="1271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631823831"/>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C6B92516-FEFB-491F-A52A-1EC294920119}" type="slidenum">
              <a:rPr lang="zh-CN" altLang="en-US" sz="1400" smtClean="0"/>
              <a:pPr>
                <a:spcBef>
                  <a:spcPct val="0"/>
                </a:spcBef>
                <a:buClrTx/>
                <a:buSzTx/>
                <a:buFontTx/>
                <a:buNone/>
              </a:pPr>
              <a:t>132</a:t>
            </a:fld>
            <a:endParaRPr lang="en-US" altLang="zh-CN" sz="1400"/>
          </a:p>
        </p:txBody>
      </p:sp>
      <p:sp>
        <p:nvSpPr>
          <p:cNvPr id="134147" name="Rectangle 2"/>
          <p:cNvSpPr>
            <a:spLocks noGrp="1" noChangeArrowheads="1"/>
          </p:cNvSpPr>
          <p:nvPr>
            <p:ph type="title"/>
          </p:nvPr>
        </p:nvSpPr>
        <p:spPr/>
        <p:txBody>
          <a:bodyPr/>
          <a:lstStyle/>
          <a:p>
            <a:pPr eaLnBrk="1" hangingPunct="1"/>
            <a:r>
              <a:rPr lang="en-US" altLang="zh-CN">
                <a:solidFill>
                  <a:srgbClr val="0000FF"/>
                </a:solidFill>
                <a:latin typeface="Comic Sans MS" pitchFamily="66" charset="0"/>
              </a:rPr>
              <a:t>Protocol “Layers”</a:t>
            </a:r>
          </a:p>
        </p:txBody>
      </p:sp>
      <p:sp>
        <p:nvSpPr>
          <p:cNvPr id="134148" name="Rectangle 3"/>
          <p:cNvSpPr>
            <a:spLocks noGrp="1" noChangeArrowheads="1"/>
          </p:cNvSpPr>
          <p:nvPr>
            <p:ph type="body" sz="half" idx="1"/>
          </p:nvPr>
        </p:nvSpPr>
        <p:spPr>
          <a:xfrm>
            <a:off x="533400" y="1543050"/>
            <a:ext cx="4044950" cy="3563938"/>
          </a:xfrm>
        </p:spPr>
        <p:txBody>
          <a:bodyPr/>
          <a:lstStyle/>
          <a:p>
            <a:pPr eaLnBrk="1" hangingPunct="1">
              <a:buFont typeface="Wingdings" pitchFamily="2" charset="2"/>
              <a:buNone/>
            </a:pPr>
            <a:r>
              <a:rPr lang="en-US" altLang="zh-CN" u="sng">
                <a:solidFill>
                  <a:srgbClr val="FF0000"/>
                </a:solidFill>
                <a:latin typeface="Comic Sans MS" pitchFamily="66" charset="0"/>
              </a:rPr>
              <a:t>Networks are complex! </a:t>
            </a:r>
          </a:p>
          <a:p>
            <a:pPr eaLnBrk="1" hangingPunct="1"/>
            <a:r>
              <a:rPr lang="en-US" altLang="zh-CN">
                <a:solidFill>
                  <a:srgbClr val="0000FF"/>
                </a:solidFill>
                <a:latin typeface="Comic Sans MS" pitchFamily="66" charset="0"/>
              </a:rPr>
              <a:t>many “pieces”:</a:t>
            </a:r>
          </a:p>
          <a:p>
            <a:pPr lvl="1" eaLnBrk="1" hangingPunct="1"/>
            <a:r>
              <a:rPr lang="en-US" altLang="zh-CN" sz="2800">
                <a:solidFill>
                  <a:srgbClr val="0000FF"/>
                </a:solidFill>
                <a:latin typeface="Comic Sans MS" pitchFamily="66" charset="0"/>
              </a:rPr>
              <a:t>hosts</a:t>
            </a:r>
          </a:p>
          <a:p>
            <a:pPr lvl="1" eaLnBrk="1" hangingPunct="1"/>
            <a:r>
              <a:rPr lang="en-US" altLang="zh-CN" sz="2800">
                <a:solidFill>
                  <a:srgbClr val="0000FF"/>
                </a:solidFill>
                <a:latin typeface="Comic Sans MS" pitchFamily="66" charset="0"/>
              </a:rPr>
              <a:t>routers</a:t>
            </a:r>
          </a:p>
          <a:p>
            <a:pPr lvl="1" eaLnBrk="1" hangingPunct="1"/>
            <a:r>
              <a:rPr lang="en-US" altLang="zh-CN" sz="2800">
                <a:solidFill>
                  <a:srgbClr val="0000FF"/>
                </a:solidFill>
                <a:latin typeface="Comic Sans MS" pitchFamily="66" charset="0"/>
              </a:rPr>
              <a:t>links of various media</a:t>
            </a:r>
          </a:p>
          <a:p>
            <a:pPr lvl="1" eaLnBrk="1" hangingPunct="1"/>
            <a:r>
              <a:rPr lang="en-US" altLang="zh-CN" sz="2800">
                <a:solidFill>
                  <a:srgbClr val="0000FF"/>
                </a:solidFill>
                <a:latin typeface="Comic Sans MS" pitchFamily="66" charset="0"/>
              </a:rPr>
              <a:t>applications</a:t>
            </a:r>
          </a:p>
          <a:p>
            <a:pPr lvl="1" eaLnBrk="1" hangingPunct="1"/>
            <a:r>
              <a:rPr lang="en-US" altLang="zh-CN" sz="2800">
                <a:solidFill>
                  <a:srgbClr val="0000FF"/>
                </a:solidFill>
                <a:latin typeface="Comic Sans MS" pitchFamily="66" charset="0"/>
              </a:rPr>
              <a:t>protocols</a:t>
            </a:r>
          </a:p>
          <a:p>
            <a:pPr lvl="1" eaLnBrk="1" hangingPunct="1"/>
            <a:r>
              <a:rPr lang="en-US" altLang="zh-CN" sz="2800">
                <a:solidFill>
                  <a:srgbClr val="0000FF"/>
                </a:solidFill>
                <a:latin typeface="Comic Sans MS" pitchFamily="66" charset="0"/>
              </a:rPr>
              <a:t>hardware, software</a:t>
            </a:r>
            <a:endParaRPr lang="en-US" altLang="zh-CN">
              <a:solidFill>
                <a:srgbClr val="0000FF"/>
              </a:solidFill>
              <a:latin typeface="Comic Sans MS" pitchFamily="66" charset="0"/>
            </a:endParaRPr>
          </a:p>
        </p:txBody>
      </p:sp>
      <p:sp>
        <p:nvSpPr>
          <p:cNvPr id="134149" name="Rectangle 4"/>
          <p:cNvSpPr>
            <a:spLocks noGrp="1" noChangeArrowheads="1"/>
          </p:cNvSpPr>
          <p:nvPr>
            <p:ph type="body" sz="half" idx="2"/>
          </p:nvPr>
        </p:nvSpPr>
        <p:spPr>
          <a:xfrm>
            <a:off x="4884738" y="1643063"/>
            <a:ext cx="3998912" cy="2830512"/>
          </a:xfrm>
        </p:spPr>
        <p:txBody>
          <a:bodyPr/>
          <a:lstStyle/>
          <a:p>
            <a:pPr algn="ctr" eaLnBrk="1" hangingPunct="1">
              <a:buFont typeface="Wingdings" pitchFamily="2" charset="2"/>
              <a:buNone/>
            </a:pPr>
            <a:r>
              <a:rPr lang="en-US" altLang="zh-CN" sz="3200" u="sng">
                <a:solidFill>
                  <a:srgbClr val="FF0000"/>
                </a:solidFill>
                <a:latin typeface="Comic Sans MS" pitchFamily="66" charset="0"/>
              </a:rPr>
              <a:t>Question:</a:t>
            </a:r>
            <a:r>
              <a:rPr lang="en-US" altLang="zh-CN" u="sng">
                <a:solidFill>
                  <a:srgbClr val="FF0000"/>
                </a:solidFill>
                <a:latin typeface="Comic Sans MS" pitchFamily="66" charset="0"/>
              </a:rPr>
              <a:t> </a:t>
            </a:r>
          </a:p>
          <a:p>
            <a:pPr algn="ctr" eaLnBrk="1" hangingPunct="1">
              <a:buFont typeface="Wingdings" pitchFamily="2" charset="2"/>
              <a:buNone/>
            </a:pPr>
            <a:r>
              <a:rPr lang="en-US" altLang="zh-CN">
                <a:solidFill>
                  <a:srgbClr val="0000FF"/>
                </a:solidFill>
                <a:latin typeface="Comic Sans MS" pitchFamily="66" charset="0"/>
              </a:rPr>
              <a:t>Is there any hope of </a:t>
            </a:r>
            <a:r>
              <a:rPr lang="en-US" altLang="zh-CN" i="1">
                <a:solidFill>
                  <a:srgbClr val="0000FF"/>
                </a:solidFill>
                <a:latin typeface="Comic Sans MS" pitchFamily="66" charset="0"/>
              </a:rPr>
              <a:t>organizing</a:t>
            </a:r>
            <a:r>
              <a:rPr lang="en-US" altLang="zh-CN">
                <a:solidFill>
                  <a:srgbClr val="0000FF"/>
                </a:solidFill>
                <a:latin typeface="Comic Sans MS" pitchFamily="66" charset="0"/>
              </a:rPr>
              <a:t> structure of network?</a:t>
            </a:r>
          </a:p>
          <a:p>
            <a:pPr algn="ctr" eaLnBrk="1" hangingPunct="1">
              <a:buFont typeface="Wingdings" pitchFamily="2" charset="2"/>
              <a:buNone/>
            </a:pPr>
            <a:endParaRPr lang="en-US" altLang="zh-CN">
              <a:solidFill>
                <a:srgbClr val="0000FF"/>
              </a:solidFill>
              <a:latin typeface="Comic Sans MS" pitchFamily="66" charset="0"/>
            </a:endParaRPr>
          </a:p>
          <a:p>
            <a:pPr algn="ctr" eaLnBrk="1" hangingPunct="1">
              <a:buFont typeface="Wingdings" pitchFamily="2" charset="2"/>
              <a:buNone/>
            </a:pPr>
            <a:r>
              <a:rPr lang="en-US" altLang="zh-CN">
                <a:solidFill>
                  <a:srgbClr val="0000FF"/>
                </a:solidFill>
                <a:latin typeface="Comic Sans MS" pitchFamily="66" charset="0"/>
              </a:rPr>
              <a:t>Or at least our discussion of networks?</a:t>
            </a:r>
          </a:p>
        </p:txBody>
      </p:sp>
    </p:spTree>
    <p:extLst>
      <p:ext uri="{BB962C8B-B14F-4D97-AF65-F5344CB8AC3E}">
        <p14:creationId xmlns:p14="http://schemas.microsoft.com/office/powerpoint/2010/main" val="4168163454"/>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5DF2EEDA-8563-48EF-89C8-830A10423D42}" type="slidenum">
              <a:rPr lang="zh-CN" altLang="en-US" sz="1400" smtClean="0"/>
              <a:pPr>
                <a:spcBef>
                  <a:spcPct val="0"/>
                </a:spcBef>
                <a:buClrTx/>
                <a:buSzTx/>
                <a:buFontTx/>
                <a:buNone/>
              </a:pPr>
              <a:t>133</a:t>
            </a:fld>
            <a:endParaRPr lang="en-US" altLang="zh-CN" sz="1400"/>
          </a:p>
        </p:txBody>
      </p:sp>
      <p:sp>
        <p:nvSpPr>
          <p:cNvPr id="135171" name="Rectangle 2"/>
          <p:cNvSpPr>
            <a:spLocks noGrp="1" noChangeArrowheads="1"/>
          </p:cNvSpPr>
          <p:nvPr>
            <p:ph type="title"/>
          </p:nvPr>
        </p:nvSpPr>
        <p:spPr>
          <a:xfrm>
            <a:off x="1011238" y="0"/>
            <a:ext cx="7793037" cy="1462088"/>
          </a:xfrm>
        </p:spPr>
        <p:txBody>
          <a:bodyPr/>
          <a:lstStyle/>
          <a:p>
            <a:pPr eaLnBrk="1" hangingPunct="1"/>
            <a:r>
              <a:rPr lang="en-US" altLang="zh-CN" sz="4000">
                <a:solidFill>
                  <a:srgbClr val="0000FF"/>
                </a:solidFill>
                <a:latin typeface="Comic Sans MS" pitchFamily="66" charset="0"/>
              </a:rPr>
              <a:t>Organization of air travel</a:t>
            </a:r>
            <a:endParaRPr lang="en-US" altLang="zh-CN">
              <a:solidFill>
                <a:srgbClr val="0000FF"/>
              </a:solidFill>
              <a:latin typeface="Comic Sans MS" pitchFamily="66" charset="0"/>
            </a:endParaRPr>
          </a:p>
        </p:txBody>
      </p:sp>
      <p:sp>
        <p:nvSpPr>
          <p:cNvPr id="135172" name="Rectangle 3"/>
          <p:cNvSpPr>
            <a:spLocks noGrp="1" noChangeArrowheads="1"/>
          </p:cNvSpPr>
          <p:nvPr>
            <p:ph type="body" idx="1"/>
          </p:nvPr>
        </p:nvSpPr>
        <p:spPr>
          <a:xfrm>
            <a:off x="838200" y="5489575"/>
            <a:ext cx="7772400" cy="542925"/>
          </a:xfrm>
        </p:spPr>
        <p:txBody>
          <a:bodyPr/>
          <a:lstStyle/>
          <a:p>
            <a:pPr eaLnBrk="1" hangingPunct="1"/>
            <a:r>
              <a:rPr lang="en-US" altLang="zh-CN">
                <a:solidFill>
                  <a:srgbClr val="0000FF"/>
                </a:solidFill>
                <a:latin typeface="Comic Sans MS" pitchFamily="66" charset="0"/>
              </a:rPr>
              <a:t>a series of steps</a:t>
            </a:r>
          </a:p>
        </p:txBody>
      </p:sp>
      <p:grpSp>
        <p:nvGrpSpPr>
          <p:cNvPr id="135173" name="Group 4"/>
          <p:cNvGrpSpPr>
            <a:grpSpLocks/>
          </p:cNvGrpSpPr>
          <p:nvPr/>
        </p:nvGrpSpPr>
        <p:grpSpPr bwMode="auto">
          <a:xfrm>
            <a:off x="1111250" y="1587500"/>
            <a:ext cx="6508750" cy="3294063"/>
            <a:chOff x="700" y="1000"/>
            <a:chExt cx="4100" cy="2075"/>
          </a:xfrm>
        </p:grpSpPr>
        <p:sp>
          <p:nvSpPr>
            <p:cNvPr id="135174" name="Text Box 5"/>
            <p:cNvSpPr txBox="1">
              <a:spLocks noChangeArrowheads="1"/>
            </p:cNvSpPr>
            <p:nvPr/>
          </p:nvSpPr>
          <p:spPr bwMode="auto">
            <a:xfrm>
              <a:off x="846" y="1007"/>
              <a:ext cx="1401" cy="1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r>
                <a:rPr lang="en-US" altLang="zh-CN" sz="2000">
                  <a:solidFill>
                    <a:srgbClr val="FF0000"/>
                  </a:solidFill>
                  <a:latin typeface="Comic Sans MS" pitchFamily="66" charset="0"/>
                </a:rPr>
                <a:t>ticket (purchase)</a:t>
              </a:r>
            </a:p>
            <a:p>
              <a:pPr>
                <a:spcBef>
                  <a:spcPct val="0"/>
                </a:spcBef>
                <a:buClrTx/>
                <a:buSzTx/>
                <a:buFontTx/>
                <a:buNone/>
              </a:pPr>
              <a:endParaRPr lang="en-US" altLang="zh-CN" sz="2000">
                <a:solidFill>
                  <a:srgbClr val="FF0000"/>
                </a:solidFill>
                <a:latin typeface="Comic Sans MS" pitchFamily="66" charset="0"/>
              </a:endParaRPr>
            </a:p>
            <a:p>
              <a:pPr>
                <a:spcBef>
                  <a:spcPct val="0"/>
                </a:spcBef>
                <a:buClrTx/>
                <a:buSzTx/>
                <a:buFontTx/>
                <a:buNone/>
              </a:pPr>
              <a:r>
                <a:rPr lang="en-US" altLang="zh-CN" sz="2000">
                  <a:solidFill>
                    <a:srgbClr val="FF0000"/>
                  </a:solidFill>
                  <a:latin typeface="Comic Sans MS" pitchFamily="66" charset="0"/>
                </a:rPr>
                <a:t>baggage (check)</a:t>
              </a:r>
            </a:p>
            <a:p>
              <a:pPr>
                <a:spcBef>
                  <a:spcPct val="0"/>
                </a:spcBef>
                <a:buClrTx/>
                <a:buSzTx/>
                <a:buFontTx/>
                <a:buNone/>
              </a:pPr>
              <a:endParaRPr lang="en-US" altLang="zh-CN" sz="2000">
                <a:solidFill>
                  <a:srgbClr val="FF0000"/>
                </a:solidFill>
                <a:latin typeface="Comic Sans MS" pitchFamily="66" charset="0"/>
              </a:endParaRPr>
            </a:p>
            <a:p>
              <a:pPr>
                <a:spcBef>
                  <a:spcPct val="0"/>
                </a:spcBef>
                <a:buClrTx/>
                <a:buSzTx/>
                <a:buFontTx/>
                <a:buNone/>
              </a:pPr>
              <a:r>
                <a:rPr lang="en-US" altLang="zh-CN" sz="2000">
                  <a:solidFill>
                    <a:srgbClr val="FF0000"/>
                  </a:solidFill>
                  <a:latin typeface="Comic Sans MS" pitchFamily="66" charset="0"/>
                </a:rPr>
                <a:t>gates (load)</a:t>
              </a:r>
            </a:p>
            <a:p>
              <a:pPr>
                <a:spcBef>
                  <a:spcPct val="0"/>
                </a:spcBef>
                <a:buClrTx/>
                <a:buSzTx/>
                <a:buFontTx/>
                <a:buNone/>
              </a:pPr>
              <a:endParaRPr lang="en-US" altLang="zh-CN" sz="2000">
                <a:solidFill>
                  <a:srgbClr val="FF0000"/>
                </a:solidFill>
                <a:latin typeface="Comic Sans MS" pitchFamily="66" charset="0"/>
              </a:endParaRPr>
            </a:p>
            <a:p>
              <a:pPr>
                <a:spcBef>
                  <a:spcPct val="0"/>
                </a:spcBef>
                <a:buClrTx/>
                <a:buSzTx/>
                <a:buFontTx/>
                <a:buNone/>
              </a:pPr>
              <a:r>
                <a:rPr lang="en-US" altLang="zh-CN" sz="2000">
                  <a:solidFill>
                    <a:srgbClr val="FF0000"/>
                  </a:solidFill>
                  <a:latin typeface="Comic Sans MS" pitchFamily="66" charset="0"/>
                </a:rPr>
                <a:t>runway takeoff</a:t>
              </a:r>
            </a:p>
            <a:p>
              <a:pPr>
                <a:spcBef>
                  <a:spcPct val="0"/>
                </a:spcBef>
                <a:buClrTx/>
                <a:buSzTx/>
                <a:buFontTx/>
                <a:buNone/>
              </a:pPr>
              <a:endParaRPr lang="en-US" altLang="zh-CN" sz="2000">
                <a:solidFill>
                  <a:srgbClr val="FF0000"/>
                </a:solidFill>
                <a:latin typeface="Comic Sans MS" pitchFamily="66" charset="0"/>
              </a:endParaRPr>
            </a:p>
            <a:p>
              <a:pPr>
                <a:spcBef>
                  <a:spcPct val="0"/>
                </a:spcBef>
                <a:buClrTx/>
                <a:buSzTx/>
                <a:buFontTx/>
                <a:buNone/>
              </a:pPr>
              <a:r>
                <a:rPr lang="en-US" altLang="zh-CN" sz="2000">
                  <a:solidFill>
                    <a:srgbClr val="FF0000"/>
                  </a:solidFill>
                  <a:latin typeface="Comic Sans MS" pitchFamily="66" charset="0"/>
                </a:rPr>
                <a:t>airplane routing</a:t>
              </a:r>
            </a:p>
          </p:txBody>
        </p:sp>
        <p:sp>
          <p:nvSpPr>
            <p:cNvPr id="135175" name="Text Box 6"/>
            <p:cNvSpPr txBox="1">
              <a:spLocks noChangeArrowheads="1"/>
            </p:cNvSpPr>
            <p:nvPr/>
          </p:nvSpPr>
          <p:spPr bwMode="auto">
            <a:xfrm>
              <a:off x="3242" y="1001"/>
              <a:ext cx="1364" cy="1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r>
                <a:rPr lang="en-US" altLang="zh-CN" sz="2000">
                  <a:solidFill>
                    <a:srgbClr val="FF0000"/>
                  </a:solidFill>
                  <a:latin typeface="Comic Sans MS" pitchFamily="66" charset="0"/>
                </a:rPr>
                <a:t>ticket (complain)</a:t>
              </a:r>
            </a:p>
            <a:p>
              <a:pPr>
                <a:spcBef>
                  <a:spcPct val="0"/>
                </a:spcBef>
                <a:buClrTx/>
                <a:buSzTx/>
                <a:buFontTx/>
                <a:buNone/>
              </a:pPr>
              <a:endParaRPr lang="en-US" altLang="zh-CN" sz="2000">
                <a:solidFill>
                  <a:srgbClr val="FF0000"/>
                </a:solidFill>
                <a:latin typeface="Comic Sans MS" pitchFamily="66" charset="0"/>
              </a:endParaRPr>
            </a:p>
            <a:p>
              <a:pPr>
                <a:spcBef>
                  <a:spcPct val="0"/>
                </a:spcBef>
                <a:buClrTx/>
                <a:buSzTx/>
                <a:buFontTx/>
                <a:buNone/>
              </a:pPr>
              <a:r>
                <a:rPr lang="en-US" altLang="zh-CN" sz="2000">
                  <a:solidFill>
                    <a:srgbClr val="FF0000"/>
                  </a:solidFill>
                  <a:latin typeface="Comic Sans MS" pitchFamily="66" charset="0"/>
                </a:rPr>
                <a:t>baggage (claim)</a:t>
              </a:r>
            </a:p>
            <a:p>
              <a:pPr>
                <a:spcBef>
                  <a:spcPct val="0"/>
                </a:spcBef>
                <a:buClrTx/>
                <a:buSzTx/>
                <a:buFontTx/>
                <a:buNone/>
              </a:pPr>
              <a:endParaRPr lang="en-US" altLang="zh-CN" sz="2000">
                <a:solidFill>
                  <a:srgbClr val="FF0000"/>
                </a:solidFill>
                <a:latin typeface="Comic Sans MS" pitchFamily="66" charset="0"/>
              </a:endParaRPr>
            </a:p>
            <a:p>
              <a:pPr>
                <a:spcBef>
                  <a:spcPct val="0"/>
                </a:spcBef>
                <a:buClrTx/>
                <a:buSzTx/>
                <a:buFontTx/>
                <a:buNone/>
              </a:pPr>
              <a:r>
                <a:rPr lang="en-US" altLang="zh-CN" sz="2000">
                  <a:solidFill>
                    <a:srgbClr val="FF0000"/>
                  </a:solidFill>
                  <a:latin typeface="Comic Sans MS" pitchFamily="66" charset="0"/>
                </a:rPr>
                <a:t>gates (unload)</a:t>
              </a:r>
            </a:p>
            <a:p>
              <a:pPr>
                <a:spcBef>
                  <a:spcPct val="0"/>
                </a:spcBef>
                <a:buClrTx/>
                <a:buSzTx/>
                <a:buFontTx/>
                <a:buNone/>
              </a:pPr>
              <a:endParaRPr lang="en-US" altLang="zh-CN" sz="2000">
                <a:solidFill>
                  <a:srgbClr val="FF0000"/>
                </a:solidFill>
                <a:latin typeface="Comic Sans MS" pitchFamily="66" charset="0"/>
              </a:endParaRPr>
            </a:p>
            <a:p>
              <a:pPr>
                <a:spcBef>
                  <a:spcPct val="0"/>
                </a:spcBef>
                <a:buClrTx/>
                <a:buSzTx/>
                <a:buFontTx/>
                <a:buNone/>
              </a:pPr>
              <a:r>
                <a:rPr lang="en-US" altLang="zh-CN" sz="2000">
                  <a:solidFill>
                    <a:srgbClr val="FF0000"/>
                  </a:solidFill>
                  <a:latin typeface="Comic Sans MS" pitchFamily="66" charset="0"/>
                </a:rPr>
                <a:t>runway landing</a:t>
              </a:r>
            </a:p>
            <a:p>
              <a:pPr>
                <a:spcBef>
                  <a:spcPct val="0"/>
                </a:spcBef>
                <a:buClrTx/>
                <a:buSzTx/>
                <a:buFontTx/>
                <a:buNone/>
              </a:pPr>
              <a:endParaRPr lang="en-US" altLang="zh-CN" sz="2000">
                <a:solidFill>
                  <a:srgbClr val="FF0000"/>
                </a:solidFill>
                <a:latin typeface="Comic Sans MS" pitchFamily="66" charset="0"/>
              </a:endParaRPr>
            </a:p>
            <a:p>
              <a:pPr>
                <a:spcBef>
                  <a:spcPct val="0"/>
                </a:spcBef>
                <a:buClrTx/>
                <a:buSzTx/>
                <a:buFontTx/>
                <a:buNone/>
              </a:pPr>
              <a:r>
                <a:rPr lang="en-US" altLang="zh-CN" sz="2000">
                  <a:solidFill>
                    <a:srgbClr val="FF0000"/>
                  </a:solidFill>
                  <a:latin typeface="Comic Sans MS" pitchFamily="66" charset="0"/>
                </a:rPr>
                <a:t>airplane routing</a:t>
              </a:r>
            </a:p>
          </p:txBody>
        </p:sp>
        <p:sp>
          <p:nvSpPr>
            <p:cNvPr id="135176" name="Text Box 7"/>
            <p:cNvSpPr txBox="1">
              <a:spLocks noChangeArrowheads="1"/>
            </p:cNvSpPr>
            <p:nvPr/>
          </p:nvSpPr>
          <p:spPr bwMode="auto">
            <a:xfrm>
              <a:off x="2074" y="2825"/>
              <a:ext cx="128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r>
                <a:rPr lang="en-US" altLang="zh-CN" sz="2000">
                  <a:latin typeface="Comic Sans MS" pitchFamily="66" charset="0"/>
                </a:rPr>
                <a:t>airplane routing</a:t>
              </a:r>
            </a:p>
          </p:txBody>
        </p:sp>
        <p:sp>
          <p:nvSpPr>
            <p:cNvPr id="135177" name="Freeform 8"/>
            <p:cNvSpPr>
              <a:spLocks/>
            </p:cNvSpPr>
            <p:nvPr/>
          </p:nvSpPr>
          <p:spPr bwMode="auto">
            <a:xfrm>
              <a:off x="700" y="1000"/>
              <a:ext cx="4100" cy="2072"/>
            </a:xfrm>
            <a:custGeom>
              <a:avLst/>
              <a:gdLst>
                <a:gd name="T0" fmla="*/ 0 w 4100"/>
                <a:gd name="T1" fmla="*/ 0 h 2072"/>
                <a:gd name="T2" fmla="*/ 4 w 4100"/>
                <a:gd name="T3" fmla="*/ 1736 h 2072"/>
                <a:gd name="T4" fmla="*/ 804 w 4100"/>
                <a:gd name="T5" fmla="*/ 2064 h 2072"/>
                <a:gd name="T6" fmla="*/ 3468 w 4100"/>
                <a:gd name="T7" fmla="*/ 2072 h 2072"/>
                <a:gd name="T8" fmla="*/ 4100 w 4100"/>
                <a:gd name="T9" fmla="*/ 1736 h 2072"/>
                <a:gd name="T10" fmla="*/ 4100 w 4100"/>
                <a:gd name="T11" fmla="*/ 96 h 2072"/>
                <a:gd name="T12" fmla="*/ 0 60000 65536"/>
                <a:gd name="T13" fmla="*/ 0 60000 65536"/>
                <a:gd name="T14" fmla="*/ 0 60000 65536"/>
                <a:gd name="T15" fmla="*/ 0 60000 65536"/>
                <a:gd name="T16" fmla="*/ 0 60000 65536"/>
                <a:gd name="T17" fmla="*/ 0 60000 65536"/>
                <a:gd name="T18" fmla="*/ 0 w 4100"/>
                <a:gd name="T19" fmla="*/ 0 h 2072"/>
                <a:gd name="T20" fmla="*/ 4100 w 4100"/>
                <a:gd name="T21" fmla="*/ 2072 h 2072"/>
              </a:gdLst>
              <a:ahLst/>
              <a:cxnLst>
                <a:cxn ang="T12">
                  <a:pos x="T0" y="T1"/>
                </a:cxn>
                <a:cxn ang="T13">
                  <a:pos x="T2" y="T3"/>
                </a:cxn>
                <a:cxn ang="T14">
                  <a:pos x="T4" y="T5"/>
                </a:cxn>
                <a:cxn ang="T15">
                  <a:pos x="T6" y="T7"/>
                </a:cxn>
                <a:cxn ang="T16">
                  <a:pos x="T8" y="T9"/>
                </a:cxn>
                <a:cxn ang="T17">
                  <a:pos x="T10" y="T11"/>
                </a:cxn>
              </a:cxnLst>
              <a:rect l="T18" t="T19" r="T20" b="T21"/>
              <a:pathLst>
                <a:path w="4100" h="2072">
                  <a:moveTo>
                    <a:pt x="0" y="0"/>
                  </a:moveTo>
                  <a:lnTo>
                    <a:pt x="4" y="1736"/>
                  </a:lnTo>
                  <a:lnTo>
                    <a:pt x="804" y="2064"/>
                  </a:lnTo>
                  <a:lnTo>
                    <a:pt x="3468" y="2072"/>
                  </a:lnTo>
                  <a:lnTo>
                    <a:pt x="4100" y="1736"/>
                  </a:lnTo>
                  <a:lnTo>
                    <a:pt x="4100" y="96"/>
                  </a:lnTo>
                </a:path>
              </a:pathLst>
            </a:custGeom>
            <a:noFill/>
            <a:ln w="38100">
              <a:solidFill>
                <a:schemeClr val="accent2"/>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Tree>
    <p:extLst>
      <p:ext uri="{BB962C8B-B14F-4D97-AF65-F5344CB8AC3E}">
        <p14:creationId xmlns:p14="http://schemas.microsoft.com/office/powerpoint/2010/main" val="255654274"/>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FB8B5702-3EF8-4AA4-8655-18EC788BE815}" type="slidenum">
              <a:rPr lang="zh-CN" altLang="en-US" sz="1400" smtClean="0"/>
              <a:pPr>
                <a:spcBef>
                  <a:spcPct val="0"/>
                </a:spcBef>
                <a:buClrTx/>
                <a:buSzTx/>
                <a:buFontTx/>
                <a:buNone/>
              </a:pPr>
              <a:t>134</a:t>
            </a:fld>
            <a:endParaRPr lang="en-US" altLang="zh-CN" sz="1400"/>
          </a:p>
        </p:txBody>
      </p:sp>
      <p:grpSp>
        <p:nvGrpSpPr>
          <p:cNvPr id="136195" name="Group 38"/>
          <p:cNvGrpSpPr>
            <a:grpSpLocks/>
          </p:cNvGrpSpPr>
          <p:nvPr/>
        </p:nvGrpSpPr>
        <p:grpSpPr bwMode="auto">
          <a:xfrm>
            <a:off x="447675" y="1563688"/>
            <a:ext cx="8445500" cy="2835275"/>
            <a:chOff x="258" y="1214"/>
            <a:chExt cx="5320" cy="1786"/>
          </a:xfrm>
        </p:grpSpPr>
        <p:sp>
          <p:nvSpPr>
            <p:cNvPr id="136198" name="Rectangle 2"/>
            <p:cNvSpPr>
              <a:spLocks noChangeArrowheads="1"/>
            </p:cNvSpPr>
            <p:nvPr/>
          </p:nvSpPr>
          <p:spPr bwMode="auto">
            <a:xfrm>
              <a:off x="264" y="1544"/>
              <a:ext cx="1028" cy="1082"/>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36199" name="Text Box 3"/>
            <p:cNvSpPr txBox="1">
              <a:spLocks noChangeArrowheads="1"/>
            </p:cNvSpPr>
            <p:nvPr/>
          </p:nvSpPr>
          <p:spPr bwMode="auto">
            <a:xfrm>
              <a:off x="258" y="1597"/>
              <a:ext cx="1071" cy="1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lnSpc>
                  <a:spcPct val="80000"/>
                </a:lnSpc>
                <a:spcBef>
                  <a:spcPct val="0"/>
                </a:spcBef>
                <a:buClrTx/>
                <a:buSzTx/>
                <a:buFontTx/>
                <a:buNone/>
              </a:pPr>
              <a:r>
                <a:rPr lang="en-US" altLang="zh-CN" sz="1400" b="1">
                  <a:solidFill>
                    <a:srgbClr val="FF0000"/>
                  </a:solidFill>
                  <a:latin typeface="Arial" charset="0"/>
                </a:rPr>
                <a:t>ticket (purchase)</a:t>
              </a:r>
            </a:p>
            <a:p>
              <a:pPr algn="ctr">
                <a:lnSpc>
                  <a:spcPct val="80000"/>
                </a:lnSpc>
                <a:spcBef>
                  <a:spcPct val="0"/>
                </a:spcBef>
                <a:buClrTx/>
                <a:buSzTx/>
                <a:buFontTx/>
                <a:buNone/>
              </a:pPr>
              <a:endParaRPr lang="en-US" altLang="zh-CN" sz="1400" b="1">
                <a:solidFill>
                  <a:srgbClr val="FF0000"/>
                </a:solidFill>
                <a:latin typeface="Arial" charset="0"/>
              </a:endParaRPr>
            </a:p>
            <a:p>
              <a:pPr algn="ctr">
                <a:lnSpc>
                  <a:spcPct val="80000"/>
                </a:lnSpc>
                <a:spcBef>
                  <a:spcPct val="0"/>
                </a:spcBef>
                <a:buClrTx/>
                <a:buSzTx/>
                <a:buFontTx/>
                <a:buNone/>
              </a:pPr>
              <a:r>
                <a:rPr lang="en-US" altLang="zh-CN" sz="1400" b="1">
                  <a:solidFill>
                    <a:srgbClr val="FF0000"/>
                  </a:solidFill>
                  <a:latin typeface="Arial" charset="0"/>
                </a:rPr>
                <a:t>baggage (check)</a:t>
              </a:r>
            </a:p>
            <a:p>
              <a:pPr algn="ctr">
                <a:lnSpc>
                  <a:spcPct val="80000"/>
                </a:lnSpc>
                <a:spcBef>
                  <a:spcPct val="0"/>
                </a:spcBef>
                <a:buClrTx/>
                <a:buSzTx/>
                <a:buFontTx/>
                <a:buNone/>
              </a:pPr>
              <a:endParaRPr lang="en-US" altLang="zh-CN" sz="1400" b="1">
                <a:solidFill>
                  <a:srgbClr val="FF0000"/>
                </a:solidFill>
                <a:latin typeface="Arial" charset="0"/>
              </a:endParaRPr>
            </a:p>
            <a:p>
              <a:pPr algn="ctr">
                <a:lnSpc>
                  <a:spcPct val="80000"/>
                </a:lnSpc>
                <a:spcBef>
                  <a:spcPct val="0"/>
                </a:spcBef>
                <a:buClrTx/>
                <a:buSzTx/>
                <a:buFontTx/>
                <a:buNone/>
              </a:pPr>
              <a:r>
                <a:rPr lang="en-US" altLang="zh-CN" sz="1400" b="1">
                  <a:solidFill>
                    <a:srgbClr val="FF0000"/>
                  </a:solidFill>
                  <a:latin typeface="Arial" charset="0"/>
                </a:rPr>
                <a:t>gates (load)</a:t>
              </a:r>
            </a:p>
            <a:p>
              <a:pPr algn="ctr">
                <a:lnSpc>
                  <a:spcPct val="80000"/>
                </a:lnSpc>
                <a:spcBef>
                  <a:spcPct val="0"/>
                </a:spcBef>
                <a:buClrTx/>
                <a:buSzTx/>
                <a:buFontTx/>
                <a:buNone/>
              </a:pPr>
              <a:endParaRPr lang="en-US" altLang="zh-CN" sz="1400" b="1">
                <a:solidFill>
                  <a:srgbClr val="FF0000"/>
                </a:solidFill>
                <a:latin typeface="Arial" charset="0"/>
              </a:endParaRPr>
            </a:p>
            <a:p>
              <a:pPr algn="ctr">
                <a:lnSpc>
                  <a:spcPct val="80000"/>
                </a:lnSpc>
                <a:spcBef>
                  <a:spcPct val="0"/>
                </a:spcBef>
                <a:buClrTx/>
                <a:buSzTx/>
                <a:buFontTx/>
                <a:buNone/>
              </a:pPr>
              <a:r>
                <a:rPr lang="en-US" altLang="zh-CN" sz="1400" b="1">
                  <a:solidFill>
                    <a:srgbClr val="FF0000"/>
                  </a:solidFill>
                  <a:latin typeface="Arial" charset="0"/>
                </a:rPr>
                <a:t>runway (takeoff)</a:t>
              </a:r>
            </a:p>
            <a:p>
              <a:pPr algn="ctr">
                <a:lnSpc>
                  <a:spcPct val="80000"/>
                </a:lnSpc>
                <a:spcBef>
                  <a:spcPct val="0"/>
                </a:spcBef>
                <a:buClrTx/>
                <a:buSzTx/>
                <a:buFontTx/>
                <a:buNone/>
              </a:pPr>
              <a:endParaRPr lang="en-US" altLang="zh-CN" sz="1400" b="1">
                <a:solidFill>
                  <a:srgbClr val="FF0000"/>
                </a:solidFill>
                <a:latin typeface="Arial" charset="0"/>
              </a:endParaRPr>
            </a:p>
            <a:p>
              <a:pPr algn="ctr">
                <a:lnSpc>
                  <a:spcPct val="80000"/>
                </a:lnSpc>
                <a:spcBef>
                  <a:spcPct val="0"/>
                </a:spcBef>
                <a:buClrTx/>
                <a:buSzTx/>
                <a:buFontTx/>
                <a:buNone/>
              </a:pPr>
              <a:r>
                <a:rPr lang="en-US" altLang="zh-CN" sz="1400" b="1">
                  <a:solidFill>
                    <a:srgbClr val="FF0000"/>
                  </a:solidFill>
                  <a:latin typeface="Arial" charset="0"/>
                </a:rPr>
                <a:t>airplane routing</a:t>
              </a:r>
            </a:p>
          </p:txBody>
        </p:sp>
        <p:sp>
          <p:nvSpPr>
            <p:cNvPr id="136200" name="Line 4"/>
            <p:cNvSpPr>
              <a:spLocks noChangeShapeType="1"/>
            </p:cNvSpPr>
            <p:nvPr/>
          </p:nvSpPr>
          <p:spPr bwMode="auto">
            <a:xfrm>
              <a:off x="271" y="1770"/>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01" name="Line 5"/>
            <p:cNvSpPr>
              <a:spLocks noChangeShapeType="1"/>
            </p:cNvSpPr>
            <p:nvPr/>
          </p:nvSpPr>
          <p:spPr bwMode="auto">
            <a:xfrm>
              <a:off x="275" y="1989"/>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02" name="Line 6"/>
            <p:cNvSpPr>
              <a:spLocks noChangeShapeType="1"/>
            </p:cNvSpPr>
            <p:nvPr/>
          </p:nvSpPr>
          <p:spPr bwMode="auto">
            <a:xfrm>
              <a:off x="271" y="2207"/>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03" name="Line 7"/>
            <p:cNvSpPr>
              <a:spLocks noChangeShapeType="1"/>
            </p:cNvSpPr>
            <p:nvPr/>
          </p:nvSpPr>
          <p:spPr bwMode="auto">
            <a:xfrm>
              <a:off x="279" y="2426"/>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04" name="Text Box 8"/>
            <p:cNvSpPr txBox="1">
              <a:spLocks noChangeArrowheads="1"/>
            </p:cNvSpPr>
            <p:nvPr/>
          </p:nvSpPr>
          <p:spPr bwMode="auto">
            <a:xfrm>
              <a:off x="477" y="2706"/>
              <a:ext cx="55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eaLnBrk="1" hangingPunct="1">
                <a:spcBef>
                  <a:spcPct val="0"/>
                </a:spcBef>
                <a:buClrTx/>
                <a:buSzTx/>
                <a:buFontTx/>
                <a:buNone/>
              </a:pPr>
              <a:r>
                <a:rPr lang="en-US" altLang="zh-CN" sz="1200" b="1">
                  <a:solidFill>
                    <a:srgbClr val="FF0000"/>
                  </a:solidFill>
                  <a:latin typeface="Arial" charset="0"/>
                </a:rPr>
                <a:t>departure</a:t>
              </a:r>
            </a:p>
            <a:p>
              <a:pPr algn="ctr" eaLnBrk="1" hangingPunct="1">
                <a:spcBef>
                  <a:spcPct val="0"/>
                </a:spcBef>
                <a:buClrTx/>
                <a:buSzTx/>
                <a:buFontTx/>
                <a:buNone/>
              </a:pPr>
              <a:r>
                <a:rPr lang="en-US" altLang="zh-CN" sz="1200" b="1">
                  <a:solidFill>
                    <a:srgbClr val="FF0000"/>
                  </a:solidFill>
                  <a:latin typeface="Arial" charset="0"/>
                </a:rPr>
                <a:t>airport</a:t>
              </a:r>
            </a:p>
          </p:txBody>
        </p:sp>
        <p:sp>
          <p:nvSpPr>
            <p:cNvPr id="136205" name="Text Box 9"/>
            <p:cNvSpPr txBox="1">
              <a:spLocks noChangeArrowheads="1"/>
            </p:cNvSpPr>
            <p:nvPr/>
          </p:nvSpPr>
          <p:spPr bwMode="auto">
            <a:xfrm>
              <a:off x="3740" y="2712"/>
              <a:ext cx="4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eaLnBrk="1" hangingPunct="1">
                <a:spcBef>
                  <a:spcPct val="0"/>
                </a:spcBef>
                <a:buClrTx/>
                <a:buSzTx/>
                <a:buFontTx/>
                <a:buNone/>
              </a:pPr>
              <a:r>
                <a:rPr lang="en-US" altLang="zh-CN" sz="1200" b="1">
                  <a:solidFill>
                    <a:srgbClr val="FF0000"/>
                  </a:solidFill>
                  <a:latin typeface="Arial" charset="0"/>
                </a:rPr>
                <a:t>arrival</a:t>
              </a:r>
            </a:p>
            <a:p>
              <a:pPr algn="ctr" eaLnBrk="1" hangingPunct="1">
                <a:spcBef>
                  <a:spcPct val="0"/>
                </a:spcBef>
                <a:buClrTx/>
                <a:buSzTx/>
                <a:buFontTx/>
                <a:buNone/>
              </a:pPr>
              <a:r>
                <a:rPr lang="en-US" altLang="zh-CN" sz="1200" b="1">
                  <a:solidFill>
                    <a:srgbClr val="FF0000"/>
                  </a:solidFill>
                  <a:latin typeface="Arial" charset="0"/>
                </a:rPr>
                <a:t>airport</a:t>
              </a:r>
            </a:p>
          </p:txBody>
        </p:sp>
        <p:sp>
          <p:nvSpPr>
            <p:cNvPr id="136206" name="Text Box 10"/>
            <p:cNvSpPr txBox="1">
              <a:spLocks noChangeArrowheads="1"/>
            </p:cNvSpPr>
            <p:nvPr/>
          </p:nvSpPr>
          <p:spPr bwMode="auto">
            <a:xfrm>
              <a:off x="1816" y="2709"/>
              <a:ext cx="11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eaLnBrk="1" hangingPunct="1">
                <a:spcBef>
                  <a:spcPct val="0"/>
                </a:spcBef>
                <a:buClrTx/>
                <a:buSzTx/>
                <a:buFontTx/>
                <a:buNone/>
              </a:pPr>
              <a:r>
                <a:rPr lang="en-US" altLang="zh-CN" sz="1200" b="1">
                  <a:solidFill>
                    <a:srgbClr val="FF0000"/>
                  </a:solidFill>
                  <a:latin typeface="Arial" charset="0"/>
                </a:rPr>
                <a:t>intermediate air-traffic</a:t>
              </a:r>
            </a:p>
            <a:p>
              <a:pPr algn="ctr" eaLnBrk="1" hangingPunct="1">
                <a:spcBef>
                  <a:spcPct val="0"/>
                </a:spcBef>
                <a:buClrTx/>
                <a:buSzTx/>
                <a:buFontTx/>
                <a:buNone/>
              </a:pPr>
              <a:r>
                <a:rPr lang="en-US" altLang="zh-CN" sz="1200" b="1">
                  <a:solidFill>
                    <a:srgbClr val="FF0000"/>
                  </a:solidFill>
                  <a:latin typeface="Arial" charset="0"/>
                </a:rPr>
                <a:t>control centers</a:t>
              </a:r>
            </a:p>
          </p:txBody>
        </p:sp>
        <p:pic>
          <p:nvPicPr>
            <p:cNvPr id="136207" name="Picture 11" descr="yylgaifm[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830" y="1315"/>
              <a:ext cx="963"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208" name="Line 12"/>
            <p:cNvSpPr>
              <a:spLocks noChangeShapeType="1"/>
            </p:cNvSpPr>
            <p:nvPr/>
          </p:nvSpPr>
          <p:spPr bwMode="auto">
            <a:xfrm>
              <a:off x="2133" y="1214"/>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09" name="Line 13"/>
            <p:cNvSpPr>
              <a:spLocks noChangeShapeType="1"/>
            </p:cNvSpPr>
            <p:nvPr/>
          </p:nvSpPr>
          <p:spPr bwMode="auto">
            <a:xfrm>
              <a:off x="2229" y="1310"/>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10" name="Line 14"/>
            <p:cNvSpPr>
              <a:spLocks noChangeShapeType="1"/>
            </p:cNvSpPr>
            <p:nvPr/>
          </p:nvSpPr>
          <p:spPr bwMode="auto">
            <a:xfrm>
              <a:off x="2325" y="1406"/>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36211" name="Group 15"/>
            <p:cNvGrpSpPr>
              <a:grpSpLocks/>
            </p:cNvGrpSpPr>
            <p:nvPr/>
          </p:nvGrpSpPr>
          <p:grpSpPr bwMode="auto">
            <a:xfrm>
              <a:off x="1436" y="2441"/>
              <a:ext cx="1071" cy="186"/>
              <a:chOff x="1813" y="2187"/>
              <a:chExt cx="1071" cy="186"/>
            </a:xfrm>
          </p:grpSpPr>
          <p:sp>
            <p:nvSpPr>
              <p:cNvPr id="136231" name="Rectangle 16"/>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36232" name="Text Box 17"/>
              <p:cNvSpPr txBox="1">
                <a:spLocks noChangeArrowheads="1"/>
              </p:cNvSpPr>
              <p:nvPr/>
            </p:nvSpPr>
            <p:spPr bwMode="auto">
              <a:xfrm>
                <a:off x="1813" y="2200"/>
                <a:ext cx="1071"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nSpc>
                    <a:spcPct val="80000"/>
                  </a:lnSpc>
                  <a:spcBef>
                    <a:spcPct val="0"/>
                  </a:spcBef>
                  <a:buClrTx/>
                  <a:buSzTx/>
                  <a:buFontTx/>
                  <a:buNone/>
                </a:pPr>
                <a:r>
                  <a:rPr lang="en-US" altLang="zh-CN" sz="1400" b="1">
                    <a:solidFill>
                      <a:srgbClr val="FF0000"/>
                    </a:solidFill>
                    <a:latin typeface="Arial" charset="0"/>
                  </a:rPr>
                  <a:t>airplane routing</a:t>
                </a:r>
              </a:p>
            </p:txBody>
          </p:sp>
        </p:grpSp>
        <p:grpSp>
          <p:nvGrpSpPr>
            <p:cNvPr id="136212" name="Group 18"/>
            <p:cNvGrpSpPr>
              <a:grpSpLocks/>
            </p:cNvGrpSpPr>
            <p:nvPr/>
          </p:nvGrpSpPr>
          <p:grpSpPr bwMode="auto">
            <a:xfrm>
              <a:off x="2417" y="2441"/>
              <a:ext cx="1071" cy="186"/>
              <a:chOff x="1813" y="2187"/>
              <a:chExt cx="1071" cy="186"/>
            </a:xfrm>
          </p:grpSpPr>
          <p:sp>
            <p:nvSpPr>
              <p:cNvPr id="136229" name="Rectangle 19"/>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36230" name="Text Box 20"/>
              <p:cNvSpPr txBox="1">
                <a:spLocks noChangeArrowheads="1"/>
              </p:cNvSpPr>
              <p:nvPr/>
            </p:nvSpPr>
            <p:spPr bwMode="auto">
              <a:xfrm>
                <a:off x="1813" y="2200"/>
                <a:ext cx="1071"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nSpc>
                    <a:spcPct val="80000"/>
                  </a:lnSpc>
                  <a:spcBef>
                    <a:spcPct val="0"/>
                  </a:spcBef>
                  <a:buClrTx/>
                  <a:buSzTx/>
                  <a:buFontTx/>
                  <a:buNone/>
                </a:pPr>
                <a:r>
                  <a:rPr lang="en-US" altLang="zh-CN" sz="1400" b="1">
                    <a:solidFill>
                      <a:srgbClr val="FF0000"/>
                    </a:solidFill>
                    <a:latin typeface="Arial" charset="0"/>
                  </a:rPr>
                  <a:t>airplane routing</a:t>
                </a:r>
              </a:p>
            </p:txBody>
          </p:sp>
        </p:grpSp>
        <p:sp>
          <p:nvSpPr>
            <p:cNvPr id="136213" name="Rectangle 21"/>
            <p:cNvSpPr>
              <a:spLocks noChangeArrowheads="1"/>
            </p:cNvSpPr>
            <p:nvPr/>
          </p:nvSpPr>
          <p:spPr bwMode="auto">
            <a:xfrm>
              <a:off x="3446" y="1551"/>
              <a:ext cx="1028" cy="1082"/>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36214" name="Text Box 22"/>
            <p:cNvSpPr txBox="1">
              <a:spLocks noChangeArrowheads="1"/>
            </p:cNvSpPr>
            <p:nvPr/>
          </p:nvSpPr>
          <p:spPr bwMode="auto">
            <a:xfrm>
              <a:off x="3412" y="1598"/>
              <a:ext cx="1071" cy="1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lnSpc>
                  <a:spcPct val="80000"/>
                </a:lnSpc>
                <a:spcBef>
                  <a:spcPct val="0"/>
                </a:spcBef>
                <a:buClrTx/>
                <a:buSzTx/>
                <a:buFontTx/>
                <a:buNone/>
              </a:pPr>
              <a:r>
                <a:rPr lang="en-US" altLang="zh-CN" sz="1400" b="1">
                  <a:solidFill>
                    <a:srgbClr val="FF0000"/>
                  </a:solidFill>
                  <a:latin typeface="Arial" charset="0"/>
                </a:rPr>
                <a:t>ticket (complain)</a:t>
              </a:r>
            </a:p>
            <a:p>
              <a:pPr algn="ctr">
                <a:lnSpc>
                  <a:spcPct val="80000"/>
                </a:lnSpc>
                <a:spcBef>
                  <a:spcPct val="0"/>
                </a:spcBef>
                <a:buClrTx/>
                <a:buSzTx/>
                <a:buFontTx/>
                <a:buNone/>
              </a:pPr>
              <a:endParaRPr lang="en-US" altLang="zh-CN" sz="1400" b="1">
                <a:solidFill>
                  <a:srgbClr val="FF0000"/>
                </a:solidFill>
                <a:latin typeface="Arial" charset="0"/>
              </a:endParaRPr>
            </a:p>
            <a:p>
              <a:pPr algn="ctr">
                <a:lnSpc>
                  <a:spcPct val="80000"/>
                </a:lnSpc>
                <a:spcBef>
                  <a:spcPct val="0"/>
                </a:spcBef>
                <a:buClrTx/>
                <a:buSzTx/>
                <a:buFontTx/>
                <a:buNone/>
              </a:pPr>
              <a:r>
                <a:rPr lang="en-US" altLang="zh-CN" sz="1400" b="1">
                  <a:solidFill>
                    <a:srgbClr val="FF0000"/>
                  </a:solidFill>
                  <a:latin typeface="Arial" charset="0"/>
                </a:rPr>
                <a:t>baggage (claim</a:t>
              </a:r>
            </a:p>
            <a:p>
              <a:pPr algn="ctr">
                <a:lnSpc>
                  <a:spcPct val="80000"/>
                </a:lnSpc>
                <a:spcBef>
                  <a:spcPct val="0"/>
                </a:spcBef>
                <a:buClrTx/>
                <a:buSzTx/>
                <a:buFontTx/>
                <a:buNone/>
              </a:pPr>
              <a:endParaRPr lang="en-US" altLang="zh-CN" sz="1400" b="1">
                <a:solidFill>
                  <a:srgbClr val="FF0000"/>
                </a:solidFill>
                <a:latin typeface="Arial" charset="0"/>
              </a:endParaRPr>
            </a:p>
            <a:p>
              <a:pPr algn="ctr">
                <a:lnSpc>
                  <a:spcPct val="80000"/>
                </a:lnSpc>
                <a:spcBef>
                  <a:spcPct val="0"/>
                </a:spcBef>
                <a:buClrTx/>
                <a:buSzTx/>
                <a:buFontTx/>
                <a:buNone/>
              </a:pPr>
              <a:r>
                <a:rPr lang="en-US" altLang="zh-CN" sz="1400" b="1">
                  <a:solidFill>
                    <a:srgbClr val="FF0000"/>
                  </a:solidFill>
                  <a:latin typeface="Arial" charset="0"/>
                </a:rPr>
                <a:t>gates (unload)</a:t>
              </a:r>
            </a:p>
            <a:p>
              <a:pPr algn="ctr">
                <a:lnSpc>
                  <a:spcPct val="80000"/>
                </a:lnSpc>
                <a:spcBef>
                  <a:spcPct val="0"/>
                </a:spcBef>
                <a:buClrTx/>
                <a:buSzTx/>
                <a:buFontTx/>
                <a:buNone/>
              </a:pPr>
              <a:endParaRPr lang="en-US" altLang="zh-CN" sz="1400" b="1">
                <a:solidFill>
                  <a:srgbClr val="FF0000"/>
                </a:solidFill>
                <a:latin typeface="Arial" charset="0"/>
              </a:endParaRPr>
            </a:p>
            <a:p>
              <a:pPr algn="ctr">
                <a:lnSpc>
                  <a:spcPct val="80000"/>
                </a:lnSpc>
                <a:spcBef>
                  <a:spcPct val="0"/>
                </a:spcBef>
                <a:buClrTx/>
                <a:buSzTx/>
                <a:buFontTx/>
                <a:buNone/>
              </a:pPr>
              <a:r>
                <a:rPr lang="en-US" altLang="zh-CN" sz="1400" b="1">
                  <a:solidFill>
                    <a:srgbClr val="FF0000"/>
                  </a:solidFill>
                  <a:latin typeface="Arial" charset="0"/>
                </a:rPr>
                <a:t>runway (land)</a:t>
              </a:r>
            </a:p>
            <a:p>
              <a:pPr algn="ctr">
                <a:lnSpc>
                  <a:spcPct val="80000"/>
                </a:lnSpc>
                <a:spcBef>
                  <a:spcPct val="0"/>
                </a:spcBef>
                <a:buClrTx/>
                <a:buSzTx/>
                <a:buFontTx/>
                <a:buNone/>
              </a:pPr>
              <a:endParaRPr lang="en-US" altLang="zh-CN" sz="1400" b="1">
                <a:solidFill>
                  <a:srgbClr val="FF0000"/>
                </a:solidFill>
                <a:latin typeface="Arial" charset="0"/>
              </a:endParaRPr>
            </a:p>
            <a:p>
              <a:pPr algn="ctr">
                <a:lnSpc>
                  <a:spcPct val="80000"/>
                </a:lnSpc>
                <a:spcBef>
                  <a:spcPct val="0"/>
                </a:spcBef>
                <a:buClrTx/>
                <a:buSzTx/>
                <a:buFontTx/>
                <a:buNone/>
              </a:pPr>
              <a:r>
                <a:rPr lang="en-US" altLang="zh-CN" sz="1400" b="1">
                  <a:solidFill>
                    <a:srgbClr val="FF0000"/>
                  </a:solidFill>
                  <a:latin typeface="Arial" charset="0"/>
                </a:rPr>
                <a:t>airplane routing</a:t>
              </a:r>
            </a:p>
          </p:txBody>
        </p:sp>
        <p:sp>
          <p:nvSpPr>
            <p:cNvPr id="136215" name="Line 23"/>
            <p:cNvSpPr>
              <a:spLocks noChangeShapeType="1"/>
            </p:cNvSpPr>
            <p:nvPr/>
          </p:nvSpPr>
          <p:spPr bwMode="auto">
            <a:xfrm>
              <a:off x="3453" y="1777"/>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16" name="Line 24"/>
            <p:cNvSpPr>
              <a:spLocks noChangeShapeType="1"/>
            </p:cNvSpPr>
            <p:nvPr/>
          </p:nvSpPr>
          <p:spPr bwMode="auto">
            <a:xfrm>
              <a:off x="3457" y="1996"/>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17" name="Line 25"/>
            <p:cNvSpPr>
              <a:spLocks noChangeShapeType="1"/>
            </p:cNvSpPr>
            <p:nvPr/>
          </p:nvSpPr>
          <p:spPr bwMode="auto">
            <a:xfrm>
              <a:off x="3453" y="2214"/>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18" name="Line 26"/>
            <p:cNvSpPr>
              <a:spLocks noChangeShapeType="1"/>
            </p:cNvSpPr>
            <p:nvPr/>
          </p:nvSpPr>
          <p:spPr bwMode="auto">
            <a:xfrm>
              <a:off x="3461" y="2433"/>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19" name="Rectangle 27"/>
            <p:cNvSpPr>
              <a:spLocks noChangeArrowheads="1"/>
            </p:cNvSpPr>
            <p:nvPr/>
          </p:nvSpPr>
          <p:spPr bwMode="auto">
            <a:xfrm>
              <a:off x="268" y="2476"/>
              <a:ext cx="5293" cy="116"/>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36220" name="Rectangle 28"/>
            <p:cNvSpPr>
              <a:spLocks noChangeArrowheads="1"/>
            </p:cNvSpPr>
            <p:nvPr/>
          </p:nvSpPr>
          <p:spPr bwMode="auto">
            <a:xfrm>
              <a:off x="268" y="2256"/>
              <a:ext cx="5293"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36221" name="Rectangle 29"/>
            <p:cNvSpPr>
              <a:spLocks noChangeArrowheads="1"/>
            </p:cNvSpPr>
            <p:nvPr/>
          </p:nvSpPr>
          <p:spPr bwMode="auto">
            <a:xfrm>
              <a:off x="268" y="2050"/>
              <a:ext cx="5293" cy="116"/>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36222" name="Rectangle 30"/>
            <p:cNvSpPr>
              <a:spLocks noChangeArrowheads="1"/>
            </p:cNvSpPr>
            <p:nvPr/>
          </p:nvSpPr>
          <p:spPr bwMode="auto">
            <a:xfrm>
              <a:off x="268" y="1830"/>
              <a:ext cx="5286"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36223" name="Rectangle 31"/>
            <p:cNvSpPr>
              <a:spLocks noChangeArrowheads="1"/>
            </p:cNvSpPr>
            <p:nvPr/>
          </p:nvSpPr>
          <p:spPr bwMode="auto">
            <a:xfrm>
              <a:off x="268" y="1617"/>
              <a:ext cx="5287"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36224" name="Text Box 32"/>
            <p:cNvSpPr txBox="1">
              <a:spLocks noChangeArrowheads="1"/>
            </p:cNvSpPr>
            <p:nvPr/>
          </p:nvSpPr>
          <p:spPr bwMode="auto">
            <a:xfrm>
              <a:off x="4763" y="1588"/>
              <a:ext cx="36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eaLnBrk="1" hangingPunct="1">
                <a:spcBef>
                  <a:spcPct val="0"/>
                </a:spcBef>
                <a:buClrTx/>
                <a:buSzTx/>
                <a:buFontTx/>
                <a:buNone/>
              </a:pPr>
              <a:r>
                <a:rPr lang="en-US" altLang="zh-CN" sz="1200" b="1">
                  <a:solidFill>
                    <a:srgbClr val="FF0000"/>
                  </a:solidFill>
                  <a:latin typeface="Arial" charset="0"/>
                </a:rPr>
                <a:t>ticket</a:t>
              </a:r>
            </a:p>
          </p:txBody>
        </p:sp>
        <p:sp>
          <p:nvSpPr>
            <p:cNvPr id="136225" name="Text Box 33"/>
            <p:cNvSpPr txBox="1">
              <a:spLocks noChangeArrowheads="1"/>
            </p:cNvSpPr>
            <p:nvPr/>
          </p:nvSpPr>
          <p:spPr bwMode="auto">
            <a:xfrm>
              <a:off x="4762" y="1801"/>
              <a:ext cx="51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eaLnBrk="1" hangingPunct="1">
                <a:spcBef>
                  <a:spcPct val="0"/>
                </a:spcBef>
                <a:buClrTx/>
                <a:buSzTx/>
                <a:buFontTx/>
                <a:buNone/>
              </a:pPr>
              <a:r>
                <a:rPr lang="en-US" altLang="zh-CN" sz="1200" b="1">
                  <a:solidFill>
                    <a:srgbClr val="FF0000"/>
                  </a:solidFill>
                  <a:latin typeface="Arial" charset="0"/>
                </a:rPr>
                <a:t>baggage</a:t>
              </a:r>
            </a:p>
          </p:txBody>
        </p:sp>
        <p:sp>
          <p:nvSpPr>
            <p:cNvPr id="136226" name="Text Box 34"/>
            <p:cNvSpPr txBox="1">
              <a:spLocks noChangeArrowheads="1"/>
            </p:cNvSpPr>
            <p:nvPr/>
          </p:nvSpPr>
          <p:spPr bwMode="auto">
            <a:xfrm>
              <a:off x="4767" y="2013"/>
              <a:ext cx="31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eaLnBrk="1" hangingPunct="1">
                <a:spcBef>
                  <a:spcPct val="0"/>
                </a:spcBef>
                <a:buClrTx/>
                <a:buSzTx/>
                <a:buFontTx/>
                <a:buNone/>
              </a:pPr>
              <a:r>
                <a:rPr lang="en-US" altLang="zh-CN" sz="1200" b="1">
                  <a:solidFill>
                    <a:srgbClr val="FF0000"/>
                  </a:solidFill>
                  <a:latin typeface="Arial" charset="0"/>
                </a:rPr>
                <a:t>gate</a:t>
              </a:r>
            </a:p>
          </p:txBody>
        </p:sp>
        <p:sp>
          <p:nvSpPr>
            <p:cNvPr id="136227" name="Text Box 35"/>
            <p:cNvSpPr txBox="1">
              <a:spLocks noChangeArrowheads="1"/>
            </p:cNvSpPr>
            <p:nvPr/>
          </p:nvSpPr>
          <p:spPr bwMode="auto">
            <a:xfrm>
              <a:off x="4736" y="2225"/>
              <a:ext cx="80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eaLnBrk="1" hangingPunct="1">
                <a:spcBef>
                  <a:spcPct val="0"/>
                </a:spcBef>
                <a:buClrTx/>
                <a:buSzTx/>
                <a:buFontTx/>
                <a:buNone/>
              </a:pPr>
              <a:r>
                <a:rPr lang="en-US" altLang="zh-CN" sz="1200" b="1">
                  <a:solidFill>
                    <a:srgbClr val="FF0000"/>
                  </a:solidFill>
                  <a:latin typeface="Arial" charset="0"/>
                </a:rPr>
                <a:t>takeoff/landing</a:t>
              </a:r>
            </a:p>
          </p:txBody>
        </p:sp>
        <p:sp>
          <p:nvSpPr>
            <p:cNvPr id="136228" name="Text Box 36"/>
            <p:cNvSpPr txBox="1">
              <a:spLocks noChangeArrowheads="1"/>
            </p:cNvSpPr>
            <p:nvPr/>
          </p:nvSpPr>
          <p:spPr bwMode="auto">
            <a:xfrm>
              <a:off x="4735" y="2444"/>
              <a:ext cx="84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eaLnBrk="1" hangingPunct="1">
                <a:spcBef>
                  <a:spcPct val="0"/>
                </a:spcBef>
                <a:buClrTx/>
                <a:buSzTx/>
                <a:buFontTx/>
                <a:buNone/>
              </a:pPr>
              <a:r>
                <a:rPr lang="en-US" altLang="zh-CN" sz="1200" b="1">
                  <a:solidFill>
                    <a:srgbClr val="FF0000"/>
                  </a:solidFill>
                  <a:latin typeface="Arial" charset="0"/>
                </a:rPr>
                <a:t>airplane routing</a:t>
              </a:r>
            </a:p>
          </p:txBody>
        </p:sp>
      </p:grpSp>
      <p:sp>
        <p:nvSpPr>
          <p:cNvPr id="136196" name="Rectangle 39"/>
          <p:cNvSpPr>
            <a:spLocks noGrp="1" noChangeArrowheads="1"/>
          </p:cNvSpPr>
          <p:nvPr>
            <p:ph type="title"/>
          </p:nvPr>
        </p:nvSpPr>
        <p:spPr>
          <a:xfrm>
            <a:off x="533400" y="280988"/>
            <a:ext cx="8610600" cy="1143000"/>
          </a:xfrm>
        </p:spPr>
        <p:txBody>
          <a:bodyPr/>
          <a:lstStyle/>
          <a:p>
            <a:pPr eaLnBrk="1" hangingPunct="1"/>
            <a:r>
              <a:rPr lang="en-US" altLang="zh-CN">
                <a:solidFill>
                  <a:srgbClr val="0000FF"/>
                </a:solidFill>
                <a:latin typeface="Comic Sans MS" pitchFamily="66" charset="0"/>
              </a:rPr>
              <a:t>Layering of airline functionality</a:t>
            </a:r>
          </a:p>
        </p:txBody>
      </p:sp>
      <p:sp>
        <p:nvSpPr>
          <p:cNvPr id="136197" name="Rectangle 40"/>
          <p:cNvSpPr>
            <a:spLocks noGrp="1" noChangeArrowheads="1"/>
          </p:cNvSpPr>
          <p:nvPr>
            <p:ph type="body" idx="1"/>
          </p:nvPr>
        </p:nvSpPr>
        <p:spPr>
          <a:xfrm>
            <a:off x="1182688" y="4522788"/>
            <a:ext cx="7613650" cy="1562100"/>
          </a:xfrm>
        </p:spPr>
        <p:txBody>
          <a:bodyPr/>
          <a:lstStyle/>
          <a:p>
            <a:pPr eaLnBrk="1" hangingPunct="1">
              <a:buFont typeface="Wingdings" pitchFamily="2" charset="2"/>
              <a:buNone/>
            </a:pPr>
            <a:r>
              <a:rPr lang="en-US" altLang="zh-CN" sz="2800">
                <a:solidFill>
                  <a:srgbClr val="FF0000"/>
                </a:solidFill>
                <a:latin typeface="Comic Sans MS" pitchFamily="66" charset="0"/>
              </a:rPr>
              <a:t>Layers: </a:t>
            </a:r>
            <a:r>
              <a:rPr lang="en-US" altLang="zh-CN" sz="2800">
                <a:solidFill>
                  <a:srgbClr val="0000FF"/>
                </a:solidFill>
                <a:latin typeface="Comic Sans MS" pitchFamily="66" charset="0"/>
              </a:rPr>
              <a:t>each layer implements a service</a:t>
            </a:r>
            <a:endParaRPr lang="en-US" altLang="zh-CN">
              <a:solidFill>
                <a:srgbClr val="0000FF"/>
              </a:solidFill>
              <a:latin typeface="Comic Sans MS" pitchFamily="66" charset="0"/>
            </a:endParaRPr>
          </a:p>
          <a:p>
            <a:pPr lvl="1" eaLnBrk="1" hangingPunct="1"/>
            <a:r>
              <a:rPr lang="en-US" altLang="zh-CN">
                <a:solidFill>
                  <a:srgbClr val="0000FF"/>
                </a:solidFill>
                <a:latin typeface="Comic Sans MS" pitchFamily="66" charset="0"/>
              </a:rPr>
              <a:t>via its own internal-layer actions</a:t>
            </a:r>
          </a:p>
          <a:p>
            <a:pPr lvl="1" eaLnBrk="1" hangingPunct="1"/>
            <a:r>
              <a:rPr lang="en-US" altLang="zh-CN">
                <a:solidFill>
                  <a:srgbClr val="0000FF"/>
                </a:solidFill>
                <a:latin typeface="Comic Sans MS" pitchFamily="66" charset="0"/>
              </a:rPr>
              <a:t>relying on services provided by layer below</a:t>
            </a:r>
          </a:p>
          <a:p>
            <a:pPr eaLnBrk="1" hangingPunct="1">
              <a:buFont typeface="Wingdings" pitchFamily="2" charset="2"/>
              <a:buNone/>
            </a:pPr>
            <a:endParaRPr lang="zh-CN" altLang="en-US">
              <a:solidFill>
                <a:srgbClr val="0000FF"/>
              </a:solidFill>
              <a:latin typeface="Comic Sans MS" pitchFamily="66" charset="0"/>
            </a:endParaRPr>
          </a:p>
        </p:txBody>
      </p:sp>
    </p:spTree>
    <p:extLst>
      <p:ext uri="{BB962C8B-B14F-4D97-AF65-F5344CB8AC3E}">
        <p14:creationId xmlns:p14="http://schemas.microsoft.com/office/powerpoint/2010/main" val="3635080243"/>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2650DACA-06C5-4782-9965-6140733BA14D}" type="slidenum">
              <a:rPr lang="zh-CN" altLang="en-US" sz="1400" smtClean="0"/>
              <a:pPr>
                <a:spcBef>
                  <a:spcPct val="0"/>
                </a:spcBef>
                <a:buClrTx/>
                <a:buSzTx/>
                <a:buFontTx/>
                <a:buNone/>
              </a:pPr>
              <a:t>135</a:t>
            </a:fld>
            <a:endParaRPr lang="en-US" altLang="zh-CN" sz="1400"/>
          </a:p>
        </p:txBody>
      </p:sp>
      <p:sp>
        <p:nvSpPr>
          <p:cNvPr id="137219" name="Rectangle 97"/>
          <p:cNvSpPr>
            <a:spLocks noChangeArrowheads="1"/>
          </p:cNvSpPr>
          <p:nvPr/>
        </p:nvSpPr>
        <p:spPr bwMode="auto">
          <a:xfrm>
            <a:off x="449263" y="1457325"/>
            <a:ext cx="8694737" cy="4121150"/>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37220" name="Rectangle 88"/>
          <p:cNvSpPr>
            <a:spLocks noChangeArrowheads="1"/>
          </p:cNvSpPr>
          <p:nvPr/>
        </p:nvSpPr>
        <p:spPr bwMode="auto">
          <a:xfrm>
            <a:off x="363538" y="4624388"/>
            <a:ext cx="8721725" cy="1000125"/>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2400">
                <a:solidFill>
                  <a:schemeClr val="hlink"/>
                </a:solidFill>
                <a:latin typeface="Comic Sans MS" pitchFamily="66" charset="0"/>
              </a:rPr>
              <a:t>Layer 4</a:t>
            </a:r>
            <a:endParaRPr lang="zh-CN" altLang="en-US" sz="2400">
              <a:latin typeface="Comic Sans MS" pitchFamily="66" charset="0"/>
            </a:endParaRPr>
          </a:p>
        </p:txBody>
      </p:sp>
      <p:sp>
        <p:nvSpPr>
          <p:cNvPr id="137221" name="Rectangle 87"/>
          <p:cNvSpPr>
            <a:spLocks noChangeArrowheads="1"/>
          </p:cNvSpPr>
          <p:nvPr/>
        </p:nvSpPr>
        <p:spPr bwMode="auto">
          <a:xfrm>
            <a:off x="363538" y="3457575"/>
            <a:ext cx="8721725" cy="1112838"/>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2400">
                <a:solidFill>
                  <a:schemeClr val="hlink"/>
                </a:solidFill>
                <a:latin typeface="Comic Sans MS" pitchFamily="66" charset="0"/>
              </a:rPr>
              <a:t>Layer 3</a:t>
            </a:r>
            <a:endParaRPr lang="zh-CN" altLang="en-US" sz="2400">
              <a:latin typeface="Comic Sans MS" pitchFamily="66" charset="0"/>
            </a:endParaRPr>
          </a:p>
        </p:txBody>
      </p:sp>
      <p:sp>
        <p:nvSpPr>
          <p:cNvPr id="137222" name="Rectangle 86"/>
          <p:cNvSpPr>
            <a:spLocks noChangeArrowheads="1"/>
          </p:cNvSpPr>
          <p:nvPr/>
        </p:nvSpPr>
        <p:spPr bwMode="auto">
          <a:xfrm>
            <a:off x="363538" y="2486025"/>
            <a:ext cx="8721725" cy="915988"/>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2400">
                <a:solidFill>
                  <a:schemeClr val="hlink"/>
                </a:solidFill>
                <a:latin typeface="Comic Sans MS" pitchFamily="66" charset="0"/>
              </a:rPr>
              <a:t>Layer 2</a:t>
            </a:r>
            <a:endParaRPr lang="zh-CN" altLang="en-US" sz="2400">
              <a:latin typeface="Comic Sans MS" pitchFamily="66" charset="0"/>
            </a:endParaRPr>
          </a:p>
        </p:txBody>
      </p:sp>
      <p:sp>
        <p:nvSpPr>
          <p:cNvPr id="137223" name="Rectangle 85"/>
          <p:cNvSpPr>
            <a:spLocks noChangeArrowheads="1"/>
          </p:cNvSpPr>
          <p:nvPr/>
        </p:nvSpPr>
        <p:spPr bwMode="auto">
          <a:xfrm>
            <a:off x="363538" y="1514475"/>
            <a:ext cx="8721725" cy="915988"/>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2400">
                <a:solidFill>
                  <a:schemeClr val="hlink"/>
                </a:solidFill>
                <a:latin typeface="Comic Sans MS" pitchFamily="66" charset="0"/>
              </a:rPr>
              <a:t>Layer 1</a:t>
            </a:r>
          </a:p>
        </p:txBody>
      </p:sp>
      <p:sp>
        <p:nvSpPr>
          <p:cNvPr id="137224" name="Rectangle 38"/>
          <p:cNvSpPr>
            <a:spLocks noGrp="1" noChangeArrowheads="1"/>
          </p:cNvSpPr>
          <p:nvPr>
            <p:ph type="title"/>
          </p:nvPr>
        </p:nvSpPr>
        <p:spPr>
          <a:xfrm>
            <a:off x="0" y="0"/>
            <a:ext cx="9144000" cy="1462088"/>
          </a:xfrm>
        </p:spPr>
        <p:txBody>
          <a:bodyPr/>
          <a:lstStyle/>
          <a:p>
            <a:pPr eaLnBrk="1" hangingPunct="1"/>
            <a:r>
              <a:rPr lang="en-US" altLang="zh-CN" sz="4000">
                <a:solidFill>
                  <a:srgbClr val="0000FF"/>
                </a:solidFill>
                <a:latin typeface="Comic Sans MS" pitchFamily="66" charset="0"/>
              </a:rPr>
              <a:t>Layering of traditional mail system</a:t>
            </a:r>
          </a:p>
        </p:txBody>
      </p:sp>
      <p:sp>
        <p:nvSpPr>
          <p:cNvPr id="137225" name="Rectangle 39"/>
          <p:cNvSpPr>
            <a:spLocks noGrp="1" noChangeArrowheads="1"/>
          </p:cNvSpPr>
          <p:nvPr>
            <p:ph type="body" idx="1"/>
          </p:nvPr>
        </p:nvSpPr>
        <p:spPr>
          <a:xfrm>
            <a:off x="450850" y="5635625"/>
            <a:ext cx="7772400" cy="1019175"/>
          </a:xfrm>
        </p:spPr>
        <p:txBody>
          <a:bodyPr/>
          <a:lstStyle/>
          <a:p>
            <a:pPr eaLnBrk="1" hangingPunct="1">
              <a:lnSpc>
                <a:spcPct val="80000"/>
              </a:lnSpc>
              <a:spcBef>
                <a:spcPct val="0"/>
              </a:spcBef>
              <a:buFont typeface="Wingdings" pitchFamily="2" charset="2"/>
              <a:buNone/>
            </a:pPr>
            <a:r>
              <a:rPr lang="en-US" altLang="zh-CN" sz="2400">
                <a:solidFill>
                  <a:srgbClr val="FF0000"/>
                </a:solidFill>
                <a:latin typeface="Comic Sans MS" pitchFamily="66" charset="0"/>
              </a:rPr>
              <a:t>Layers: </a:t>
            </a:r>
            <a:r>
              <a:rPr lang="en-US" altLang="zh-CN" sz="2400">
                <a:solidFill>
                  <a:srgbClr val="0000FF"/>
                </a:solidFill>
                <a:latin typeface="Comic Sans MS" pitchFamily="66" charset="0"/>
              </a:rPr>
              <a:t>each layer implements a service</a:t>
            </a:r>
            <a:endParaRPr lang="en-US" altLang="zh-CN" sz="2800">
              <a:solidFill>
                <a:srgbClr val="0000FF"/>
              </a:solidFill>
              <a:latin typeface="Comic Sans MS" pitchFamily="66" charset="0"/>
            </a:endParaRPr>
          </a:p>
          <a:p>
            <a:pPr lvl="1" eaLnBrk="1" hangingPunct="1">
              <a:lnSpc>
                <a:spcPct val="80000"/>
              </a:lnSpc>
              <a:spcBef>
                <a:spcPct val="0"/>
              </a:spcBef>
            </a:pPr>
            <a:r>
              <a:rPr lang="en-US" altLang="zh-CN" sz="2400">
                <a:solidFill>
                  <a:srgbClr val="0000FF"/>
                </a:solidFill>
                <a:latin typeface="Comic Sans MS" pitchFamily="66" charset="0"/>
              </a:rPr>
              <a:t>via its own internal-layer actions</a:t>
            </a:r>
          </a:p>
          <a:p>
            <a:pPr lvl="1" eaLnBrk="1" hangingPunct="1">
              <a:lnSpc>
                <a:spcPct val="80000"/>
              </a:lnSpc>
              <a:spcBef>
                <a:spcPct val="0"/>
              </a:spcBef>
            </a:pPr>
            <a:r>
              <a:rPr lang="en-US" altLang="zh-CN" sz="2400">
                <a:solidFill>
                  <a:srgbClr val="0000FF"/>
                </a:solidFill>
                <a:latin typeface="Comic Sans MS" pitchFamily="66" charset="0"/>
              </a:rPr>
              <a:t>relying on services provided by layer below</a:t>
            </a:r>
            <a:endParaRPr lang="zh-CN" altLang="en-US" sz="2400">
              <a:solidFill>
                <a:srgbClr val="0000FF"/>
              </a:solidFill>
              <a:latin typeface="Comic Sans MS" pitchFamily="66" charset="0"/>
            </a:endParaRPr>
          </a:p>
        </p:txBody>
      </p:sp>
      <p:grpSp>
        <p:nvGrpSpPr>
          <p:cNvPr id="137226" name="Group 43"/>
          <p:cNvGrpSpPr>
            <a:grpSpLocks/>
          </p:cNvGrpSpPr>
          <p:nvPr/>
        </p:nvGrpSpPr>
        <p:grpSpPr bwMode="auto">
          <a:xfrm>
            <a:off x="463550" y="1541463"/>
            <a:ext cx="931863" cy="1300162"/>
            <a:chOff x="1056" y="1008"/>
            <a:chExt cx="1296" cy="1538"/>
          </a:xfrm>
        </p:grpSpPr>
        <p:pic>
          <p:nvPicPr>
            <p:cNvPr id="137252" name="Picture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6" y="1008"/>
              <a:ext cx="1296" cy="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185389" name="Text Box 45"/>
            <p:cNvSpPr txBox="1">
              <a:spLocks noChangeArrowheads="1"/>
            </p:cNvSpPr>
            <p:nvPr/>
          </p:nvSpPr>
          <p:spPr bwMode="auto">
            <a:xfrm>
              <a:off x="1394" y="2112"/>
              <a:ext cx="945" cy="434"/>
            </a:xfrm>
            <a:prstGeom prst="rect">
              <a:avLst/>
            </a:prstGeom>
            <a:noFill/>
            <a:ln w="12700" cap="sq">
              <a:noFill/>
              <a:miter lim="800000"/>
              <a:headEnd type="none" w="sm" len="sm"/>
              <a:tailEnd type="none" w="sm" len="sm"/>
            </a:ln>
            <a:effectLst/>
          </p:spPr>
          <p:txBody>
            <a:bodyPr wrap="none">
              <a:spAutoFit/>
            </a:bodyPr>
            <a:lstStyle/>
            <a:p>
              <a:pPr eaLnBrk="1" hangingPunct="1">
                <a:defRPr/>
              </a:pPr>
              <a:r>
                <a:rPr kumimoji="1" lang="en-US" altLang="zh-CN" sz="1800" b="1">
                  <a:solidFill>
                    <a:schemeClr val="tx2"/>
                  </a:solidFill>
                  <a:effectLst>
                    <a:outerShdw blurRad="38100" dist="38100" dir="2700000" algn="tl">
                      <a:srgbClr val="C0C0C0"/>
                    </a:outerShdw>
                  </a:effectLst>
                  <a:ea typeface="宋体" pitchFamily="2" charset="-122"/>
                </a:rPr>
                <a:t>A</a:t>
              </a:r>
              <a:r>
                <a:rPr kumimoji="1" lang="en-US" altLang="zh-CN" sz="1800" b="1">
                  <a:effectLst>
                    <a:outerShdw blurRad="38100" dist="38100" dir="2700000" algn="tl">
                      <a:srgbClr val="C0C0C0"/>
                    </a:outerShdw>
                  </a:effectLst>
                  <a:ea typeface="宋体" pitchFamily="2" charset="-122"/>
                </a:rPr>
                <a:t>lice</a:t>
              </a:r>
            </a:p>
          </p:txBody>
        </p:sp>
      </p:grpSp>
      <p:grpSp>
        <p:nvGrpSpPr>
          <p:cNvPr id="137227" name="Group 46"/>
          <p:cNvGrpSpPr>
            <a:grpSpLocks/>
          </p:cNvGrpSpPr>
          <p:nvPr/>
        </p:nvGrpSpPr>
        <p:grpSpPr bwMode="auto">
          <a:xfrm>
            <a:off x="8120063" y="1525588"/>
            <a:ext cx="866775" cy="1260475"/>
            <a:chOff x="3744" y="912"/>
            <a:chExt cx="1159" cy="1695"/>
          </a:xfrm>
        </p:grpSpPr>
        <p:pic>
          <p:nvPicPr>
            <p:cNvPr id="137250" name="Picture 4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4" y="912"/>
              <a:ext cx="1159"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185392" name="Text Box 48"/>
            <p:cNvSpPr txBox="1">
              <a:spLocks noChangeArrowheads="1"/>
            </p:cNvSpPr>
            <p:nvPr/>
          </p:nvSpPr>
          <p:spPr bwMode="auto">
            <a:xfrm>
              <a:off x="4128" y="2114"/>
              <a:ext cx="773" cy="493"/>
            </a:xfrm>
            <a:prstGeom prst="rect">
              <a:avLst/>
            </a:prstGeom>
            <a:noFill/>
            <a:ln w="12700" cap="sq">
              <a:noFill/>
              <a:miter lim="800000"/>
              <a:headEnd type="none" w="sm" len="sm"/>
              <a:tailEnd type="none" w="sm" len="sm"/>
            </a:ln>
            <a:effectLst/>
          </p:spPr>
          <p:txBody>
            <a:bodyPr wrap="none">
              <a:spAutoFit/>
            </a:bodyPr>
            <a:lstStyle/>
            <a:p>
              <a:pPr eaLnBrk="1" hangingPunct="1">
                <a:defRPr/>
              </a:pPr>
              <a:r>
                <a:rPr kumimoji="1" lang="en-US" altLang="zh-CN" sz="1800" b="1">
                  <a:solidFill>
                    <a:schemeClr val="tx2"/>
                  </a:solidFill>
                  <a:effectLst>
                    <a:outerShdw blurRad="38100" dist="38100" dir="2700000" algn="tl">
                      <a:srgbClr val="C0C0C0"/>
                    </a:outerShdw>
                  </a:effectLst>
                  <a:ea typeface="宋体" pitchFamily="2" charset="-122"/>
                </a:rPr>
                <a:t>B</a:t>
              </a:r>
              <a:r>
                <a:rPr kumimoji="1" lang="en-US" altLang="zh-CN" sz="1800" b="1">
                  <a:effectLst>
                    <a:outerShdw blurRad="38100" dist="38100" dir="2700000" algn="tl">
                      <a:srgbClr val="C0C0C0"/>
                    </a:outerShdw>
                  </a:effectLst>
                  <a:ea typeface="宋体" pitchFamily="2" charset="-122"/>
                </a:rPr>
                <a:t>ob</a:t>
              </a:r>
            </a:p>
          </p:txBody>
        </p:sp>
      </p:grpSp>
      <p:pic>
        <p:nvPicPr>
          <p:cNvPr id="137228" name="Picture 52" descr="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9200" y="2597150"/>
            <a:ext cx="568325"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29" name="Picture 53" descr="dj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65388" y="3529013"/>
            <a:ext cx="50800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0" name="Picture 59" descr="100px-Chinese_Railway_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05063" y="4805363"/>
            <a:ext cx="6572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1" name="Picture 60" descr="yylgaifm[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1520825" y="5021263"/>
            <a:ext cx="8540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2" name="Picture 61" descr="images"/>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00200" y="2622550"/>
            <a:ext cx="7270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3" name="Picture 63" descr="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6663" y="2597150"/>
            <a:ext cx="568325"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4" name="Picture 66" descr="100px-Chinese_Railway_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32525" y="4805363"/>
            <a:ext cx="6572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5" name="Picture 70" descr="yylgaifm[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6937375" y="5021263"/>
            <a:ext cx="8540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6" name="Picture 71" descr="images"/>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16750" y="2622550"/>
            <a:ext cx="7270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7" name="Picture 78" descr="无标题"/>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38938" y="3668713"/>
            <a:ext cx="947737"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8" name="Picture 79" descr="无标题"/>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50988" y="3725863"/>
            <a:ext cx="947737"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7239" name="Object 56"/>
          <p:cNvGraphicFramePr>
            <a:graphicFrameLocks noGrp="1" noChangeAspect="1"/>
          </p:cNvGraphicFramePr>
          <p:nvPr>
            <p:ph sz="half" idx="4294967295"/>
          </p:nvPr>
        </p:nvGraphicFramePr>
        <p:xfrm>
          <a:off x="1784350" y="4057650"/>
          <a:ext cx="700088" cy="625475"/>
        </p:xfrm>
        <a:graphic>
          <a:graphicData uri="http://schemas.openxmlformats.org/presentationml/2006/ole">
            <mc:AlternateContent xmlns:mc="http://schemas.openxmlformats.org/markup-compatibility/2006">
              <mc:Choice xmlns:v="urn:schemas-microsoft-com:vml" Requires="v">
                <p:oleObj spid="_x0000_s35841" name="Visio" r:id="rId12" imgW="3032150" imgH="3061716" progId="Visio.Drawing.11">
                  <p:embed/>
                </p:oleObj>
              </mc:Choice>
              <mc:Fallback>
                <p:oleObj name="Visio" r:id="rId12" imgW="3032150" imgH="3061716" progId="Visio.Drawing.11">
                  <p:embed/>
                  <p:pic>
                    <p:nvPicPr>
                      <p:cNvPr id="137239" name="Object 5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84350" y="4057650"/>
                        <a:ext cx="700088" cy="62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7240" name="Object 69"/>
          <p:cNvGraphicFramePr>
            <a:graphicFrameLocks noChangeAspect="1"/>
          </p:cNvGraphicFramePr>
          <p:nvPr/>
        </p:nvGraphicFramePr>
        <p:xfrm>
          <a:off x="7478713" y="3887788"/>
          <a:ext cx="700087" cy="706437"/>
        </p:xfrm>
        <a:graphic>
          <a:graphicData uri="http://schemas.openxmlformats.org/presentationml/2006/ole">
            <mc:AlternateContent xmlns:mc="http://schemas.openxmlformats.org/markup-compatibility/2006">
              <mc:Choice xmlns:v="urn:schemas-microsoft-com:vml" Requires="v">
                <p:oleObj spid="_x0000_s35842" name="Visio" r:id="rId14" imgW="3032150" imgH="3061716" progId="Visio.Drawing.11">
                  <p:embed/>
                </p:oleObj>
              </mc:Choice>
              <mc:Fallback>
                <p:oleObj name="Visio" r:id="rId14" imgW="3032150" imgH="3061716" progId="Visio.Drawing.11">
                  <p:embed/>
                  <p:pic>
                    <p:nvPicPr>
                      <p:cNvPr id="137240" name="Object 6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78713" y="3887788"/>
                        <a:ext cx="700087" cy="706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37241" name="Picture 64" descr="dj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92863" y="3529013"/>
            <a:ext cx="50800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42" name="Picture 89" descr="8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95525" y="1598613"/>
            <a:ext cx="777875"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43" name="Picture 90" descr="9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23075" y="1709738"/>
            <a:ext cx="623888"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44" name="Text Box 91"/>
          <p:cNvSpPr txBox="1">
            <a:spLocks noChangeArrowheads="1"/>
          </p:cNvSpPr>
          <p:nvPr/>
        </p:nvSpPr>
        <p:spPr bwMode="auto">
          <a:xfrm>
            <a:off x="3063875" y="1949450"/>
            <a:ext cx="37576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50000"/>
              </a:spcBef>
              <a:buClrTx/>
              <a:buSzTx/>
              <a:buFontTx/>
              <a:buNone/>
            </a:pPr>
            <a:r>
              <a:rPr lang="en-US" altLang="zh-CN" sz="2000">
                <a:solidFill>
                  <a:srgbClr val="FF0000"/>
                </a:solidFill>
                <a:latin typeface="Comic Sans MS" pitchFamily="66" charset="0"/>
              </a:rPr>
              <a:t>Writing                      Reading</a:t>
            </a:r>
          </a:p>
        </p:txBody>
      </p:sp>
      <p:sp>
        <p:nvSpPr>
          <p:cNvPr id="137245" name="Text Box 92"/>
          <p:cNvSpPr txBox="1">
            <a:spLocks noChangeArrowheads="1"/>
          </p:cNvSpPr>
          <p:nvPr/>
        </p:nvSpPr>
        <p:spPr bwMode="auto">
          <a:xfrm>
            <a:off x="3171825" y="2435225"/>
            <a:ext cx="34194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50000"/>
              </a:spcBef>
              <a:buClrTx/>
              <a:buSzTx/>
              <a:buFontTx/>
              <a:buNone/>
            </a:pPr>
            <a:r>
              <a:rPr lang="en-US" altLang="zh-CN" sz="2000">
                <a:solidFill>
                  <a:srgbClr val="FF0000"/>
                </a:solidFill>
                <a:latin typeface="Comic Sans MS" pitchFamily="66" charset="0"/>
              </a:rPr>
              <a:t>Encapsulation/Address</a:t>
            </a:r>
          </a:p>
        </p:txBody>
      </p:sp>
      <p:sp>
        <p:nvSpPr>
          <p:cNvPr id="137246" name="Text Box 93"/>
          <p:cNvSpPr txBox="1">
            <a:spLocks noChangeArrowheads="1"/>
          </p:cNvSpPr>
          <p:nvPr/>
        </p:nvSpPr>
        <p:spPr bwMode="auto">
          <a:xfrm>
            <a:off x="3063875" y="3805238"/>
            <a:ext cx="1533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50000"/>
              </a:spcBef>
              <a:buClrTx/>
              <a:buSzTx/>
              <a:buFontTx/>
              <a:buNone/>
            </a:pPr>
            <a:r>
              <a:rPr lang="en-US" altLang="zh-CN" sz="2000">
                <a:solidFill>
                  <a:srgbClr val="FF0000"/>
                </a:solidFill>
                <a:latin typeface="Comic Sans MS" pitchFamily="66" charset="0"/>
              </a:rPr>
              <a:t>Delivery</a:t>
            </a:r>
          </a:p>
        </p:txBody>
      </p:sp>
      <p:pic>
        <p:nvPicPr>
          <p:cNvPr id="137247" name="Picture 58" descr="danball"/>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228850" y="4186238"/>
            <a:ext cx="5810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48" name="Text Box 95"/>
          <p:cNvSpPr txBox="1">
            <a:spLocks noChangeArrowheads="1"/>
          </p:cNvSpPr>
          <p:nvPr/>
        </p:nvSpPr>
        <p:spPr bwMode="auto">
          <a:xfrm>
            <a:off x="3098800" y="4657725"/>
            <a:ext cx="1533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50000"/>
              </a:spcBef>
              <a:buClrTx/>
              <a:buSzTx/>
              <a:buFontTx/>
              <a:buNone/>
            </a:pPr>
            <a:r>
              <a:rPr lang="en-US" altLang="zh-CN" sz="2000">
                <a:solidFill>
                  <a:srgbClr val="FF0000"/>
                </a:solidFill>
                <a:latin typeface="Comic Sans MS" pitchFamily="66" charset="0"/>
              </a:rPr>
              <a:t>Transport</a:t>
            </a:r>
          </a:p>
        </p:txBody>
      </p:sp>
      <p:pic>
        <p:nvPicPr>
          <p:cNvPr id="137249" name="Picture 96" descr="danball"/>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913563" y="4186238"/>
            <a:ext cx="5810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8447714"/>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92680CC3-C26C-4F7B-B0EB-6DB1C733E5DC}" type="slidenum">
              <a:rPr lang="zh-CN" altLang="en-US" sz="1400" smtClean="0"/>
              <a:pPr>
                <a:spcBef>
                  <a:spcPct val="0"/>
                </a:spcBef>
                <a:buClrTx/>
                <a:buSzTx/>
                <a:buFontTx/>
                <a:buNone/>
              </a:pPr>
              <a:t>136</a:t>
            </a:fld>
            <a:endParaRPr lang="en-US" altLang="zh-CN" sz="1400"/>
          </a:p>
        </p:txBody>
      </p:sp>
      <p:sp>
        <p:nvSpPr>
          <p:cNvPr id="264194" name="Rectangle 2"/>
          <p:cNvSpPr>
            <a:spLocks noChangeArrowheads="1"/>
          </p:cNvSpPr>
          <p:nvPr/>
        </p:nvSpPr>
        <p:spPr bwMode="auto">
          <a:xfrm>
            <a:off x="6443663" y="2636838"/>
            <a:ext cx="1871662" cy="647700"/>
          </a:xfrm>
          <a:prstGeom prst="rect">
            <a:avLst/>
          </a:prstGeom>
          <a:solidFill>
            <a:srgbClr val="FFFF99"/>
          </a:solidFill>
          <a:ln w="28575">
            <a:solidFill>
              <a:srgbClr val="333399"/>
            </a:solidFill>
            <a:miter lim="800000"/>
            <a:headEnd/>
            <a:tailEnd/>
          </a:ln>
          <a:effectLst>
            <a:outerShdw dist="35921" dir="18900000" algn="ctr" rotWithShape="0">
              <a:srgbClr val="333399"/>
            </a:outerShdw>
          </a:effectLst>
        </p:spPr>
        <p:txBody>
          <a:bodyPr wrap="none" anchor="ctr"/>
          <a:lstStyle/>
          <a:p>
            <a:pPr>
              <a:defRPr/>
            </a:pPr>
            <a:endParaRPr lang="zh-CN" altLang="en-US">
              <a:ea typeface="+mn-ea"/>
            </a:endParaRPr>
          </a:p>
        </p:txBody>
      </p:sp>
      <p:sp>
        <p:nvSpPr>
          <p:cNvPr id="264195" name="Rectangle 3"/>
          <p:cNvSpPr>
            <a:spLocks noChangeArrowheads="1"/>
          </p:cNvSpPr>
          <p:nvPr/>
        </p:nvSpPr>
        <p:spPr bwMode="auto">
          <a:xfrm>
            <a:off x="755650" y="2636838"/>
            <a:ext cx="1871663" cy="647700"/>
          </a:xfrm>
          <a:prstGeom prst="rect">
            <a:avLst/>
          </a:prstGeom>
          <a:solidFill>
            <a:srgbClr val="FFFF99"/>
          </a:solidFill>
          <a:ln w="28575">
            <a:solidFill>
              <a:srgbClr val="333399"/>
            </a:solidFill>
            <a:miter lim="800000"/>
            <a:headEnd/>
            <a:tailEnd/>
          </a:ln>
          <a:effectLst>
            <a:outerShdw dist="35921" dir="18900000" algn="ctr" rotWithShape="0">
              <a:srgbClr val="333399"/>
            </a:outerShdw>
          </a:effectLst>
        </p:spPr>
        <p:txBody>
          <a:bodyPr wrap="none" anchor="ctr"/>
          <a:lstStyle/>
          <a:p>
            <a:pPr>
              <a:defRPr/>
            </a:pPr>
            <a:endParaRPr lang="zh-CN" altLang="en-US">
              <a:ea typeface="+mn-ea"/>
            </a:endParaRPr>
          </a:p>
        </p:txBody>
      </p:sp>
      <p:sp>
        <p:nvSpPr>
          <p:cNvPr id="138245" name="Rectangle 4"/>
          <p:cNvSpPr>
            <a:spLocks noGrp="1" noChangeArrowheads="1"/>
          </p:cNvSpPr>
          <p:nvPr>
            <p:ph type="title"/>
          </p:nvPr>
        </p:nvSpPr>
        <p:spPr>
          <a:xfrm>
            <a:off x="1150938" y="214313"/>
            <a:ext cx="7165975" cy="1462087"/>
          </a:xfrm>
        </p:spPr>
        <p:txBody>
          <a:bodyPr/>
          <a:lstStyle/>
          <a:p>
            <a:pPr algn="ctr" eaLnBrk="1" hangingPunct="1"/>
            <a:r>
              <a:rPr lang="zh-CN" altLang="en-US">
                <a:latin typeface="Comic Sans MS" pitchFamily="66" charset="0"/>
              </a:rPr>
              <a:t>两个主机交换文件 </a:t>
            </a:r>
          </a:p>
        </p:txBody>
      </p:sp>
      <p:sp>
        <p:nvSpPr>
          <p:cNvPr id="138246" name="Text Box 5"/>
          <p:cNvSpPr txBox="1">
            <a:spLocks noChangeArrowheads="1"/>
          </p:cNvSpPr>
          <p:nvPr/>
        </p:nvSpPr>
        <p:spPr bwMode="auto">
          <a:xfrm>
            <a:off x="836613" y="2762250"/>
            <a:ext cx="170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000">
                <a:solidFill>
                  <a:srgbClr val="333399"/>
                </a:solidFill>
                <a:ea typeface="黑体" pitchFamily="49" charset="-122"/>
              </a:rPr>
              <a:t>文件传送模块</a:t>
            </a:r>
          </a:p>
        </p:txBody>
      </p:sp>
      <p:sp>
        <p:nvSpPr>
          <p:cNvPr id="138247" name="Text Box 6"/>
          <p:cNvSpPr txBox="1">
            <a:spLocks noChangeArrowheads="1"/>
          </p:cNvSpPr>
          <p:nvPr/>
        </p:nvSpPr>
        <p:spPr bwMode="auto">
          <a:xfrm>
            <a:off x="1187450" y="2205038"/>
            <a:ext cx="885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000">
                <a:solidFill>
                  <a:srgbClr val="333399"/>
                </a:solidFill>
                <a:ea typeface="黑体" pitchFamily="49" charset="-122"/>
              </a:rPr>
              <a:t>主机</a:t>
            </a:r>
            <a:r>
              <a:rPr lang="zh-CN" altLang="en-US" sz="1400">
                <a:solidFill>
                  <a:srgbClr val="333399"/>
                </a:solidFill>
                <a:ea typeface="黑体" pitchFamily="49" charset="-122"/>
              </a:rPr>
              <a:t> </a:t>
            </a:r>
            <a:r>
              <a:rPr lang="en-US" altLang="zh-CN" sz="2000">
                <a:solidFill>
                  <a:srgbClr val="333399"/>
                </a:solidFill>
                <a:ea typeface="黑体" pitchFamily="49" charset="-122"/>
              </a:rPr>
              <a:t>1</a:t>
            </a:r>
          </a:p>
        </p:txBody>
      </p:sp>
      <p:sp>
        <p:nvSpPr>
          <p:cNvPr id="138248" name="Text Box 7"/>
          <p:cNvSpPr txBox="1">
            <a:spLocks noChangeArrowheads="1"/>
          </p:cNvSpPr>
          <p:nvPr/>
        </p:nvSpPr>
        <p:spPr bwMode="auto">
          <a:xfrm>
            <a:off x="6877050" y="2205038"/>
            <a:ext cx="885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000">
                <a:solidFill>
                  <a:srgbClr val="333399"/>
                </a:solidFill>
                <a:ea typeface="黑体" pitchFamily="49" charset="-122"/>
              </a:rPr>
              <a:t>主机</a:t>
            </a:r>
            <a:r>
              <a:rPr lang="zh-CN" altLang="en-US" sz="1400">
                <a:solidFill>
                  <a:srgbClr val="333399"/>
                </a:solidFill>
                <a:ea typeface="黑体" pitchFamily="49" charset="-122"/>
              </a:rPr>
              <a:t> </a:t>
            </a:r>
            <a:r>
              <a:rPr lang="en-US" altLang="zh-CN" sz="2000">
                <a:solidFill>
                  <a:srgbClr val="333399"/>
                </a:solidFill>
                <a:ea typeface="黑体" pitchFamily="49" charset="-122"/>
              </a:rPr>
              <a:t>2</a:t>
            </a:r>
          </a:p>
        </p:txBody>
      </p:sp>
      <p:sp>
        <p:nvSpPr>
          <p:cNvPr id="138249" name="Text Box 8"/>
          <p:cNvSpPr txBox="1">
            <a:spLocks noChangeArrowheads="1"/>
          </p:cNvSpPr>
          <p:nvPr/>
        </p:nvSpPr>
        <p:spPr bwMode="auto">
          <a:xfrm>
            <a:off x="6524625" y="2762250"/>
            <a:ext cx="170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000">
                <a:solidFill>
                  <a:srgbClr val="333399"/>
                </a:solidFill>
                <a:ea typeface="黑体" pitchFamily="49" charset="-122"/>
              </a:rPr>
              <a:t>文件传送模块</a:t>
            </a:r>
          </a:p>
        </p:txBody>
      </p:sp>
      <p:sp>
        <p:nvSpPr>
          <p:cNvPr id="264201" name="Line 9"/>
          <p:cNvSpPr>
            <a:spLocks noChangeShapeType="1"/>
          </p:cNvSpPr>
          <p:nvPr/>
        </p:nvSpPr>
        <p:spPr bwMode="auto">
          <a:xfrm>
            <a:off x="2627313" y="2960688"/>
            <a:ext cx="3816350" cy="0"/>
          </a:xfrm>
          <a:prstGeom prst="line">
            <a:avLst/>
          </a:prstGeom>
          <a:noFill/>
          <a:ln w="28575">
            <a:solidFill>
              <a:srgbClr val="333399"/>
            </a:solidFill>
            <a:prstDash val="dash"/>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64202" name="Text Box 10"/>
          <p:cNvSpPr txBox="1">
            <a:spLocks noChangeArrowheads="1"/>
          </p:cNvSpPr>
          <p:nvPr/>
        </p:nvSpPr>
        <p:spPr bwMode="auto">
          <a:xfrm>
            <a:off x="2827338" y="1916113"/>
            <a:ext cx="348615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eaLnBrk="1" hangingPunct="1">
              <a:spcBef>
                <a:spcPct val="0"/>
              </a:spcBef>
              <a:buClrTx/>
              <a:buSzTx/>
              <a:buFontTx/>
              <a:buNone/>
            </a:pPr>
            <a:r>
              <a:rPr lang="zh-CN" altLang="en-US" sz="2000">
                <a:solidFill>
                  <a:srgbClr val="333399"/>
                </a:solidFill>
                <a:ea typeface="黑体" pitchFamily="49" charset="-122"/>
              </a:rPr>
              <a:t>只看这两个文件传送模块</a:t>
            </a:r>
          </a:p>
          <a:p>
            <a:pPr algn="ctr" eaLnBrk="1" hangingPunct="1">
              <a:spcBef>
                <a:spcPct val="0"/>
              </a:spcBef>
              <a:buClrTx/>
              <a:buSzTx/>
              <a:buFontTx/>
              <a:buNone/>
            </a:pPr>
            <a:r>
              <a:rPr lang="zh-CN" altLang="en-US" sz="2000">
                <a:solidFill>
                  <a:srgbClr val="333399"/>
                </a:solidFill>
                <a:ea typeface="黑体" pitchFamily="49" charset="-122"/>
              </a:rPr>
              <a:t>好像文件及文件传送命令</a:t>
            </a:r>
          </a:p>
          <a:p>
            <a:pPr algn="ctr" eaLnBrk="1" hangingPunct="1">
              <a:spcBef>
                <a:spcPct val="0"/>
              </a:spcBef>
              <a:buClrTx/>
              <a:buSzTx/>
              <a:buFontTx/>
              <a:buNone/>
            </a:pPr>
            <a:r>
              <a:rPr lang="zh-CN" altLang="en-US" sz="2000">
                <a:solidFill>
                  <a:srgbClr val="333399"/>
                </a:solidFill>
                <a:ea typeface="黑体" pitchFamily="49" charset="-122"/>
              </a:rPr>
              <a:t>是按照水平方向的虚线传送的</a:t>
            </a:r>
          </a:p>
        </p:txBody>
      </p:sp>
      <p:sp>
        <p:nvSpPr>
          <p:cNvPr id="138252" name="Line 11"/>
          <p:cNvSpPr>
            <a:spLocks noChangeShapeType="1"/>
          </p:cNvSpPr>
          <p:nvPr/>
        </p:nvSpPr>
        <p:spPr bwMode="auto">
          <a:xfrm>
            <a:off x="250825" y="3328988"/>
            <a:ext cx="8642350"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4204" name="AutoShape 12"/>
          <p:cNvSpPr>
            <a:spLocks noChangeArrowheads="1"/>
          </p:cNvSpPr>
          <p:nvPr/>
        </p:nvSpPr>
        <p:spPr bwMode="auto">
          <a:xfrm>
            <a:off x="1476375" y="3141663"/>
            <a:ext cx="431800" cy="503237"/>
          </a:xfrm>
          <a:prstGeom prst="downArrow">
            <a:avLst>
              <a:gd name="adj1" fmla="val 50000"/>
              <a:gd name="adj2" fmla="val 29136"/>
            </a:avLst>
          </a:prstGeom>
          <a:solidFill>
            <a:schemeClr val="accent1"/>
          </a:solidFill>
          <a:ln w="9525">
            <a:solidFill>
              <a:schemeClr val="tx1"/>
            </a:solidFill>
            <a:miter lim="800000"/>
            <a:headEnd/>
            <a:tailEnd/>
          </a:ln>
        </p:spPr>
        <p:txBody>
          <a:bodyPr vert="eaVert"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264205" name="AutoShape 13"/>
          <p:cNvSpPr>
            <a:spLocks noChangeArrowheads="1"/>
          </p:cNvSpPr>
          <p:nvPr/>
        </p:nvSpPr>
        <p:spPr bwMode="auto">
          <a:xfrm flipV="1">
            <a:off x="7164388" y="3141663"/>
            <a:ext cx="431800" cy="503237"/>
          </a:xfrm>
          <a:prstGeom prst="downArrow">
            <a:avLst>
              <a:gd name="adj1" fmla="val 50000"/>
              <a:gd name="adj2" fmla="val 29136"/>
            </a:avLst>
          </a:prstGeom>
          <a:solidFill>
            <a:schemeClr val="accent1"/>
          </a:solidFill>
          <a:ln w="9525">
            <a:solidFill>
              <a:schemeClr val="tx1"/>
            </a:solidFill>
            <a:miter lim="800000"/>
            <a:headEnd/>
            <a:tailEnd/>
          </a:ln>
        </p:spPr>
        <p:txBody>
          <a:bodyPr vert="eaVert"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264206" name="Text Box 14"/>
          <p:cNvSpPr txBox="1">
            <a:spLocks noChangeArrowheads="1"/>
          </p:cNvSpPr>
          <p:nvPr/>
        </p:nvSpPr>
        <p:spPr bwMode="auto">
          <a:xfrm>
            <a:off x="446088" y="3644900"/>
            <a:ext cx="2470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eaLnBrk="1" hangingPunct="1">
              <a:spcBef>
                <a:spcPct val="0"/>
              </a:spcBef>
              <a:buClrTx/>
              <a:buSzTx/>
              <a:buFontTx/>
              <a:buNone/>
            </a:pPr>
            <a:r>
              <a:rPr lang="zh-CN" altLang="en-US" sz="2000">
                <a:solidFill>
                  <a:srgbClr val="333399"/>
                </a:solidFill>
                <a:ea typeface="黑体" pitchFamily="49" charset="-122"/>
              </a:rPr>
              <a:t>把文件交给下层模块</a:t>
            </a:r>
          </a:p>
          <a:p>
            <a:pPr algn="ctr" eaLnBrk="1" hangingPunct="1">
              <a:spcBef>
                <a:spcPct val="0"/>
              </a:spcBef>
              <a:buClrTx/>
              <a:buSzTx/>
              <a:buFontTx/>
              <a:buNone/>
            </a:pPr>
            <a:r>
              <a:rPr lang="zh-CN" altLang="en-US" sz="2000">
                <a:solidFill>
                  <a:srgbClr val="333399"/>
                </a:solidFill>
                <a:ea typeface="黑体" pitchFamily="49" charset="-122"/>
              </a:rPr>
              <a:t>进行发送</a:t>
            </a:r>
          </a:p>
        </p:txBody>
      </p:sp>
      <p:sp>
        <p:nvSpPr>
          <p:cNvPr id="264207" name="Text Box 15"/>
          <p:cNvSpPr txBox="1">
            <a:spLocks noChangeArrowheads="1"/>
          </p:cNvSpPr>
          <p:nvPr/>
        </p:nvSpPr>
        <p:spPr bwMode="auto">
          <a:xfrm>
            <a:off x="6283325" y="3644900"/>
            <a:ext cx="2216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eaLnBrk="1" hangingPunct="1">
              <a:spcBef>
                <a:spcPct val="0"/>
              </a:spcBef>
              <a:buClrTx/>
              <a:buSzTx/>
              <a:buFontTx/>
              <a:buNone/>
            </a:pPr>
            <a:r>
              <a:rPr lang="zh-CN" altLang="en-US" sz="2000">
                <a:solidFill>
                  <a:srgbClr val="333399"/>
                </a:solidFill>
                <a:ea typeface="黑体" pitchFamily="49" charset="-122"/>
              </a:rPr>
              <a:t>把收到的文件交给</a:t>
            </a:r>
          </a:p>
          <a:p>
            <a:pPr algn="ctr" eaLnBrk="1" hangingPunct="1">
              <a:spcBef>
                <a:spcPct val="0"/>
              </a:spcBef>
              <a:buClrTx/>
              <a:buSzTx/>
              <a:buFontTx/>
              <a:buNone/>
            </a:pPr>
            <a:r>
              <a:rPr lang="zh-CN" altLang="en-US" sz="2000">
                <a:solidFill>
                  <a:srgbClr val="333399"/>
                </a:solidFill>
                <a:ea typeface="黑体" pitchFamily="49" charset="-122"/>
              </a:rPr>
              <a:t>上层模块</a:t>
            </a:r>
          </a:p>
        </p:txBody>
      </p:sp>
      <p:sp>
        <p:nvSpPr>
          <p:cNvPr id="264208" name="AutoShape 16"/>
          <p:cNvSpPr>
            <a:spLocks noChangeArrowheads="1"/>
          </p:cNvSpPr>
          <p:nvPr/>
        </p:nvSpPr>
        <p:spPr bwMode="auto">
          <a:xfrm>
            <a:off x="3779838" y="3860800"/>
            <a:ext cx="1512887" cy="431800"/>
          </a:xfrm>
          <a:prstGeom prst="rightArrow">
            <a:avLst>
              <a:gd name="adj1" fmla="val 50000"/>
              <a:gd name="adj2" fmla="val 87592"/>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Tree>
    <p:extLst>
      <p:ext uri="{BB962C8B-B14F-4D97-AF65-F5344CB8AC3E}">
        <p14:creationId xmlns:p14="http://schemas.microsoft.com/office/powerpoint/2010/main" val="5307889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4204"/>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264206"/>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264208"/>
                                        </p:tgtEl>
                                        <p:attrNameLst>
                                          <p:attrName>style.visibility</p:attrName>
                                        </p:attrNameLst>
                                      </p:cBhvr>
                                      <p:to>
                                        <p:strVal val="visible"/>
                                      </p:to>
                                    </p:set>
                                  </p:childTnLst>
                                </p:cTn>
                              </p:par>
                            </p:childTnLst>
                          </p:cTn>
                        </p:par>
                        <p:par>
                          <p:cTn id="13" fill="hold" nodeType="afterGroup">
                            <p:stCondLst>
                              <p:cond delay="2000"/>
                            </p:stCondLst>
                            <p:childTnLst>
                              <p:par>
                                <p:cTn id="14" presetID="1" presetClass="entr" presetSubtype="0" fill="hold" grpId="0" nodeType="afterEffect">
                                  <p:stCondLst>
                                    <p:cond delay="1000"/>
                                  </p:stCondLst>
                                  <p:childTnLst>
                                    <p:set>
                                      <p:cBhvr>
                                        <p:cTn id="15" dur="1" fill="hold">
                                          <p:stCondLst>
                                            <p:cond delay="0"/>
                                          </p:stCondLst>
                                        </p:cTn>
                                        <p:tgtEl>
                                          <p:spTgt spid="264207"/>
                                        </p:tgtEl>
                                        <p:attrNameLst>
                                          <p:attrName>style.visibility</p:attrName>
                                        </p:attrNameLst>
                                      </p:cBhvr>
                                      <p:to>
                                        <p:strVal val="visible"/>
                                      </p:to>
                                    </p:set>
                                  </p:childTnLst>
                                </p:cTn>
                              </p:par>
                            </p:childTnLst>
                          </p:cTn>
                        </p:par>
                        <p:par>
                          <p:cTn id="16" fill="hold" nodeType="afterGroup">
                            <p:stCondLst>
                              <p:cond delay="3000"/>
                            </p:stCondLst>
                            <p:childTnLst>
                              <p:par>
                                <p:cTn id="17" presetID="1" presetClass="entr" presetSubtype="0" fill="hold" grpId="0" nodeType="afterEffect">
                                  <p:stCondLst>
                                    <p:cond delay="1000"/>
                                  </p:stCondLst>
                                  <p:childTnLst>
                                    <p:set>
                                      <p:cBhvr>
                                        <p:cTn id="18" dur="1" fill="hold">
                                          <p:stCondLst>
                                            <p:cond delay="0"/>
                                          </p:stCondLst>
                                        </p:cTn>
                                        <p:tgtEl>
                                          <p:spTgt spid="26420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4202"/>
                                        </p:tgtEl>
                                        <p:attrNameLst>
                                          <p:attrName>style.visibility</p:attrName>
                                        </p:attrNameLst>
                                      </p:cBhvr>
                                      <p:to>
                                        <p:strVal val="visible"/>
                                      </p:to>
                                    </p:set>
                                  </p:childTnLst>
                                </p:cTn>
                              </p:par>
                            </p:childTnLst>
                          </p:cTn>
                        </p:par>
                        <p:par>
                          <p:cTn id="23" fill="hold" nodeType="afterGroup">
                            <p:stCondLst>
                              <p:cond delay="0"/>
                            </p:stCondLst>
                            <p:childTnLst>
                              <p:par>
                                <p:cTn id="24" presetID="22" presetClass="entr" presetSubtype="8" fill="hold" grpId="0" nodeType="afterEffect">
                                  <p:stCondLst>
                                    <p:cond delay="0"/>
                                  </p:stCondLst>
                                  <p:childTnLst>
                                    <p:set>
                                      <p:cBhvr>
                                        <p:cTn id="25" dur="1" fill="hold">
                                          <p:stCondLst>
                                            <p:cond delay="0"/>
                                          </p:stCondLst>
                                        </p:cTn>
                                        <p:tgtEl>
                                          <p:spTgt spid="264201"/>
                                        </p:tgtEl>
                                        <p:attrNameLst>
                                          <p:attrName>style.visibility</p:attrName>
                                        </p:attrNameLst>
                                      </p:cBhvr>
                                      <p:to>
                                        <p:strVal val="visible"/>
                                      </p:to>
                                    </p:set>
                                    <p:animEffect transition="in" filter="wipe(left)">
                                      <p:cBhvr>
                                        <p:cTn id="26" dur="2000"/>
                                        <p:tgtEl>
                                          <p:spTgt spid="264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201" grpId="0" animBg="1"/>
      <p:bldP spid="264202" grpId="0"/>
      <p:bldP spid="264204" grpId="0" animBg="1"/>
      <p:bldP spid="264205" grpId="0" animBg="1"/>
      <p:bldP spid="264206" grpId="0"/>
      <p:bldP spid="264207" grpId="0"/>
      <p:bldP spid="264208"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1C9C3572-2023-49D9-B0E0-0B84BEC93E06}" type="slidenum">
              <a:rPr lang="zh-CN" altLang="en-US" sz="1400" smtClean="0"/>
              <a:pPr>
                <a:spcBef>
                  <a:spcPct val="0"/>
                </a:spcBef>
                <a:buClrTx/>
                <a:buSzTx/>
                <a:buFontTx/>
                <a:buNone/>
              </a:pPr>
              <a:t>137</a:t>
            </a:fld>
            <a:endParaRPr lang="en-US" altLang="zh-CN" sz="1400"/>
          </a:p>
        </p:txBody>
      </p:sp>
      <p:sp>
        <p:nvSpPr>
          <p:cNvPr id="266242" name="Rectangle 2"/>
          <p:cNvSpPr>
            <a:spLocks noChangeArrowheads="1"/>
          </p:cNvSpPr>
          <p:nvPr/>
        </p:nvSpPr>
        <p:spPr bwMode="auto">
          <a:xfrm>
            <a:off x="6445250" y="3429000"/>
            <a:ext cx="1871663" cy="647700"/>
          </a:xfrm>
          <a:prstGeom prst="rect">
            <a:avLst/>
          </a:prstGeom>
          <a:solidFill>
            <a:srgbClr val="FFCC66"/>
          </a:solidFill>
          <a:ln w="28575">
            <a:solidFill>
              <a:srgbClr val="333399"/>
            </a:solidFill>
            <a:miter lim="800000"/>
            <a:headEnd/>
            <a:tailEnd/>
          </a:ln>
          <a:effectLst>
            <a:outerShdw dist="35921" dir="18900000" algn="ctr" rotWithShape="0">
              <a:srgbClr val="333399"/>
            </a:outerShdw>
          </a:effectLst>
        </p:spPr>
        <p:txBody>
          <a:bodyPr wrap="none" anchor="ctr"/>
          <a:lstStyle/>
          <a:p>
            <a:pPr>
              <a:defRPr/>
            </a:pPr>
            <a:endParaRPr lang="zh-CN" altLang="en-US">
              <a:ea typeface="+mn-ea"/>
            </a:endParaRPr>
          </a:p>
        </p:txBody>
      </p:sp>
      <p:sp>
        <p:nvSpPr>
          <p:cNvPr id="266243" name="Rectangle 3"/>
          <p:cNvSpPr>
            <a:spLocks noChangeArrowheads="1"/>
          </p:cNvSpPr>
          <p:nvPr/>
        </p:nvSpPr>
        <p:spPr bwMode="auto">
          <a:xfrm>
            <a:off x="755650" y="3429000"/>
            <a:ext cx="1871663" cy="647700"/>
          </a:xfrm>
          <a:prstGeom prst="rect">
            <a:avLst/>
          </a:prstGeom>
          <a:solidFill>
            <a:srgbClr val="FFCC66"/>
          </a:solidFill>
          <a:ln w="28575">
            <a:solidFill>
              <a:srgbClr val="333399"/>
            </a:solidFill>
            <a:miter lim="800000"/>
            <a:headEnd/>
            <a:tailEnd/>
          </a:ln>
          <a:effectLst>
            <a:outerShdw dist="35921" dir="18900000" algn="ctr" rotWithShape="0">
              <a:srgbClr val="333399"/>
            </a:outerShdw>
          </a:effectLst>
        </p:spPr>
        <p:txBody>
          <a:bodyPr wrap="none" anchor="ctr"/>
          <a:lstStyle/>
          <a:p>
            <a:pPr>
              <a:defRPr/>
            </a:pPr>
            <a:endParaRPr lang="zh-CN" altLang="en-US">
              <a:ea typeface="+mn-ea"/>
            </a:endParaRPr>
          </a:p>
        </p:txBody>
      </p:sp>
      <p:sp>
        <p:nvSpPr>
          <p:cNvPr id="266244" name="Rectangle 4"/>
          <p:cNvSpPr>
            <a:spLocks noChangeArrowheads="1"/>
          </p:cNvSpPr>
          <p:nvPr/>
        </p:nvSpPr>
        <p:spPr bwMode="auto">
          <a:xfrm>
            <a:off x="6443663" y="2636838"/>
            <a:ext cx="1871662" cy="647700"/>
          </a:xfrm>
          <a:prstGeom prst="rect">
            <a:avLst/>
          </a:prstGeom>
          <a:solidFill>
            <a:srgbClr val="FFFF99"/>
          </a:solidFill>
          <a:ln w="28575">
            <a:solidFill>
              <a:srgbClr val="333399"/>
            </a:solidFill>
            <a:miter lim="800000"/>
            <a:headEnd/>
            <a:tailEnd/>
          </a:ln>
          <a:effectLst>
            <a:outerShdw dist="35921" dir="18900000" algn="ctr" rotWithShape="0">
              <a:srgbClr val="333399"/>
            </a:outerShdw>
          </a:effectLst>
        </p:spPr>
        <p:txBody>
          <a:bodyPr wrap="none" anchor="ctr"/>
          <a:lstStyle/>
          <a:p>
            <a:pPr>
              <a:defRPr/>
            </a:pPr>
            <a:endParaRPr lang="zh-CN" altLang="en-US">
              <a:ea typeface="+mn-ea"/>
            </a:endParaRPr>
          </a:p>
        </p:txBody>
      </p:sp>
      <p:sp>
        <p:nvSpPr>
          <p:cNvPr id="266245" name="Rectangle 5"/>
          <p:cNvSpPr>
            <a:spLocks noChangeArrowheads="1"/>
          </p:cNvSpPr>
          <p:nvPr/>
        </p:nvSpPr>
        <p:spPr bwMode="auto">
          <a:xfrm>
            <a:off x="755650" y="2636838"/>
            <a:ext cx="1871663" cy="647700"/>
          </a:xfrm>
          <a:prstGeom prst="rect">
            <a:avLst/>
          </a:prstGeom>
          <a:solidFill>
            <a:srgbClr val="FFFF99"/>
          </a:solidFill>
          <a:ln w="28575">
            <a:solidFill>
              <a:srgbClr val="333399"/>
            </a:solidFill>
            <a:miter lim="800000"/>
            <a:headEnd/>
            <a:tailEnd/>
          </a:ln>
          <a:effectLst>
            <a:outerShdw dist="35921" dir="18900000" algn="ctr" rotWithShape="0">
              <a:srgbClr val="333399"/>
            </a:outerShdw>
          </a:effectLst>
        </p:spPr>
        <p:txBody>
          <a:bodyPr wrap="none" anchor="ctr"/>
          <a:lstStyle/>
          <a:p>
            <a:pPr>
              <a:defRPr/>
            </a:pPr>
            <a:endParaRPr lang="zh-CN" altLang="en-US">
              <a:ea typeface="+mn-ea"/>
            </a:endParaRPr>
          </a:p>
        </p:txBody>
      </p:sp>
      <p:sp>
        <p:nvSpPr>
          <p:cNvPr id="139271" name="Rectangle 6"/>
          <p:cNvSpPr>
            <a:spLocks noGrp="1" noChangeArrowheads="1"/>
          </p:cNvSpPr>
          <p:nvPr>
            <p:ph type="title"/>
          </p:nvPr>
        </p:nvSpPr>
        <p:spPr>
          <a:xfrm>
            <a:off x="1150938" y="214313"/>
            <a:ext cx="7165975" cy="1462087"/>
          </a:xfrm>
        </p:spPr>
        <p:txBody>
          <a:bodyPr/>
          <a:lstStyle/>
          <a:p>
            <a:pPr algn="ctr" eaLnBrk="1" hangingPunct="1"/>
            <a:r>
              <a:rPr lang="zh-CN" altLang="en-US">
                <a:latin typeface="Comic Sans MS" pitchFamily="66" charset="0"/>
              </a:rPr>
              <a:t>再设计一个通信服务模块 </a:t>
            </a:r>
          </a:p>
        </p:txBody>
      </p:sp>
      <p:sp>
        <p:nvSpPr>
          <p:cNvPr id="139272" name="Text Box 7"/>
          <p:cNvSpPr txBox="1">
            <a:spLocks noChangeArrowheads="1"/>
          </p:cNvSpPr>
          <p:nvPr/>
        </p:nvSpPr>
        <p:spPr bwMode="auto">
          <a:xfrm>
            <a:off x="836613" y="2762250"/>
            <a:ext cx="170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000">
                <a:solidFill>
                  <a:srgbClr val="333399"/>
                </a:solidFill>
                <a:ea typeface="黑体" pitchFamily="49" charset="-122"/>
              </a:rPr>
              <a:t>文件传送模块</a:t>
            </a:r>
          </a:p>
        </p:txBody>
      </p:sp>
      <p:sp>
        <p:nvSpPr>
          <p:cNvPr id="139273" name="Text Box 8"/>
          <p:cNvSpPr txBox="1">
            <a:spLocks noChangeArrowheads="1"/>
          </p:cNvSpPr>
          <p:nvPr/>
        </p:nvSpPr>
        <p:spPr bwMode="auto">
          <a:xfrm>
            <a:off x="1187450" y="2205038"/>
            <a:ext cx="885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000">
                <a:solidFill>
                  <a:srgbClr val="333399"/>
                </a:solidFill>
                <a:ea typeface="黑体" pitchFamily="49" charset="-122"/>
              </a:rPr>
              <a:t>主机</a:t>
            </a:r>
            <a:r>
              <a:rPr lang="zh-CN" altLang="en-US" sz="1400">
                <a:solidFill>
                  <a:srgbClr val="333399"/>
                </a:solidFill>
                <a:ea typeface="黑体" pitchFamily="49" charset="-122"/>
              </a:rPr>
              <a:t> </a:t>
            </a:r>
            <a:r>
              <a:rPr lang="en-US" altLang="zh-CN" sz="2000">
                <a:solidFill>
                  <a:srgbClr val="333399"/>
                </a:solidFill>
                <a:ea typeface="黑体" pitchFamily="49" charset="-122"/>
              </a:rPr>
              <a:t>1</a:t>
            </a:r>
          </a:p>
        </p:txBody>
      </p:sp>
      <p:sp>
        <p:nvSpPr>
          <p:cNvPr id="139274" name="Text Box 9"/>
          <p:cNvSpPr txBox="1">
            <a:spLocks noChangeArrowheads="1"/>
          </p:cNvSpPr>
          <p:nvPr/>
        </p:nvSpPr>
        <p:spPr bwMode="auto">
          <a:xfrm>
            <a:off x="6877050" y="2205038"/>
            <a:ext cx="885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000">
                <a:solidFill>
                  <a:srgbClr val="333399"/>
                </a:solidFill>
                <a:ea typeface="黑体" pitchFamily="49" charset="-122"/>
              </a:rPr>
              <a:t>主机</a:t>
            </a:r>
            <a:r>
              <a:rPr lang="zh-CN" altLang="en-US" sz="1400">
                <a:solidFill>
                  <a:srgbClr val="333399"/>
                </a:solidFill>
                <a:ea typeface="黑体" pitchFamily="49" charset="-122"/>
              </a:rPr>
              <a:t> </a:t>
            </a:r>
            <a:r>
              <a:rPr lang="en-US" altLang="zh-CN" sz="2000">
                <a:solidFill>
                  <a:srgbClr val="333399"/>
                </a:solidFill>
                <a:ea typeface="黑体" pitchFamily="49" charset="-122"/>
              </a:rPr>
              <a:t>2</a:t>
            </a:r>
          </a:p>
        </p:txBody>
      </p:sp>
      <p:sp>
        <p:nvSpPr>
          <p:cNvPr id="139275" name="Text Box 10"/>
          <p:cNvSpPr txBox="1">
            <a:spLocks noChangeArrowheads="1"/>
          </p:cNvSpPr>
          <p:nvPr/>
        </p:nvSpPr>
        <p:spPr bwMode="auto">
          <a:xfrm>
            <a:off x="6524625" y="2762250"/>
            <a:ext cx="170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000">
                <a:solidFill>
                  <a:srgbClr val="333399"/>
                </a:solidFill>
                <a:ea typeface="黑体" pitchFamily="49" charset="-122"/>
              </a:rPr>
              <a:t>文件传送模块</a:t>
            </a:r>
          </a:p>
        </p:txBody>
      </p:sp>
      <p:sp>
        <p:nvSpPr>
          <p:cNvPr id="266251" name="Line 11"/>
          <p:cNvSpPr>
            <a:spLocks noChangeShapeType="1"/>
          </p:cNvSpPr>
          <p:nvPr/>
        </p:nvSpPr>
        <p:spPr bwMode="auto">
          <a:xfrm>
            <a:off x="2627313" y="3752850"/>
            <a:ext cx="3816350" cy="0"/>
          </a:xfrm>
          <a:prstGeom prst="line">
            <a:avLst/>
          </a:prstGeom>
          <a:noFill/>
          <a:ln w="28575">
            <a:solidFill>
              <a:srgbClr val="333399"/>
            </a:solidFill>
            <a:prstDash val="dash"/>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66252" name="Text Box 12"/>
          <p:cNvSpPr txBox="1">
            <a:spLocks noChangeArrowheads="1"/>
          </p:cNvSpPr>
          <p:nvPr/>
        </p:nvSpPr>
        <p:spPr bwMode="auto">
          <a:xfrm>
            <a:off x="3081338" y="2709863"/>
            <a:ext cx="297815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eaLnBrk="1" hangingPunct="1">
              <a:spcBef>
                <a:spcPct val="0"/>
              </a:spcBef>
              <a:buClrTx/>
              <a:buSzTx/>
              <a:buFontTx/>
              <a:buNone/>
            </a:pPr>
            <a:r>
              <a:rPr lang="zh-CN" altLang="en-US" sz="2000">
                <a:solidFill>
                  <a:srgbClr val="333399"/>
                </a:solidFill>
                <a:ea typeface="黑体" pitchFamily="49" charset="-122"/>
              </a:rPr>
              <a:t>只看这两个通信服务模块</a:t>
            </a:r>
          </a:p>
          <a:p>
            <a:pPr algn="ctr" eaLnBrk="1" hangingPunct="1">
              <a:spcBef>
                <a:spcPct val="0"/>
              </a:spcBef>
              <a:buClrTx/>
              <a:buSzTx/>
              <a:buFontTx/>
              <a:buNone/>
            </a:pPr>
            <a:r>
              <a:rPr lang="zh-CN" altLang="en-US" sz="2000">
                <a:solidFill>
                  <a:srgbClr val="333399"/>
                </a:solidFill>
                <a:ea typeface="黑体" pitchFamily="49" charset="-122"/>
              </a:rPr>
              <a:t>好像可直接把文件</a:t>
            </a:r>
            <a:endParaRPr lang="zh-CN" altLang="en-US" sz="2400">
              <a:solidFill>
                <a:srgbClr val="333399"/>
              </a:solidFill>
              <a:ea typeface="黑体" pitchFamily="49" charset="-122"/>
            </a:endParaRPr>
          </a:p>
          <a:p>
            <a:pPr algn="ctr" eaLnBrk="1" hangingPunct="1">
              <a:spcBef>
                <a:spcPct val="0"/>
              </a:spcBef>
              <a:buClrTx/>
              <a:buSzTx/>
              <a:buFontTx/>
              <a:buNone/>
            </a:pPr>
            <a:r>
              <a:rPr lang="zh-CN" altLang="en-US" sz="2000">
                <a:solidFill>
                  <a:srgbClr val="333399"/>
                </a:solidFill>
                <a:ea typeface="黑体" pitchFamily="49" charset="-122"/>
              </a:rPr>
              <a:t>可靠地传送到对方</a:t>
            </a:r>
          </a:p>
        </p:txBody>
      </p:sp>
      <p:sp>
        <p:nvSpPr>
          <p:cNvPr id="139278" name="Line 13"/>
          <p:cNvSpPr>
            <a:spLocks noChangeShapeType="1"/>
          </p:cNvSpPr>
          <p:nvPr/>
        </p:nvSpPr>
        <p:spPr bwMode="auto">
          <a:xfrm>
            <a:off x="250825" y="4149725"/>
            <a:ext cx="8642350"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254" name="AutoShape 14"/>
          <p:cNvSpPr>
            <a:spLocks noChangeArrowheads="1"/>
          </p:cNvSpPr>
          <p:nvPr/>
        </p:nvSpPr>
        <p:spPr bwMode="auto">
          <a:xfrm>
            <a:off x="1476375" y="3097213"/>
            <a:ext cx="431800" cy="503237"/>
          </a:xfrm>
          <a:prstGeom prst="downArrow">
            <a:avLst>
              <a:gd name="adj1" fmla="val 50000"/>
              <a:gd name="adj2" fmla="val 29136"/>
            </a:avLst>
          </a:prstGeom>
          <a:solidFill>
            <a:schemeClr val="accent1"/>
          </a:solidFill>
          <a:ln w="9525">
            <a:solidFill>
              <a:schemeClr val="tx1"/>
            </a:solidFill>
            <a:miter lim="800000"/>
            <a:headEnd/>
            <a:tailEnd/>
          </a:ln>
        </p:spPr>
        <p:txBody>
          <a:bodyPr vert="eaVert"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266255" name="AutoShape 15"/>
          <p:cNvSpPr>
            <a:spLocks noChangeArrowheads="1"/>
          </p:cNvSpPr>
          <p:nvPr/>
        </p:nvSpPr>
        <p:spPr bwMode="auto">
          <a:xfrm flipV="1">
            <a:off x="7164388" y="3097213"/>
            <a:ext cx="431800" cy="503237"/>
          </a:xfrm>
          <a:prstGeom prst="downArrow">
            <a:avLst>
              <a:gd name="adj1" fmla="val 50000"/>
              <a:gd name="adj2" fmla="val 29136"/>
            </a:avLst>
          </a:prstGeom>
          <a:solidFill>
            <a:schemeClr val="accent1"/>
          </a:solidFill>
          <a:ln w="9525">
            <a:solidFill>
              <a:schemeClr val="tx1"/>
            </a:solidFill>
            <a:miter lim="800000"/>
            <a:headEnd/>
            <a:tailEnd/>
          </a:ln>
        </p:spPr>
        <p:txBody>
          <a:bodyPr vert="eaVert"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266256" name="Text Box 16"/>
          <p:cNvSpPr txBox="1">
            <a:spLocks noChangeArrowheads="1"/>
          </p:cNvSpPr>
          <p:nvPr/>
        </p:nvSpPr>
        <p:spPr bwMode="auto">
          <a:xfrm>
            <a:off x="446088" y="4508500"/>
            <a:ext cx="2470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eaLnBrk="1" hangingPunct="1">
              <a:spcBef>
                <a:spcPct val="0"/>
              </a:spcBef>
              <a:buClrTx/>
              <a:buSzTx/>
              <a:buFontTx/>
              <a:buNone/>
            </a:pPr>
            <a:r>
              <a:rPr lang="zh-CN" altLang="en-US" sz="2000">
                <a:solidFill>
                  <a:srgbClr val="333399"/>
                </a:solidFill>
                <a:ea typeface="黑体" pitchFamily="49" charset="-122"/>
              </a:rPr>
              <a:t>把文件交给下层模块</a:t>
            </a:r>
          </a:p>
          <a:p>
            <a:pPr algn="ctr" eaLnBrk="1" hangingPunct="1">
              <a:spcBef>
                <a:spcPct val="0"/>
              </a:spcBef>
              <a:buClrTx/>
              <a:buSzTx/>
              <a:buFontTx/>
              <a:buNone/>
            </a:pPr>
            <a:r>
              <a:rPr lang="zh-CN" altLang="en-US" sz="2000">
                <a:solidFill>
                  <a:srgbClr val="333399"/>
                </a:solidFill>
                <a:ea typeface="黑体" pitchFamily="49" charset="-122"/>
              </a:rPr>
              <a:t>进行发送</a:t>
            </a:r>
          </a:p>
        </p:txBody>
      </p:sp>
      <p:sp>
        <p:nvSpPr>
          <p:cNvPr id="266257" name="Text Box 17"/>
          <p:cNvSpPr txBox="1">
            <a:spLocks noChangeArrowheads="1"/>
          </p:cNvSpPr>
          <p:nvPr/>
        </p:nvSpPr>
        <p:spPr bwMode="auto">
          <a:xfrm>
            <a:off x="6283325" y="4508500"/>
            <a:ext cx="2216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eaLnBrk="1" hangingPunct="1">
              <a:spcBef>
                <a:spcPct val="0"/>
              </a:spcBef>
              <a:buClrTx/>
              <a:buSzTx/>
              <a:buFontTx/>
              <a:buNone/>
            </a:pPr>
            <a:r>
              <a:rPr lang="zh-CN" altLang="en-US" sz="2000">
                <a:solidFill>
                  <a:srgbClr val="333399"/>
                </a:solidFill>
                <a:ea typeface="黑体" pitchFamily="49" charset="-122"/>
              </a:rPr>
              <a:t>把收到的文件交给</a:t>
            </a:r>
          </a:p>
          <a:p>
            <a:pPr algn="ctr" eaLnBrk="1" hangingPunct="1">
              <a:spcBef>
                <a:spcPct val="0"/>
              </a:spcBef>
              <a:buClrTx/>
              <a:buSzTx/>
              <a:buFontTx/>
              <a:buNone/>
            </a:pPr>
            <a:r>
              <a:rPr lang="zh-CN" altLang="en-US" sz="2000">
                <a:solidFill>
                  <a:srgbClr val="333399"/>
                </a:solidFill>
                <a:ea typeface="黑体" pitchFamily="49" charset="-122"/>
              </a:rPr>
              <a:t>上层模块</a:t>
            </a:r>
          </a:p>
        </p:txBody>
      </p:sp>
      <p:sp>
        <p:nvSpPr>
          <p:cNvPr id="266258" name="AutoShape 18"/>
          <p:cNvSpPr>
            <a:spLocks noChangeArrowheads="1"/>
          </p:cNvSpPr>
          <p:nvPr/>
        </p:nvSpPr>
        <p:spPr bwMode="auto">
          <a:xfrm>
            <a:off x="3779838" y="4724400"/>
            <a:ext cx="1512887" cy="431800"/>
          </a:xfrm>
          <a:prstGeom prst="rightArrow">
            <a:avLst>
              <a:gd name="adj1" fmla="val 50000"/>
              <a:gd name="adj2" fmla="val 87592"/>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39284" name="Text Box 19"/>
          <p:cNvSpPr txBox="1">
            <a:spLocks noChangeArrowheads="1"/>
          </p:cNvSpPr>
          <p:nvPr/>
        </p:nvSpPr>
        <p:spPr bwMode="auto">
          <a:xfrm>
            <a:off x="827088" y="3536950"/>
            <a:ext cx="170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000">
                <a:solidFill>
                  <a:srgbClr val="333399"/>
                </a:solidFill>
                <a:ea typeface="黑体" pitchFamily="49" charset="-122"/>
              </a:rPr>
              <a:t>通信服务模块</a:t>
            </a:r>
          </a:p>
        </p:txBody>
      </p:sp>
      <p:sp>
        <p:nvSpPr>
          <p:cNvPr id="139285" name="Text Box 20"/>
          <p:cNvSpPr txBox="1">
            <a:spLocks noChangeArrowheads="1"/>
          </p:cNvSpPr>
          <p:nvPr/>
        </p:nvSpPr>
        <p:spPr bwMode="auto">
          <a:xfrm>
            <a:off x="6535738" y="3536950"/>
            <a:ext cx="170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000">
                <a:solidFill>
                  <a:srgbClr val="333399"/>
                </a:solidFill>
                <a:ea typeface="黑体" pitchFamily="49" charset="-122"/>
              </a:rPr>
              <a:t>通信服务模块</a:t>
            </a:r>
          </a:p>
        </p:txBody>
      </p:sp>
      <p:sp>
        <p:nvSpPr>
          <p:cNvPr id="266261" name="AutoShape 21"/>
          <p:cNvSpPr>
            <a:spLocks noChangeArrowheads="1"/>
          </p:cNvSpPr>
          <p:nvPr/>
        </p:nvSpPr>
        <p:spPr bwMode="auto">
          <a:xfrm>
            <a:off x="1476375" y="3933825"/>
            <a:ext cx="431800" cy="503238"/>
          </a:xfrm>
          <a:prstGeom prst="downArrow">
            <a:avLst>
              <a:gd name="adj1" fmla="val 50000"/>
              <a:gd name="adj2" fmla="val 29136"/>
            </a:avLst>
          </a:prstGeom>
          <a:solidFill>
            <a:schemeClr val="accent1"/>
          </a:solidFill>
          <a:ln w="9525">
            <a:solidFill>
              <a:schemeClr val="tx1"/>
            </a:solidFill>
            <a:miter lim="800000"/>
            <a:headEnd/>
            <a:tailEnd/>
          </a:ln>
        </p:spPr>
        <p:txBody>
          <a:bodyPr vert="eaVert"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266262" name="AutoShape 22"/>
          <p:cNvSpPr>
            <a:spLocks noChangeArrowheads="1"/>
          </p:cNvSpPr>
          <p:nvPr/>
        </p:nvSpPr>
        <p:spPr bwMode="auto">
          <a:xfrm flipV="1">
            <a:off x="7164388" y="3860800"/>
            <a:ext cx="431800" cy="503238"/>
          </a:xfrm>
          <a:prstGeom prst="downArrow">
            <a:avLst>
              <a:gd name="adj1" fmla="val 50000"/>
              <a:gd name="adj2" fmla="val 29136"/>
            </a:avLst>
          </a:prstGeom>
          <a:solidFill>
            <a:schemeClr val="accent1"/>
          </a:solidFill>
          <a:ln w="9525">
            <a:solidFill>
              <a:schemeClr val="tx1"/>
            </a:solidFill>
            <a:miter lim="800000"/>
            <a:headEnd/>
            <a:tailEnd/>
          </a:ln>
        </p:spPr>
        <p:txBody>
          <a:bodyPr vert="eaVert"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Tree>
    <p:extLst>
      <p:ext uri="{BB962C8B-B14F-4D97-AF65-F5344CB8AC3E}">
        <p14:creationId xmlns:p14="http://schemas.microsoft.com/office/powerpoint/2010/main" val="35058070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54"/>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266261"/>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266256"/>
                                        </p:tgtEl>
                                        <p:attrNameLst>
                                          <p:attrName>style.visibility</p:attrName>
                                        </p:attrNameLst>
                                      </p:cBhvr>
                                      <p:to>
                                        <p:strVal val="visible"/>
                                      </p:to>
                                    </p:set>
                                  </p:childTnLst>
                                </p:cTn>
                              </p:par>
                            </p:childTnLst>
                          </p:cTn>
                        </p:par>
                        <p:par>
                          <p:cTn id="13" fill="hold" nodeType="afterGroup">
                            <p:stCondLst>
                              <p:cond delay="2000"/>
                            </p:stCondLst>
                            <p:childTnLst>
                              <p:par>
                                <p:cTn id="14" presetID="1" presetClass="entr" presetSubtype="0" fill="hold" grpId="0" nodeType="afterEffect">
                                  <p:stCondLst>
                                    <p:cond delay="1000"/>
                                  </p:stCondLst>
                                  <p:childTnLst>
                                    <p:set>
                                      <p:cBhvr>
                                        <p:cTn id="15" dur="1" fill="hold">
                                          <p:stCondLst>
                                            <p:cond delay="0"/>
                                          </p:stCondLst>
                                        </p:cTn>
                                        <p:tgtEl>
                                          <p:spTgt spid="266258"/>
                                        </p:tgtEl>
                                        <p:attrNameLst>
                                          <p:attrName>style.visibility</p:attrName>
                                        </p:attrNameLst>
                                      </p:cBhvr>
                                      <p:to>
                                        <p:strVal val="visible"/>
                                      </p:to>
                                    </p:set>
                                  </p:childTnLst>
                                </p:cTn>
                              </p:par>
                            </p:childTnLst>
                          </p:cTn>
                        </p:par>
                        <p:par>
                          <p:cTn id="16" fill="hold" nodeType="afterGroup">
                            <p:stCondLst>
                              <p:cond delay="3000"/>
                            </p:stCondLst>
                            <p:childTnLst>
                              <p:par>
                                <p:cTn id="17" presetID="1" presetClass="entr" presetSubtype="0" fill="hold" grpId="0" nodeType="afterEffect">
                                  <p:stCondLst>
                                    <p:cond delay="1000"/>
                                  </p:stCondLst>
                                  <p:childTnLst>
                                    <p:set>
                                      <p:cBhvr>
                                        <p:cTn id="18" dur="1" fill="hold">
                                          <p:stCondLst>
                                            <p:cond delay="0"/>
                                          </p:stCondLst>
                                        </p:cTn>
                                        <p:tgtEl>
                                          <p:spTgt spid="266257"/>
                                        </p:tgtEl>
                                        <p:attrNameLst>
                                          <p:attrName>style.visibility</p:attrName>
                                        </p:attrNameLst>
                                      </p:cBhvr>
                                      <p:to>
                                        <p:strVal val="visible"/>
                                      </p:to>
                                    </p:set>
                                  </p:childTnLst>
                                </p:cTn>
                              </p:par>
                            </p:childTnLst>
                          </p:cTn>
                        </p:par>
                        <p:par>
                          <p:cTn id="19" fill="hold" nodeType="afterGroup">
                            <p:stCondLst>
                              <p:cond delay="4000"/>
                            </p:stCondLst>
                            <p:childTnLst>
                              <p:par>
                                <p:cTn id="20" presetID="1" presetClass="entr" presetSubtype="0" fill="hold" grpId="0" nodeType="afterEffect">
                                  <p:stCondLst>
                                    <p:cond delay="1000"/>
                                  </p:stCondLst>
                                  <p:childTnLst>
                                    <p:set>
                                      <p:cBhvr>
                                        <p:cTn id="21" dur="1" fill="hold">
                                          <p:stCondLst>
                                            <p:cond delay="0"/>
                                          </p:stCondLst>
                                        </p:cTn>
                                        <p:tgtEl>
                                          <p:spTgt spid="266262"/>
                                        </p:tgtEl>
                                        <p:attrNameLst>
                                          <p:attrName>style.visibility</p:attrName>
                                        </p:attrNameLst>
                                      </p:cBhvr>
                                      <p:to>
                                        <p:strVal val="visible"/>
                                      </p:to>
                                    </p:set>
                                  </p:childTnLst>
                                </p:cTn>
                              </p:par>
                            </p:childTnLst>
                          </p:cTn>
                        </p:par>
                        <p:par>
                          <p:cTn id="22" fill="hold" nodeType="afterGroup">
                            <p:stCondLst>
                              <p:cond delay="5000"/>
                            </p:stCondLst>
                            <p:childTnLst>
                              <p:par>
                                <p:cTn id="23" presetID="1" presetClass="entr" presetSubtype="0" fill="hold" grpId="0" nodeType="afterEffect">
                                  <p:stCondLst>
                                    <p:cond delay="1000"/>
                                  </p:stCondLst>
                                  <p:childTnLst>
                                    <p:set>
                                      <p:cBhvr>
                                        <p:cTn id="24" dur="1" fill="hold">
                                          <p:stCondLst>
                                            <p:cond delay="0"/>
                                          </p:stCondLst>
                                        </p:cTn>
                                        <p:tgtEl>
                                          <p:spTgt spid="26625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66252"/>
                                        </p:tgtEl>
                                        <p:attrNameLst>
                                          <p:attrName>style.visibility</p:attrName>
                                        </p:attrNameLst>
                                      </p:cBhvr>
                                      <p:to>
                                        <p:strVal val="visible"/>
                                      </p:to>
                                    </p:set>
                                  </p:childTnLst>
                                </p:cTn>
                              </p:par>
                            </p:childTnLst>
                          </p:cTn>
                        </p:par>
                        <p:par>
                          <p:cTn id="29" fill="hold" nodeType="afterGroup">
                            <p:stCondLst>
                              <p:cond delay="0"/>
                            </p:stCondLst>
                            <p:childTnLst>
                              <p:par>
                                <p:cTn id="30" presetID="22" presetClass="entr" presetSubtype="8" fill="hold" grpId="0" nodeType="afterEffect">
                                  <p:stCondLst>
                                    <p:cond delay="0"/>
                                  </p:stCondLst>
                                  <p:childTnLst>
                                    <p:set>
                                      <p:cBhvr>
                                        <p:cTn id="31" dur="1" fill="hold">
                                          <p:stCondLst>
                                            <p:cond delay="0"/>
                                          </p:stCondLst>
                                        </p:cTn>
                                        <p:tgtEl>
                                          <p:spTgt spid="266251"/>
                                        </p:tgtEl>
                                        <p:attrNameLst>
                                          <p:attrName>style.visibility</p:attrName>
                                        </p:attrNameLst>
                                      </p:cBhvr>
                                      <p:to>
                                        <p:strVal val="visible"/>
                                      </p:to>
                                    </p:set>
                                    <p:animEffect transition="in" filter="wipe(left)">
                                      <p:cBhvr>
                                        <p:cTn id="32" dur="2000"/>
                                        <p:tgtEl>
                                          <p:spTgt spid="266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51" grpId="0" animBg="1"/>
      <p:bldP spid="266252" grpId="0"/>
      <p:bldP spid="266254" grpId="0" animBg="1"/>
      <p:bldP spid="266255" grpId="0" animBg="1"/>
      <p:bldP spid="266256" grpId="0"/>
      <p:bldP spid="266257" grpId="0"/>
      <p:bldP spid="266258" grpId="0" animBg="1"/>
      <p:bldP spid="266261" grpId="0" animBg="1"/>
      <p:bldP spid="266262"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EF80B563-2157-4FDB-B0CE-E5B7704E1D56}" type="slidenum">
              <a:rPr lang="zh-CN" altLang="en-US" sz="1400" smtClean="0"/>
              <a:pPr>
                <a:spcBef>
                  <a:spcPct val="0"/>
                </a:spcBef>
                <a:buClrTx/>
                <a:buSzTx/>
                <a:buFontTx/>
                <a:buNone/>
              </a:pPr>
              <a:t>138</a:t>
            </a:fld>
            <a:endParaRPr lang="en-US" altLang="zh-CN" sz="1400"/>
          </a:p>
        </p:txBody>
      </p:sp>
      <p:sp>
        <p:nvSpPr>
          <p:cNvPr id="140291" name="Line 2"/>
          <p:cNvSpPr>
            <a:spLocks noChangeShapeType="1"/>
          </p:cNvSpPr>
          <p:nvPr/>
        </p:nvSpPr>
        <p:spPr bwMode="auto">
          <a:xfrm>
            <a:off x="2627313" y="4508500"/>
            <a:ext cx="381635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8291" name="Rectangle 3"/>
          <p:cNvSpPr>
            <a:spLocks noChangeArrowheads="1"/>
          </p:cNvSpPr>
          <p:nvPr/>
        </p:nvSpPr>
        <p:spPr bwMode="auto">
          <a:xfrm>
            <a:off x="6445250" y="4221163"/>
            <a:ext cx="1871663" cy="647700"/>
          </a:xfrm>
          <a:prstGeom prst="rect">
            <a:avLst/>
          </a:prstGeom>
          <a:solidFill>
            <a:srgbClr val="CCECFF"/>
          </a:solidFill>
          <a:ln w="28575">
            <a:solidFill>
              <a:srgbClr val="333399"/>
            </a:solidFill>
            <a:miter lim="800000"/>
            <a:headEnd/>
            <a:tailEnd/>
          </a:ln>
          <a:effectLst>
            <a:outerShdw dist="35921" dir="18900000" algn="ctr" rotWithShape="0">
              <a:srgbClr val="333399"/>
            </a:outerShdw>
          </a:effectLst>
        </p:spPr>
        <p:txBody>
          <a:bodyPr wrap="none" anchor="ctr"/>
          <a:lstStyle/>
          <a:p>
            <a:pPr>
              <a:defRPr/>
            </a:pPr>
            <a:endParaRPr lang="zh-CN" altLang="en-US">
              <a:ea typeface="+mn-ea"/>
            </a:endParaRPr>
          </a:p>
        </p:txBody>
      </p:sp>
      <p:sp>
        <p:nvSpPr>
          <p:cNvPr id="268292" name="Rectangle 4"/>
          <p:cNvSpPr>
            <a:spLocks noChangeArrowheads="1"/>
          </p:cNvSpPr>
          <p:nvPr/>
        </p:nvSpPr>
        <p:spPr bwMode="auto">
          <a:xfrm>
            <a:off x="755650" y="4221163"/>
            <a:ext cx="1871663" cy="647700"/>
          </a:xfrm>
          <a:prstGeom prst="rect">
            <a:avLst/>
          </a:prstGeom>
          <a:solidFill>
            <a:srgbClr val="CCECFF"/>
          </a:solidFill>
          <a:ln w="28575">
            <a:solidFill>
              <a:srgbClr val="333399"/>
            </a:solidFill>
            <a:miter lim="800000"/>
            <a:headEnd/>
            <a:tailEnd/>
          </a:ln>
          <a:effectLst>
            <a:outerShdw dist="35921" dir="18900000" algn="ctr" rotWithShape="0">
              <a:srgbClr val="333399"/>
            </a:outerShdw>
          </a:effectLst>
        </p:spPr>
        <p:txBody>
          <a:bodyPr wrap="none" anchor="ctr"/>
          <a:lstStyle/>
          <a:p>
            <a:pPr>
              <a:defRPr/>
            </a:pPr>
            <a:endParaRPr lang="zh-CN" altLang="en-US">
              <a:ea typeface="+mn-ea"/>
            </a:endParaRPr>
          </a:p>
        </p:txBody>
      </p:sp>
      <p:sp>
        <p:nvSpPr>
          <p:cNvPr id="268293" name="Rectangle 5"/>
          <p:cNvSpPr>
            <a:spLocks noChangeArrowheads="1"/>
          </p:cNvSpPr>
          <p:nvPr/>
        </p:nvSpPr>
        <p:spPr bwMode="auto">
          <a:xfrm>
            <a:off x="6445250" y="3429000"/>
            <a:ext cx="1871663" cy="647700"/>
          </a:xfrm>
          <a:prstGeom prst="rect">
            <a:avLst/>
          </a:prstGeom>
          <a:solidFill>
            <a:srgbClr val="FFCC66"/>
          </a:solidFill>
          <a:ln w="28575">
            <a:solidFill>
              <a:srgbClr val="333399"/>
            </a:solidFill>
            <a:miter lim="800000"/>
            <a:headEnd/>
            <a:tailEnd/>
          </a:ln>
          <a:effectLst>
            <a:outerShdw dist="35921" dir="18900000" algn="ctr" rotWithShape="0">
              <a:srgbClr val="333399"/>
            </a:outerShdw>
          </a:effectLst>
        </p:spPr>
        <p:txBody>
          <a:bodyPr wrap="none" anchor="ctr"/>
          <a:lstStyle/>
          <a:p>
            <a:pPr>
              <a:defRPr/>
            </a:pPr>
            <a:endParaRPr lang="zh-CN" altLang="en-US">
              <a:ea typeface="+mn-ea"/>
            </a:endParaRPr>
          </a:p>
        </p:txBody>
      </p:sp>
      <p:sp>
        <p:nvSpPr>
          <p:cNvPr id="268294" name="Rectangle 6"/>
          <p:cNvSpPr>
            <a:spLocks noChangeArrowheads="1"/>
          </p:cNvSpPr>
          <p:nvPr/>
        </p:nvSpPr>
        <p:spPr bwMode="auto">
          <a:xfrm>
            <a:off x="755650" y="3429000"/>
            <a:ext cx="1871663" cy="647700"/>
          </a:xfrm>
          <a:prstGeom prst="rect">
            <a:avLst/>
          </a:prstGeom>
          <a:solidFill>
            <a:srgbClr val="FFCC66"/>
          </a:solidFill>
          <a:ln w="28575">
            <a:solidFill>
              <a:srgbClr val="333399"/>
            </a:solidFill>
            <a:miter lim="800000"/>
            <a:headEnd/>
            <a:tailEnd/>
          </a:ln>
          <a:effectLst>
            <a:outerShdw dist="35921" dir="18900000" algn="ctr" rotWithShape="0">
              <a:srgbClr val="333399"/>
            </a:outerShdw>
          </a:effectLst>
        </p:spPr>
        <p:txBody>
          <a:bodyPr wrap="none" anchor="ctr"/>
          <a:lstStyle/>
          <a:p>
            <a:pPr>
              <a:defRPr/>
            </a:pPr>
            <a:endParaRPr lang="zh-CN" altLang="en-US">
              <a:ea typeface="+mn-ea"/>
            </a:endParaRPr>
          </a:p>
        </p:txBody>
      </p:sp>
      <p:sp>
        <p:nvSpPr>
          <p:cNvPr id="268295" name="Rectangle 7"/>
          <p:cNvSpPr>
            <a:spLocks noChangeArrowheads="1"/>
          </p:cNvSpPr>
          <p:nvPr/>
        </p:nvSpPr>
        <p:spPr bwMode="auto">
          <a:xfrm>
            <a:off x="6443663" y="2636838"/>
            <a:ext cx="1871662" cy="647700"/>
          </a:xfrm>
          <a:prstGeom prst="rect">
            <a:avLst/>
          </a:prstGeom>
          <a:solidFill>
            <a:srgbClr val="FFFF99"/>
          </a:solidFill>
          <a:ln w="28575">
            <a:solidFill>
              <a:srgbClr val="333399"/>
            </a:solidFill>
            <a:miter lim="800000"/>
            <a:headEnd/>
            <a:tailEnd/>
          </a:ln>
          <a:effectLst>
            <a:outerShdw dist="35921" dir="18900000" algn="ctr" rotWithShape="0">
              <a:srgbClr val="333399"/>
            </a:outerShdw>
          </a:effectLst>
        </p:spPr>
        <p:txBody>
          <a:bodyPr wrap="none" anchor="ctr"/>
          <a:lstStyle/>
          <a:p>
            <a:pPr>
              <a:defRPr/>
            </a:pPr>
            <a:endParaRPr lang="zh-CN" altLang="en-US">
              <a:ea typeface="+mn-ea"/>
            </a:endParaRPr>
          </a:p>
        </p:txBody>
      </p:sp>
      <p:sp>
        <p:nvSpPr>
          <p:cNvPr id="268296" name="Rectangle 8"/>
          <p:cNvSpPr>
            <a:spLocks noChangeArrowheads="1"/>
          </p:cNvSpPr>
          <p:nvPr/>
        </p:nvSpPr>
        <p:spPr bwMode="auto">
          <a:xfrm>
            <a:off x="755650" y="2636838"/>
            <a:ext cx="1871663" cy="647700"/>
          </a:xfrm>
          <a:prstGeom prst="rect">
            <a:avLst/>
          </a:prstGeom>
          <a:solidFill>
            <a:srgbClr val="FFFF99"/>
          </a:solidFill>
          <a:ln w="28575">
            <a:solidFill>
              <a:srgbClr val="333399"/>
            </a:solidFill>
            <a:miter lim="800000"/>
            <a:headEnd/>
            <a:tailEnd/>
          </a:ln>
          <a:effectLst>
            <a:outerShdw dist="35921" dir="18900000" algn="ctr" rotWithShape="0">
              <a:srgbClr val="333399"/>
            </a:outerShdw>
          </a:effectLst>
        </p:spPr>
        <p:txBody>
          <a:bodyPr wrap="none" anchor="ctr"/>
          <a:lstStyle/>
          <a:p>
            <a:pPr>
              <a:defRPr/>
            </a:pPr>
            <a:endParaRPr lang="zh-CN" altLang="en-US">
              <a:ea typeface="+mn-ea"/>
            </a:endParaRPr>
          </a:p>
        </p:txBody>
      </p:sp>
      <p:sp>
        <p:nvSpPr>
          <p:cNvPr id="140298" name="Rectangle 9"/>
          <p:cNvSpPr>
            <a:spLocks noGrp="1" noChangeArrowheads="1"/>
          </p:cNvSpPr>
          <p:nvPr>
            <p:ph type="title"/>
          </p:nvPr>
        </p:nvSpPr>
        <p:spPr/>
        <p:txBody>
          <a:bodyPr/>
          <a:lstStyle/>
          <a:p>
            <a:pPr algn="ctr" eaLnBrk="1" hangingPunct="1"/>
            <a:r>
              <a:rPr lang="zh-CN" altLang="en-US">
                <a:latin typeface="Comic Sans MS" pitchFamily="66" charset="0"/>
              </a:rPr>
              <a:t>再设计一个网络接入模块 </a:t>
            </a:r>
          </a:p>
        </p:txBody>
      </p:sp>
      <p:sp>
        <p:nvSpPr>
          <p:cNvPr id="140299" name="Text Box 10"/>
          <p:cNvSpPr txBox="1">
            <a:spLocks noChangeArrowheads="1"/>
          </p:cNvSpPr>
          <p:nvPr/>
        </p:nvSpPr>
        <p:spPr bwMode="auto">
          <a:xfrm>
            <a:off x="836613" y="2762250"/>
            <a:ext cx="170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000">
                <a:solidFill>
                  <a:srgbClr val="333399"/>
                </a:solidFill>
                <a:ea typeface="黑体" pitchFamily="49" charset="-122"/>
              </a:rPr>
              <a:t>文件传送模块</a:t>
            </a:r>
          </a:p>
        </p:txBody>
      </p:sp>
      <p:sp>
        <p:nvSpPr>
          <p:cNvPr id="140300" name="Text Box 11"/>
          <p:cNvSpPr txBox="1">
            <a:spLocks noChangeArrowheads="1"/>
          </p:cNvSpPr>
          <p:nvPr/>
        </p:nvSpPr>
        <p:spPr bwMode="auto">
          <a:xfrm>
            <a:off x="1187450" y="2205038"/>
            <a:ext cx="885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000">
                <a:solidFill>
                  <a:srgbClr val="333399"/>
                </a:solidFill>
                <a:ea typeface="黑体" pitchFamily="49" charset="-122"/>
              </a:rPr>
              <a:t>主机</a:t>
            </a:r>
            <a:r>
              <a:rPr lang="zh-CN" altLang="en-US" sz="1400">
                <a:solidFill>
                  <a:srgbClr val="333399"/>
                </a:solidFill>
                <a:ea typeface="黑体" pitchFamily="49" charset="-122"/>
              </a:rPr>
              <a:t> </a:t>
            </a:r>
            <a:r>
              <a:rPr lang="en-US" altLang="zh-CN" sz="2000">
                <a:solidFill>
                  <a:srgbClr val="333399"/>
                </a:solidFill>
                <a:ea typeface="黑体" pitchFamily="49" charset="-122"/>
              </a:rPr>
              <a:t>1</a:t>
            </a:r>
          </a:p>
        </p:txBody>
      </p:sp>
      <p:sp>
        <p:nvSpPr>
          <p:cNvPr id="140301" name="Text Box 12"/>
          <p:cNvSpPr txBox="1">
            <a:spLocks noChangeArrowheads="1"/>
          </p:cNvSpPr>
          <p:nvPr/>
        </p:nvSpPr>
        <p:spPr bwMode="auto">
          <a:xfrm>
            <a:off x="6877050" y="2205038"/>
            <a:ext cx="885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000">
                <a:solidFill>
                  <a:srgbClr val="333399"/>
                </a:solidFill>
                <a:ea typeface="黑体" pitchFamily="49" charset="-122"/>
              </a:rPr>
              <a:t>主机</a:t>
            </a:r>
            <a:r>
              <a:rPr lang="zh-CN" altLang="en-US" sz="1400">
                <a:solidFill>
                  <a:srgbClr val="333399"/>
                </a:solidFill>
                <a:ea typeface="黑体" pitchFamily="49" charset="-122"/>
              </a:rPr>
              <a:t> </a:t>
            </a:r>
            <a:r>
              <a:rPr lang="en-US" altLang="zh-CN" sz="2000">
                <a:solidFill>
                  <a:srgbClr val="333399"/>
                </a:solidFill>
                <a:ea typeface="黑体" pitchFamily="49" charset="-122"/>
              </a:rPr>
              <a:t>2</a:t>
            </a:r>
          </a:p>
        </p:txBody>
      </p:sp>
      <p:sp>
        <p:nvSpPr>
          <p:cNvPr id="140302" name="Text Box 13"/>
          <p:cNvSpPr txBox="1">
            <a:spLocks noChangeArrowheads="1"/>
          </p:cNvSpPr>
          <p:nvPr/>
        </p:nvSpPr>
        <p:spPr bwMode="auto">
          <a:xfrm>
            <a:off x="6524625" y="2762250"/>
            <a:ext cx="170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000">
                <a:solidFill>
                  <a:srgbClr val="333399"/>
                </a:solidFill>
                <a:ea typeface="黑体" pitchFamily="49" charset="-122"/>
              </a:rPr>
              <a:t>文件传送模块</a:t>
            </a:r>
          </a:p>
        </p:txBody>
      </p:sp>
      <p:sp>
        <p:nvSpPr>
          <p:cNvPr id="268302" name="AutoShape 14"/>
          <p:cNvSpPr>
            <a:spLocks noChangeArrowheads="1"/>
          </p:cNvSpPr>
          <p:nvPr/>
        </p:nvSpPr>
        <p:spPr bwMode="auto">
          <a:xfrm>
            <a:off x="1476375" y="3097213"/>
            <a:ext cx="431800" cy="503237"/>
          </a:xfrm>
          <a:prstGeom prst="downArrow">
            <a:avLst>
              <a:gd name="adj1" fmla="val 50000"/>
              <a:gd name="adj2" fmla="val 29136"/>
            </a:avLst>
          </a:prstGeom>
          <a:solidFill>
            <a:schemeClr val="accent1"/>
          </a:solidFill>
          <a:ln w="9525">
            <a:solidFill>
              <a:schemeClr val="tx1"/>
            </a:solidFill>
            <a:miter lim="800000"/>
            <a:headEnd/>
            <a:tailEnd/>
          </a:ln>
        </p:spPr>
        <p:txBody>
          <a:bodyPr vert="eaVert"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268303" name="AutoShape 15"/>
          <p:cNvSpPr>
            <a:spLocks noChangeArrowheads="1"/>
          </p:cNvSpPr>
          <p:nvPr/>
        </p:nvSpPr>
        <p:spPr bwMode="auto">
          <a:xfrm flipV="1">
            <a:off x="7164388" y="3097213"/>
            <a:ext cx="431800" cy="503237"/>
          </a:xfrm>
          <a:prstGeom prst="downArrow">
            <a:avLst>
              <a:gd name="adj1" fmla="val 50000"/>
              <a:gd name="adj2" fmla="val 29136"/>
            </a:avLst>
          </a:prstGeom>
          <a:solidFill>
            <a:schemeClr val="accent1"/>
          </a:solidFill>
          <a:ln w="9525">
            <a:solidFill>
              <a:schemeClr val="tx1"/>
            </a:solidFill>
            <a:miter lim="800000"/>
            <a:headEnd/>
            <a:tailEnd/>
          </a:ln>
        </p:spPr>
        <p:txBody>
          <a:bodyPr vert="eaVert"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0305" name="Text Box 16"/>
          <p:cNvSpPr txBox="1">
            <a:spLocks noChangeArrowheads="1"/>
          </p:cNvSpPr>
          <p:nvPr/>
        </p:nvSpPr>
        <p:spPr bwMode="auto">
          <a:xfrm>
            <a:off x="827088" y="3536950"/>
            <a:ext cx="170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000">
                <a:solidFill>
                  <a:srgbClr val="333399"/>
                </a:solidFill>
                <a:ea typeface="黑体" pitchFamily="49" charset="-122"/>
              </a:rPr>
              <a:t>通信服务模块</a:t>
            </a:r>
          </a:p>
        </p:txBody>
      </p:sp>
      <p:sp>
        <p:nvSpPr>
          <p:cNvPr id="140306" name="Text Box 17"/>
          <p:cNvSpPr txBox="1">
            <a:spLocks noChangeArrowheads="1"/>
          </p:cNvSpPr>
          <p:nvPr/>
        </p:nvSpPr>
        <p:spPr bwMode="auto">
          <a:xfrm>
            <a:off x="6535738" y="3536950"/>
            <a:ext cx="170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000">
                <a:solidFill>
                  <a:srgbClr val="333399"/>
                </a:solidFill>
                <a:ea typeface="黑体" pitchFamily="49" charset="-122"/>
              </a:rPr>
              <a:t>通信服务模块</a:t>
            </a:r>
          </a:p>
        </p:txBody>
      </p:sp>
      <p:sp>
        <p:nvSpPr>
          <p:cNvPr id="268306" name="AutoShape 18"/>
          <p:cNvSpPr>
            <a:spLocks noChangeArrowheads="1"/>
          </p:cNvSpPr>
          <p:nvPr/>
        </p:nvSpPr>
        <p:spPr bwMode="auto">
          <a:xfrm>
            <a:off x="1476375" y="3933825"/>
            <a:ext cx="431800" cy="503238"/>
          </a:xfrm>
          <a:prstGeom prst="downArrow">
            <a:avLst>
              <a:gd name="adj1" fmla="val 50000"/>
              <a:gd name="adj2" fmla="val 29136"/>
            </a:avLst>
          </a:prstGeom>
          <a:solidFill>
            <a:schemeClr val="accent1"/>
          </a:solidFill>
          <a:ln w="9525">
            <a:solidFill>
              <a:schemeClr val="tx1"/>
            </a:solidFill>
            <a:miter lim="800000"/>
            <a:headEnd/>
            <a:tailEnd/>
          </a:ln>
        </p:spPr>
        <p:txBody>
          <a:bodyPr vert="eaVert"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268307" name="AutoShape 19"/>
          <p:cNvSpPr>
            <a:spLocks noChangeArrowheads="1"/>
          </p:cNvSpPr>
          <p:nvPr/>
        </p:nvSpPr>
        <p:spPr bwMode="auto">
          <a:xfrm flipV="1">
            <a:off x="7164388" y="3860800"/>
            <a:ext cx="431800" cy="503238"/>
          </a:xfrm>
          <a:prstGeom prst="downArrow">
            <a:avLst>
              <a:gd name="adj1" fmla="val 50000"/>
              <a:gd name="adj2" fmla="val 29136"/>
            </a:avLst>
          </a:prstGeom>
          <a:solidFill>
            <a:schemeClr val="accent1"/>
          </a:solidFill>
          <a:ln w="9525">
            <a:solidFill>
              <a:schemeClr val="tx1"/>
            </a:solidFill>
            <a:miter lim="800000"/>
            <a:headEnd/>
            <a:tailEnd/>
          </a:ln>
        </p:spPr>
        <p:txBody>
          <a:bodyPr vert="eaVert"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0309" name="Text Box 20"/>
          <p:cNvSpPr txBox="1">
            <a:spLocks noChangeArrowheads="1"/>
          </p:cNvSpPr>
          <p:nvPr/>
        </p:nvSpPr>
        <p:spPr bwMode="auto">
          <a:xfrm>
            <a:off x="827088" y="4327525"/>
            <a:ext cx="170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000">
                <a:solidFill>
                  <a:srgbClr val="333399"/>
                </a:solidFill>
                <a:ea typeface="黑体" pitchFamily="49" charset="-122"/>
              </a:rPr>
              <a:t>网络接入模块</a:t>
            </a:r>
          </a:p>
        </p:txBody>
      </p:sp>
      <p:sp>
        <p:nvSpPr>
          <p:cNvPr id="140310" name="Text Box 21"/>
          <p:cNvSpPr txBox="1">
            <a:spLocks noChangeArrowheads="1"/>
          </p:cNvSpPr>
          <p:nvPr/>
        </p:nvSpPr>
        <p:spPr bwMode="auto">
          <a:xfrm>
            <a:off x="6535738" y="4327525"/>
            <a:ext cx="170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000">
                <a:solidFill>
                  <a:srgbClr val="333399"/>
                </a:solidFill>
                <a:ea typeface="黑体" pitchFamily="49" charset="-122"/>
              </a:rPr>
              <a:t>网络接入模块</a:t>
            </a:r>
          </a:p>
        </p:txBody>
      </p:sp>
      <p:graphicFrame>
        <p:nvGraphicFramePr>
          <p:cNvPr id="140311" name="Object 22"/>
          <p:cNvGraphicFramePr>
            <a:graphicFrameLocks noGrp="1" noChangeAspect="1"/>
          </p:cNvGraphicFramePr>
          <p:nvPr>
            <p:ph idx="1"/>
          </p:nvPr>
        </p:nvGraphicFramePr>
        <p:xfrm>
          <a:off x="3703638" y="4249738"/>
          <a:ext cx="1871662" cy="1069975"/>
        </p:xfrm>
        <a:graphic>
          <a:graphicData uri="http://schemas.openxmlformats.org/presentationml/2006/ole">
            <mc:AlternateContent xmlns:mc="http://schemas.openxmlformats.org/markup-compatibility/2006">
              <mc:Choice xmlns:v="urn:schemas-microsoft-com:vml" Requires="v">
                <p:oleObj spid="_x0000_s36865" name="VISIO" r:id="rId4" imgW="1687068" imgH="964692" progId="Visio.Drawing.6">
                  <p:embed/>
                </p:oleObj>
              </mc:Choice>
              <mc:Fallback>
                <p:oleObj name="VISIO" r:id="rId4" imgW="1687068" imgH="964692" progId="Visio.Drawing.6">
                  <p:embed/>
                  <p:pic>
                    <p:nvPicPr>
                      <p:cNvPr id="140311" name="Object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3638" y="4249738"/>
                        <a:ext cx="1871662" cy="1069975"/>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40312" name="Text Box 23"/>
          <p:cNvSpPr txBox="1">
            <a:spLocks noChangeArrowheads="1"/>
          </p:cNvSpPr>
          <p:nvPr/>
        </p:nvSpPr>
        <p:spPr bwMode="auto">
          <a:xfrm>
            <a:off x="3924300" y="4292600"/>
            <a:ext cx="1200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000">
                <a:solidFill>
                  <a:srgbClr val="333399"/>
                </a:solidFill>
                <a:ea typeface="黑体" pitchFamily="49" charset="-122"/>
              </a:rPr>
              <a:t>通信网络</a:t>
            </a:r>
          </a:p>
        </p:txBody>
      </p:sp>
      <p:sp>
        <p:nvSpPr>
          <p:cNvPr id="140313" name="Text Box 24"/>
          <p:cNvSpPr txBox="1">
            <a:spLocks noChangeArrowheads="1"/>
          </p:cNvSpPr>
          <p:nvPr/>
        </p:nvSpPr>
        <p:spPr bwMode="auto">
          <a:xfrm>
            <a:off x="2627313" y="3860800"/>
            <a:ext cx="692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lnSpc>
                <a:spcPct val="90000"/>
              </a:lnSpc>
              <a:spcBef>
                <a:spcPct val="0"/>
              </a:spcBef>
              <a:buClrTx/>
              <a:buSzTx/>
              <a:buFontTx/>
              <a:buNone/>
            </a:pPr>
            <a:r>
              <a:rPr lang="zh-CN" altLang="en-US" sz="2000">
                <a:solidFill>
                  <a:srgbClr val="333399"/>
                </a:solidFill>
                <a:ea typeface="黑体" pitchFamily="49" charset="-122"/>
              </a:rPr>
              <a:t>网络</a:t>
            </a:r>
          </a:p>
          <a:p>
            <a:pPr eaLnBrk="1" hangingPunct="1">
              <a:lnSpc>
                <a:spcPct val="90000"/>
              </a:lnSpc>
              <a:spcBef>
                <a:spcPct val="0"/>
              </a:spcBef>
              <a:buClrTx/>
              <a:buSzTx/>
              <a:buFontTx/>
              <a:buNone/>
            </a:pPr>
            <a:r>
              <a:rPr lang="zh-CN" altLang="en-US" sz="2000">
                <a:solidFill>
                  <a:srgbClr val="333399"/>
                </a:solidFill>
                <a:ea typeface="黑体" pitchFamily="49" charset="-122"/>
              </a:rPr>
              <a:t>接口</a:t>
            </a:r>
          </a:p>
        </p:txBody>
      </p:sp>
      <p:sp>
        <p:nvSpPr>
          <p:cNvPr id="140314" name="Text Box 25"/>
          <p:cNvSpPr txBox="1">
            <a:spLocks noChangeArrowheads="1"/>
          </p:cNvSpPr>
          <p:nvPr/>
        </p:nvSpPr>
        <p:spPr bwMode="auto">
          <a:xfrm>
            <a:off x="5724525" y="3860800"/>
            <a:ext cx="692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lnSpc>
                <a:spcPct val="90000"/>
              </a:lnSpc>
              <a:spcBef>
                <a:spcPct val="0"/>
              </a:spcBef>
              <a:buClrTx/>
              <a:buSzTx/>
              <a:buFontTx/>
              <a:buNone/>
            </a:pPr>
            <a:r>
              <a:rPr lang="zh-CN" altLang="en-US" sz="2000">
                <a:solidFill>
                  <a:srgbClr val="333399"/>
                </a:solidFill>
                <a:ea typeface="黑体" pitchFamily="49" charset="-122"/>
              </a:rPr>
              <a:t>网络</a:t>
            </a:r>
          </a:p>
          <a:p>
            <a:pPr eaLnBrk="1" hangingPunct="1">
              <a:lnSpc>
                <a:spcPct val="90000"/>
              </a:lnSpc>
              <a:spcBef>
                <a:spcPct val="0"/>
              </a:spcBef>
              <a:buClrTx/>
              <a:buSzTx/>
              <a:buFontTx/>
              <a:buNone/>
            </a:pPr>
            <a:r>
              <a:rPr lang="zh-CN" altLang="en-US" sz="2000">
                <a:solidFill>
                  <a:srgbClr val="333399"/>
                </a:solidFill>
                <a:ea typeface="黑体" pitchFamily="49" charset="-122"/>
              </a:rPr>
              <a:t>接口</a:t>
            </a:r>
          </a:p>
        </p:txBody>
      </p:sp>
      <p:sp>
        <p:nvSpPr>
          <p:cNvPr id="268314" name="AutoShape 26"/>
          <p:cNvSpPr>
            <a:spLocks noChangeArrowheads="1"/>
          </p:cNvSpPr>
          <p:nvPr/>
        </p:nvSpPr>
        <p:spPr bwMode="auto">
          <a:xfrm>
            <a:off x="2843213" y="4581525"/>
            <a:ext cx="1368425" cy="288925"/>
          </a:xfrm>
          <a:prstGeom prst="rightArrow">
            <a:avLst>
              <a:gd name="adj1" fmla="val 50000"/>
              <a:gd name="adj2" fmla="val 118407"/>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268315" name="AutoShape 27"/>
          <p:cNvSpPr>
            <a:spLocks noChangeArrowheads="1"/>
          </p:cNvSpPr>
          <p:nvPr/>
        </p:nvSpPr>
        <p:spPr bwMode="auto">
          <a:xfrm>
            <a:off x="5435600" y="4581525"/>
            <a:ext cx="1368425" cy="288925"/>
          </a:xfrm>
          <a:prstGeom prst="rightArrow">
            <a:avLst>
              <a:gd name="adj1" fmla="val 50000"/>
              <a:gd name="adj2" fmla="val 118407"/>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268316" name="Text Box 28"/>
          <p:cNvSpPr txBox="1">
            <a:spLocks noChangeArrowheads="1"/>
          </p:cNvSpPr>
          <p:nvPr/>
        </p:nvSpPr>
        <p:spPr bwMode="auto">
          <a:xfrm>
            <a:off x="971550" y="5151438"/>
            <a:ext cx="65849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400">
                <a:solidFill>
                  <a:srgbClr val="333399"/>
                </a:solidFill>
                <a:ea typeface="黑体" pitchFamily="49" charset="-122"/>
              </a:rPr>
              <a:t>网络接入模块负责做与网络接口细节有关的工作</a:t>
            </a:r>
          </a:p>
          <a:p>
            <a:pPr algn="ctr" eaLnBrk="1" hangingPunct="1">
              <a:spcBef>
                <a:spcPct val="0"/>
              </a:spcBef>
              <a:buClrTx/>
              <a:buSzTx/>
              <a:buFontTx/>
              <a:buNone/>
            </a:pPr>
            <a:r>
              <a:rPr lang="zh-CN" altLang="en-US" sz="2400">
                <a:solidFill>
                  <a:srgbClr val="333399"/>
                </a:solidFill>
                <a:ea typeface="黑体" pitchFamily="49" charset="-122"/>
              </a:rPr>
              <a:t>例如，规定传输的帧格式，帧的最大长度等。</a:t>
            </a:r>
          </a:p>
        </p:txBody>
      </p:sp>
    </p:spTree>
    <p:extLst>
      <p:ext uri="{BB962C8B-B14F-4D97-AF65-F5344CB8AC3E}">
        <p14:creationId xmlns:p14="http://schemas.microsoft.com/office/powerpoint/2010/main" val="22490045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83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8302"/>
                                        </p:tgtEl>
                                        <p:attrNameLst>
                                          <p:attrName>style.visibility</p:attrName>
                                        </p:attrNameLst>
                                      </p:cBhvr>
                                      <p:to>
                                        <p:strVal val="visible"/>
                                      </p:to>
                                    </p:set>
                                  </p:childTnLst>
                                </p:cTn>
                              </p:par>
                            </p:childTnLst>
                          </p:cTn>
                        </p:par>
                        <p:par>
                          <p:cTn id="11" fill="hold" nodeType="afterGroup">
                            <p:stCondLst>
                              <p:cond delay="0"/>
                            </p:stCondLst>
                            <p:childTnLst>
                              <p:par>
                                <p:cTn id="12" presetID="1" presetClass="entr" presetSubtype="0" fill="hold" grpId="0" nodeType="afterEffect">
                                  <p:stCondLst>
                                    <p:cond delay="1000"/>
                                  </p:stCondLst>
                                  <p:childTnLst>
                                    <p:set>
                                      <p:cBhvr>
                                        <p:cTn id="13" dur="1" fill="hold">
                                          <p:stCondLst>
                                            <p:cond delay="0"/>
                                          </p:stCondLst>
                                        </p:cTn>
                                        <p:tgtEl>
                                          <p:spTgt spid="268306"/>
                                        </p:tgtEl>
                                        <p:attrNameLst>
                                          <p:attrName>style.visibility</p:attrName>
                                        </p:attrNameLst>
                                      </p:cBhvr>
                                      <p:to>
                                        <p:strVal val="visible"/>
                                      </p:to>
                                    </p:set>
                                  </p:childTnLst>
                                </p:cTn>
                              </p:par>
                            </p:childTnLst>
                          </p:cTn>
                        </p:par>
                        <p:par>
                          <p:cTn id="14" fill="hold" nodeType="afterGroup">
                            <p:stCondLst>
                              <p:cond delay="1000"/>
                            </p:stCondLst>
                            <p:childTnLst>
                              <p:par>
                                <p:cTn id="15" presetID="1" presetClass="entr" presetSubtype="0" fill="hold" grpId="0" nodeType="afterEffect">
                                  <p:stCondLst>
                                    <p:cond delay="1000"/>
                                  </p:stCondLst>
                                  <p:childTnLst>
                                    <p:set>
                                      <p:cBhvr>
                                        <p:cTn id="16" dur="1" fill="hold">
                                          <p:stCondLst>
                                            <p:cond delay="0"/>
                                          </p:stCondLst>
                                        </p:cTn>
                                        <p:tgtEl>
                                          <p:spTgt spid="268314"/>
                                        </p:tgtEl>
                                        <p:attrNameLst>
                                          <p:attrName>style.visibility</p:attrName>
                                        </p:attrNameLst>
                                      </p:cBhvr>
                                      <p:to>
                                        <p:strVal val="visible"/>
                                      </p:to>
                                    </p:set>
                                  </p:childTnLst>
                                </p:cTn>
                              </p:par>
                            </p:childTnLst>
                          </p:cTn>
                        </p:par>
                        <p:par>
                          <p:cTn id="17" fill="hold" nodeType="afterGroup">
                            <p:stCondLst>
                              <p:cond delay="2000"/>
                            </p:stCondLst>
                            <p:childTnLst>
                              <p:par>
                                <p:cTn id="18" presetID="1" presetClass="entr" presetSubtype="0" fill="hold" grpId="0" nodeType="afterEffect">
                                  <p:stCondLst>
                                    <p:cond delay="1000"/>
                                  </p:stCondLst>
                                  <p:childTnLst>
                                    <p:set>
                                      <p:cBhvr>
                                        <p:cTn id="19" dur="1" fill="hold">
                                          <p:stCondLst>
                                            <p:cond delay="0"/>
                                          </p:stCondLst>
                                        </p:cTn>
                                        <p:tgtEl>
                                          <p:spTgt spid="268315"/>
                                        </p:tgtEl>
                                        <p:attrNameLst>
                                          <p:attrName>style.visibility</p:attrName>
                                        </p:attrNameLst>
                                      </p:cBhvr>
                                      <p:to>
                                        <p:strVal val="visible"/>
                                      </p:to>
                                    </p:set>
                                  </p:childTnLst>
                                </p:cTn>
                              </p:par>
                            </p:childTnLst>
                          </p:cTn>
                        </p:par>
                        <p:par>
                          <p:cTn id="20" fill="hold" nodeType="afterGroup">
                            <p:stCondLst>
                              <p:cond delay="3000"/>
                            </p:stCondLst>
                            <p:childTnLst>
                              <p:par>
                                <p:cTn id="21" presetID="1" presetClass="entr" presetSubtype="0" fill="hold" grpId="0" nodeType="afterEffect">
                                  <p:stCondLst>
                                    <p:cond delay="1000"/>
                                  </p:stCondLst>
                                  <p:childTnLst>
                                    <p:set>
                                      <p:cBhvr>
                                        <p:cTn id="22" dur="1" fill="hold">
                                          <p:stCondLst>
                                            <p:cond delay="0"/>
                                          </p:stCondLst>
                                        </p:cTn>
                                        <p:tgtEl>
                                          <p:spTgt spid="268307"/>
                                        </p:tgtEl>
                                        <p:attrNameLst>
                                          <p:attrName>style.visibility</p:attrName>
                                        </p:attrNameLst>
                                      </p:cBhvr>
                                      <p:to>
                                        <p:strVal val="visible"/>
                                      </p:to>
                                    </p:set>
                                  </p:childTnLst>
                                </p:cTn>
                              </p:par>
                            </p:childTnLst>
                          </p:cTn>
                        </p:par>
                        <p:par>
                          <p:cTn id="23" fill="hold" nodeType="afterGroup">
                            <p:stCondLst>
                              <p:cond delay="4000"/>
                            </p:stCondLst>
                            <p:childTnLst>
                              <p:par>
                                <p:cTn id="24" presetID="1" presetClass="entr" presetSubtype="0" fill="hold" grpId="0" nodeType="afterEffect">
                                  <p:stCondLst>
                                    <p:cond delay="1000"/>
                                  </p:stCondLst>
                                  <p:childTnLst>
                                    <p:set>
                                      <p:cBhvr>
                                        <p:cTn id="25" dur="1" fill="hold">
                                          <p:stCondLst>
                                            <p:cond delay="0"/>
                                          </p:stCondLst>
                                        </p:cTn>
                                        <p:tgtEl>
                                          <p:spTgt spid="2683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302" grpId="0" animBg="1"/>
      <p:bldP spid="268303" grpId="0" animBg="1"/>
      <p:bldP spid="268306" grpId="0" animBg="1"/>
      <p:bldP spid="268307" grpId="0" animBg="1"/>
      <p:bldP spid="268314" grpId="0" animBg="1"/>
      <p:bldP spid="268315" grpId="0" animBg="1"/>
      <p:bldP spid="268316"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8FB75E6E-265A-410A-A084-158D884092BF}" type="slidenum">
              <a:rPr lang="zh-CN" altLang="en-US" sz="1400" smtClean="0"/>
              <a:pPr>
                <a:spcBef>
                  <a:spcPct val="0"/>
                </a:spcBef>
                <a:buClrTx/>
                <a:buSzTx/>
                <a:buFontTx/>
                <a:buNone/>
              </a:pPr>
              <a:t>139</a:t>
            </a:fld>
            <a:endParaRPr lang="en-US" altLang="zh-CN" sz="1400"/>
          </a:p>
        </p:txBody>
      </p:sp>
      <p:sp>
        <p:nvSpPr>
          <p:cNvPr id="141315" name="Rectangle 2"/>
          <p:cNvSpPr>
            <a:spLocks noGrp="1" noChangeArrowheads="1"/>
          </p:cNvSpPr>
          <p:nvPr>
            <p:ph type="title"/>
          </p:nvPr>
        </p:nvSpPr>
        <p:spPr>
          <a:xfrm>
            <a:off x="1150938" y="214313"/>
            <a:ext cx="7793037" cy="1157287"/>
          </a:xfrm>
        </p:spPr>
        <p:txBody>
          <a:bodyPr/>
          <a:lstStyle/>
          <a:p>
            <a:pPr eaLnBrk="1" hangingPunct="1"/>
            <a:r>
              <a:rPr lang="en-US" altLang="zh-CN">
                <a:solidFill>
                  <a:srgbClr val="0000FF"/>
                </a:solidFill>
                <a:latin typeface="Comic Sans MS" pitchFamily="66" charset="0"/>
              </a:rPr>
              <a:t>Why layering?</a:t>
            </a:r>
          </a:p>
        </p:txBody>
      </p:sp>
      <p:sp>
        <p:nvSpPr>
          <p:cNvPr id="141316" name="Text Box 6"/>
          <p:cNvSpPr txBox="1">
            <a:spLocks noChangeArrowheads="1"/>
          </p:cNvSpPr>
          <p:nvPr/>
        </p:nvSpPr>
        <p:spPr bwMode="auto">
          <a:xfrm>
            <a:off x="652463" y="1587500"/>
            <a:ext cx="8148637" cy="480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buClr>
                <a:schemeClr val="accent2"/>
              </a:buClr>
              <a:buSzPct val="85000"/>
              <a:buFont typeface="Wingdings" pitchFamily="2" charset="2"/>
              <a:buChar char="q"/>
            </a:pPr>
            <a:r>
              <a:rPr lang="zh-CN" altLang="en-US" sz="2400" b="1">
                <a:solidFill>
                  <a:srgbClr val="0000FF"/>
                </a:solidFill>
                <a:latin typeface="Comic Sans MS" pitchFamily="66" charset="0"/>
              </a:rPr>
              <a:t>分层可以带来的好处：</a:t>
            </a:r>
          </a:p>
          <a:p>
            <a:pPr lvl="1">
              <a:buClr>
                <a:schemeClr val="accent2"/>
              </a:buClr>
              <a:buSzPct val="85000"/>
              <a:buFont typeface="Wingdings" pitchFamily="2" charset="2"/>
              <a:buChar char="q"/>
            </a:pPr>
            <a:r>
              <a:rPr lang="zh-CN" altLang="en-US" sz="2000" b="1">
                <a:solidFill>
                  <a:srgbClr val="0000FF"/>
                </a:solidFill>
                <a:latin typeface="Comic Sans MS" pitchFamily="66" charset="0"/>
              </a:rPr>
              <a:t>各层之间是独立的，将问题分解为许多子问题</a:t>
            </a:r>
          </a:p>
          <a:p>
            <a:pPr lvl="1">
              <a:buClr>
                <a:schemeClr val="accent2"/>
              </a:buClr>
              <a:buSzPct val="85000"/>
              <a:buFont typeface="Wingdings" pitchFamily="2" charset="2"/>
              <a:buChar char="q"/>
            </a:pPr>
            <a:r>
              <a:rPr lang="zh-CN" altLang="en-US" sz="2000" b="1">
                <a:solidFill>
                  <a:srgbClr val="0000FF"/>
                </a:solidFill>
                <a:latin typeface="Comic Sans MS" pitchFamily="66" charset="0"/>
              </a:rPr>
              <a:t>灵活性好，一层的变化不会影响其他层</a:t>
            </a:r>
          </a:p>
          <a:p>
            <a:pPr lvl="1">
              <a:buClr>
                <a:schemeClr val="accent2"/>
              </a:buClr>
              <a:buSzPct val="85000"/>
              <a:buFont typeface="Wingdings" pitchFamily="2" charset="2"/>
              <a:buChar char="q"/>
            </a:pPr>
            <a:r>
              <a:rPr lang="zh-CN" altLang="en-US" sz="2000" b="1">
                <a:solidFill>
                  <a:srgbClr val="0000FF"/>
                </a:solidFill>
                <a:latin typeface="Comic Sans MS" pitchFamily="66" charset="0"/>
              </a:rPr>
              <a:t>机构上可以分割开</a:t>
            </a:r>
          </a:p>
          <a:p>
            <a:pPr lvl="1">
              <a:buClr>
                <a:schemeClr val="accent2"/>
              </a:buClr>
              <a:buSzPct val="85000"/>
              <a:buFont typeface="Wingdings" pitchFamily="2" charset="2"/>
              <a:buChar char="q"/>
            </a:pPr>
            <a:r>
              <a:rPr lang="zh-CN" altLang="en-US" sz="2000" b="1">
                <a:solidFill>
                  <a:srgbClr val="0000FF"/>
                </a:solidFill>
                <a:latin typeface="Comic Sans MS" pitchFamily="66" charset="0"/>
              </a:rPr>
              <a:t>易于实现和维护</a:t>
            </a:r>
          </a:p>
          <a:p>
            <a:pPr lvl="1">
              <a:buClr>
                <a:schemeClr val="accent2"/>
              </a:buClr>
              <a:buSzPct val="85000"/>
              <a:buFont typeface="Wingdings" pitchFamily="2" charset="2"/>
              <a:buChar char="q"/>
            </a:pPr>
            <a:r>
              <a:rPr lang="zh-CN" altLang="en-US" sz="2000" b="1">
                <a:solidFill>
                  <a:srgbClr val="0000FF"/>
                </a:solidFill>
                <a:latin typeface="Comic Sans MS" pitchFamily="66" charset="0"/>
              </a:rPr>
              <a:t>能够促进标准化工作</a:t>
            </a:r>
          </a:p>
          <a:p>
            <a:pPr>
              <a:buClr>
                <a:schemeClr val="accent2"/>
              </a:buClr>
              <a:buSzPct val="85000"/>
              <a:buFont typeface="Wingdings" pitchFamily="2" charset="2"/>
              <a:buChar char="q"/>
            </a:pPr>
            <a:r>
              <a:rPr lang="zh-CN" altLang="en-US" sz="2400" b="1">
                <a:solidFill>
                  <a:srgbClr val="0000FF"/>
                </a:solidFill>
                <a:latin typeface="Comic Sans MS" pitchFamily="66" charset="0"/>
              </a:rPr>
              <a:t>每一层要做的工作</a:t>
            </a:r>
          </a:p>
          <a:p>
            <a:pPr lvl="1">
              <a:buClr>
                <a:schemeClr val="accent2"/>
              </a:buClr>
              <a:buSzPct val="85000"/>
              <a:buFont typeface="Wingdings" pitchFamily="2" charset="2"/>
              <a:buChar char="q"/>
            </a:pPr>
            <a:r>
              <a:rPr lang="zh-CN" altLang="en-US" sz="2000" b="1">
                <a:solidFill>
                  <a:srgbClr val="0000FF"/>
                </a:solidFill>
                <a:latin typeface="Comic Sans MS" pitchFamily="66" charset="0"/>
              </a:rPr>
              <a:t>差错控制</a:t>
            </a:r>
          </a:p>
          <a:p>
            <a:pPr lvl="1">
              <a:buClr>
                <a:schemeClr val="accent2"/>
              </a:buClr>
              <a:buSzPct val="85000"/>
              <a:buFont typeface="Wingdings" pitchFamily="2" charset="2"/>
              <a:buChar char="q"/>
            </a:pPr>
            <a:r>
              <a:rPr lang="zh-CN" altLang="en-US" sz="2000" b="1">
                <a:solidFill>
                  <a:srgbClr val="0000FF"/>
                </a:solidFill>
                <a:latin typeface="Comic Sans MS" pitchFamily="66" charset="0"/>
              </a:rPr>
              <a:t>流量控制</a:t>
            </a:r>
          </a:p>
          <a:p>
            <a:pPr lvl="1">
              <a:buClr>
                <a:schemeClr val="accent2"/>
              </a:buClr>
              <a:buSzPct val="85000"/>
              <a:buFont typeface="Wingdings" pitchFamily="2" charset="2"/>
              <a:buChar char="q"/>
            </a:pPr>
            <a:r>
              <a:rPr lang="zh-CN" altLang="en-US" sz="2000" b="1">
                <a:solidFill>
                  <a:srgbClr val="0000FF"/>
                </a:solidFill>
                <a:latin typeface="Comic Sans MS" pitchFamily="66" charset="0"/>
              </a:rPr>
              <a:t>分段和重装</a:t>
            </a:r>
          </a:p>
          <a:p>
            <a:pPr lvl="1">
              <a:buClr>
                <a:schemeClr val="accent2"/>
              </a:buClr>
              <a:buSzPct val="85000"/>
              <a:buFont typeface="Wingdings" pitchFamily="2" charset="2"/>
              <a:buChar char="q"/>
            </a:pPr>
            <a:r>
              <a:rPr lang="zh-CN" altLang="en-US" sz="2000" b="1">
                <a:solidFill>
                  <a:srgbClr val="0000FF"/>
                </a:solidFill>
                <a:latin typeface="Comic Sans MS" pitchFamily="66" charset="0"/>
              </a:rPr>
              <a:t>复用和分用</a:t>
            </a:r>
          </a:p>
          <a:p>
            <a:pPr lvl="1">
              <a:buClr>
                <a:schemeClr val="accent2"/>
              </a:buClr>
              <a:buSzPct val="85000"/>
              <a:buFont typeface="Wingdings" pitchFamily="2" charset="2"/>
              <a:buChar char="q"/>
            </a:pPr>
            <a:r>
              <a:rPr lang="zh-CN" altLang="en-US" sz="2000" b="1">
                <a:solidFill>
                  <a:srgbClr val="0000FF"/>
                </a:solidFill>
                <a:latin typeface="Comic Sans MS" pitchFamily="66" charset="0"/>
              </a:rPr>
              <a:t>连接建立和连接释放</a:t>
            </a:r>
          </a:p>
          <a:p>
            <a:pPr lvl="1">
              <a:buClr>
                <a:schemeClr val="accent2"/>
              </a:buClr>
              <a:buSzPct val="85000"/>
              <a:buFont typeface="Wingdings" pitchFamily="2" charset="2"/>
              <a:buChar char="q"/>
            </a:pPr>
            <a:r>
              <a:rPr lang="en-US" altLang="zh-CN" sz="2000" b="1">
                <a:solidFill>
                  <a:srgbClr val="0000FF"/>
                </a:solidFill>
                <a:latin typeface="Comic Sans MS" pitchFamily="66" charset="0"/>
              </a:rPr>
              <a:t>…</a:t>
            </a:r>
          </a:p>
        </p:txBody>
      </p:sp>
    </p:spTree>
    <p:extLst>
      <p:ext uri="{BB962C8B-B14F-4D97-AF65-F5344CB8AC3E}">
        <p14:creationId xmlns:p14="http://schemas.microsoft.com/office/powerpoint/2010/main" val="3600014729"/>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noGrp="1" noChangeArrowheads="1"/>
          </p:cNvSpPr>
          <p:nvPr>
            <p:ph type="body" sz="half" idx="1"/>
          </p:nvPr>
        </p:nvSpPr>
        <p:spPr>
          <a:xfrm>
            <a:off x="225425" y="1462088"/>
            <a:ext cx="4497388" cy="4670425"/>
          </a:xfrm>
        </p:spPr>
        <p:txBody>
          <a:bodyPr anchor="ctr"/>
          <a:lstStyle/>
          <a:p>
            <a:pPr algn="just" defTabSz="414338" eaLnBrk="1" hangingPunct="1">
              <a:lnSpc>
                <a:spcPct val="80000"/>
              </a:lnSpc>
            </a:pPr>
            <a:r>
              <a:rPr lang="en-US" altLang="zh-CN" sz="2800">
                <a:solidFill>
                  <a:schemeClr val="accent2"/>
                </a:solidFill>
                <a:latin typeface="Comic Sans MS" panose="030F0702030302020204" pitchFamily="66" charset="0"/>
              </a:rPr>
              <a:t>Classified by </a:t>
            </a:r>
            <a:r>
              <a:rPr lang="en-US" altLang="zh-CN" sz="2800">
                <a:solidFill>
                  <a:srgbClr val="FF3300"/>
                </a:solidFill>
                <a:latin typeface="Comic Sans MS" panose="030F0702030302020204" pitchFamily="66" charset="0"/>
              </a:rPr>
              <a:t>Topology</a:t>
            </a:r>
          </a:p>
          <a:p>
            <a:pPr algn="just" defTabSz="414338" eaLnBrk="1" hangingPunct="1">
              <a:lnSpc>
                <a:spcPct val="80000"/>
              </a:lnSpc>
            </a:pPr>
            <a:r>
              <a:rPr lang="en-US" altLang="zh-CN" sz="2800">
                <a:solidFill>
                  <a:srgbClr val="0000FF"/>
                </a:solidFill>
                <a:latin typeface="Comic Sans MS" panose="030F0702030302020204" pitchFamily="66" charset="0"/>
              </a:rPr>
              <a:t>The network topology defines the way in which computers, printers, and other devices are connected. A network topology describes the layout of the wire and devices as well as the paths used by data transmissions. </a:t>
            </a:r>
          </a:p>
        </p:txBody>
      </p:sp>
      <p:pic>
        <p:nvPicPr>
          <p:cNvPr id="57347" name="Picture 10"/>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l="4021" t="15865" r="5528" b="7082"/>
          <a:stretch>
            <a:fillRect/>
          </a:stretch>
        </p:blipFill>
        <p:spPr>
          <a:xfrm>
            <a:off x="4772025" y="2181225"/>
            <a:ext cx="3790950" cy="3362325"/>
          </a:xfrm>
          <a:noFill/>
        </p:spPr>
      </p:pic>
      <p:sp>
        <p:nvSpPr>
          <p:cNvPr id="11" name="Rectangle 2"/>
          <p:cNvSpPr txBox="1">
            <a:spLocks noChangeArrowheads="1"/>
          </p:cNvSpPr>
          <p:nvPr/>
        </p:nvSpPr>
        <p:spPr bwMode="auto">
          <a:xfrm>
            <a:off x="838200" y="0"/>
            <a:ext cx="7793038" cy="1462088"/>
          </a:xfrm>
          <a:prstGeom prst="rect">
            <a:avLst/>
          </a:prstGeom>
          <a:noFill/>
          <a:ln w="9525">
            <a:noFill/>
            <a:miter lim="800000"/>
            <a:headEnd/>
            <a:tailEnd/>
          </a:ln>
          <a:effectLst/>
        </p:spPr>
        <p:txBody>
          <a:bodyPr anchor="b"/>
          <a:lstStyle/>
          <a:p>
            <a:pPr eaLnBrk="1" hangingPunct="1">
              <a:defRPr/>
            </a:pPr>
            <a:r>
              <a:rPr lang="en-US" altLang="zh-CN" sz="4000" kern="0" dirty="0">
                <a:solidFill>
                  <a:srgbClr val="FF3300"/>
                </a:solidFill>
                <a:latin typeface="+mj-lt"/>
                <a:ea typeface="+mj-ea"/>
                <a:cs typeface="+mj-cs"/>
              </a:rPr>
              <a:t>Category</a:t>
            </a:r>
            <a:r>
              <a:rPr lang="en-US" altLang="zh-CN" sz="4000" kern="0" dirty="0">
                <a:solidFill>
                  <a:schemeClr val="tx2"/>
                </a:solidFill>
                <a:latin typeface="+mj-lt"/>
                <a:ea typeface="+mj-ea"/>
                <a:cs typeface="+mj-cs"/>
              </a:rPr>
              <a:t> of Computer Networks</a:t>
            </a:r>
            <a:endParaRPr lang="en-US" altLang="zh-CN" sz="4800" kern="0" dirty="0">
              <a:solidFill>
                <a:schemeClr val="tx2"/>
              </a:solidFill>
              <a:latin typeface="+mj-lt"/>
              <a:ea typeface="+mj-ea"/>
              <a:cs typeface="+mj-cs"/>
            </a:endParaRPr>
          </a:p>
        </p:txBody>
      </p:sp>
    </p:spTree>
  </p:cSld>
  <p:clrMapOvr>
    <a:masterClrMapping/>
  </p:clrMapOvr>
  <p:transition spd="me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C76ECCDF-7110-4208-B9DA-728DCE1AB755}" type="slidenum">
              <a:rPr lang="zh-CN" altLang="en-US" sz="1400" smtClean="0"/>
              <a:pPr>
                <a:spcBef>
                  <a:spcPct val="0"/>
                </a:spcBef>
                <a:buClrTx/>
                <a:buSzTx/>
                <a:buFontTx/>
                <a:buNone/>
              </a:pPr>
              <a:t>140</a:t>
            </a:fld>
            <a:endParaRPr lang="en-US" altLang="zh-CN" sz="1400"/>
          </a:p>
        </p:txBody>
      </p:sp>
      <p:sp>
        <p:nvSpPr>
          <p:cNvPr id="142339" name="Rectangle 2"/>
          <p:cNvSpPr>
            <a:spLocks noGrp="1" noChangeArrowheads="1"/>
          </p:cNvSpPr>
          <p:nvPr>
            <p:ph type="title"/>
          </p:nvPr>
        </p:nvSpPr>
        <p:spPr>
          <a:xfrm>
            <a:off x="679450" y="228600"/>
            <a:ext cx="7793038" cy="1143000"/>
          </a:xfrm>
        </p:spPr>
        <p:txBody>
          <a:bodyPr/>
          <a:lstStyle/>
          <a:p>
            <a:pPr eaLnBrk="1" hangingPunct="1"/>
            <a:r>
              <a:rPr lang="en-US" altLang="zh-CN">
                <a:solidFill>
                  <a:srgbClr val="0000FF"/>
                </a:solidFill>
                <a:latin typeface="Comic Sans MS" pitchFamily="66" charset="0"/>
              </a:rPr>
              <a:t>Why layering?</a:t>
            </a:r>
          </a:p>
        </p:txBody>
      </p:sp>
      <p:sp>
        <p:nvSpPr>
          <p:cNvPr id="142340" name="Rectangle 3"/>
          <p:cNvSpPr>
            <a:spLocks noGrp="1" noChangeArrowheads="1"/>
          </p:cNvSpPr>
          <p:nvPr>
            <p:ph type="body" idx="1"/>
          </p:nvPr>
        </p:nvSpPr>
        <p:spPr>
          <a:xfrm>
            <a:off x="546100" y="1511300"/>
            <a:ext cx="7772400" cy="4648200"/>
          </a:xfrm>
        </p:spPr>
        <p:txBody>
          <a:bodyPr/>
          <a:lstStyle/>
          <a:p>
            <a:pPr eaLnBrk="1" hangingPunct="1">
              <a:spcBef>
                <a:spcPct val="0"/>
              </a:spcBef>
              <a:buFont typeface="Wingdings" pitchFamily="2" charset="2"/>
              <a:buNone/>
            </a:pPr>
            <a:r>
              <a:rPr lang="en-US" altLang="zh-CN">
                <a:solidFill>
                  <a:srgbClr val="0000FF"/>
                </a:solidFill>
                <a:latin typeface="Comic Sans MS" pitchFamily="66" charset="0"/>
              </a:rPr>
              <a:t>Dealing with complex systems:</a:t>
            </a:r>
          </a:p>
          <a:p>
            <a:pPr eaLnBrk="1" hangingPunct="1">
              <a:spcBef>
                <a:spcPct val="0"/>
              </a:spcBef>
            </a:pPr>
            <a:r>
              <a:rPr lang="en-US" altLang="zh-CN" sz="2800">
                <a:solidFill>
                  <a:srgbClr val="0000FF"/>
                </a:solidFill>
                <a:latin typeface="Comic Sans MS" pitchFamily="66" charset="0"/>
              </a:rPr>
              <a:t>explicit structure allows identification, relationship of complex system’s pieces</a:t>
            </a:r>
            <a:endParaRPr lang="en-US" altLang="zh-CN">
              <a:solidFill>
                <a:srgbClr val="0000FF"/>
              </a:solidFill>
              <a:latin typeface="Comic Sans MS" pitchFamily="66" charset="0"/>
            </a:endParaRPr>
          </a:p>
          <a:p>
            <a:pPr lvl="1" eaLnBrk="1" hangingPunct="1">
              <a:spcBef>
                <a:spcPct val="0"/>
              </a:spcBef>
            </a:pPr>
            <a:r>
              <a:rPr lang="en-US" altLang="zh-CN">
                <a:solidFill>
                  <a:srgbClr val="0000FF"/>
                </a:solidFill>
                <a:latin typeface="Comic Sans MS" pitchFamily="66" charset="0"/>
              </a:rPr>
              <a:t>layered reference model for discussion</a:t>
            </a:r>
          </a:p>
          <a:p>
            <a:pPr eaLnBrk="1" hangingPunct="1">
              <a:spcBef>
                <a:spcPct val="0"/>
              </a:spcBef>
            </a:pPr>
            <a:r>
              <a:rPr lang="en-US" altLang="zh-CN" sz="2800">
                <a:solidFill>
                  <a:srgbClr val="0000FF"/>
                </a:solidFill>
                <a:latin typeface="Comic Sans MS" pitchFamily="66" charset="0"/>
              </a:rPr>
              <a:t>modularization eases maintenance, updating of system</a:t>
            </a:r>
          </a:p>
          <a:p>
            <a:pPr lvl="1" eaLnBrk="1" hangingPunct="1">
              <a:spcBef>
                <a:spcPct val="0"/>
              </a:spcBef>
            </a:pPr>
            <a:r>
              <a:rPr lang="en-US" altLang="zh-CN">
                <a:solidFill>
                  <a:srgbClr val="0000FF"/>
                </a:solidFill>
                <a:latin typeface="Comic Sans MS" pitchFamily="66" charset="0"/>
              </a:rPr>
              <a:t>change of implementation of layer’s service transparent to rest of system</a:t>
            </a:r>
          </a:p>
          <a:p>
            <a:pPr lvl="1" eaLnBrk="1" hangingPunct="1">
              <a:spcBef>
                <a:spcPct val="0"/>
              </a:spcBef>
            </a:pPr>
            <a:r>
              <a:rPr lang="en-US" altLang="zh-CN">
                <a:solidFill>
                  <a:srgbClr val="0000FF"/>
                </a:solidFill>
                <a:latin typeface="Comic Sans MS" pitchFamily="66" charset="0"/>
              </a:rPr>
              <a:t>e.g., change in gate procedure doesn’t affect rest of system</a:t>
            </a:r>
          </a:p>
          <a:p>
            <a:pPr eaLnBrk="1" hangingPunct="1">
              <a:spcBef>
                <a:spcPct val="0"/>
              </a:spcBef>
            </a:pPr>
            <a:r>
              <a:rPr lang="en-US" altLang="zh-CN" sz="2800">
                <a:solidFill>
                  <a:srgbClr val="0000FF"/>
                </a:solidFill>
                <a:latin typeface="Comic Sans MS" pitchFamily="66" charset="0"/>
              </a:rPr>
              <a:t>layering considered harmful?</a:t>
            </a:r>
            <a:endParaRPr lang="en-US" altLang="zh-CN">
              <a:solidFill>
                <a:srgbClr val="0000FF"/>
              </a:solidFill>
              <a:latin typeface="Comic Sans MS" pitchFamily="66" charset="0"/>
            </a:endParaRPr>
          </a:p>
        </p:txBody>
      </p:sp>
    </p:spTree>
    <p:extLst>
      <p:ext uri="{BB962C8B-B14F-4D97-AF65-F5344CB8AC3E}">
        <p14:creationId xmlns:p14="http://schemas.microsoft.com/office/powerpoint/2010/main" val="905238566"/>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1CC466AA-8D55-493B-B02E-C93A0354B639}" type="slidenum">
              <a:rPr lang="zh-CN" altLang="en-US" sz="1400" smtClean="0"/>
              <a:pPr>
                <a:spcBef>
                  <a:spcPct val="0"/>
                </a:spcBef>
                <a:buClrTx/>
                <a:buSzTx/>
                <a:buFontTx/>
                <a:buNone/>
              </a:pPr>
              <a:t>141</a:t>
            </a:fld>
            <a:endParaRPr lang="en-US" altLang="zh-CN" sz="1400"/>
          </a:p>
        </p:txBody>
      </p:sp>
      <p:sp>
        <p:nvSpPr>
          <p:cNvPr id="143363" name="Rectangle 22"/>
          <p:cNvSpPr>
            <a:spLocks noChangeArrowheads="1"/>
          </p:cNvSpPr>
          <p:nvPr/>
        </p:nvSpPr>
        <p:spPr bwMode="auto">
          <a:xfrm>
            <a:off x="5795963" y="3527425"/>
            <a:ext cx="2097087" cy="3249613"/>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3364" name="Rectangle 2"/>
          <p:cNvSpPr>
            <a:spLocks noGrp="1" noChangeArrowheads="1"/>
          </p:cNvSpPr>
          <p:nvPr>
            <p:ph type="title"/>
          </p:nvPr>
        </p:nvSpPr>
        <p:spPr/>
        <p:txBody>
          <a:bodyPr/>
          <a:lstStyle/>
          <a:p>
            <a:pPr eaLnBrk="1" hangingPunct="1"/>
            <a:r>
              <a:rPr lang="en-US" altLang="zh-CN">
                <a:latin typeface="Comic Sans MS" pitchFamily="66" charset="0"/>
              </a:rPr>
              <a:t>ISO:OSI  vs.</a:t>
            </a:r>
            <a:r>
              <a:rPr lang="zh-CN" altLang="en-US">
                <a:latin typeface="Comic Sans MS" pitchFamily="66" charset="0"/>
              </a:rPr>
              <a:t>  </a:t>
            </a:r>
            <a:r>
              <a:rPr lang="en-US" altLang="zh-CN">
                <a:latin typeface="Comic Sans MS" pitchFamily="66" charset="0"/>
              </a:rPr>
              <a:t>TCP/IP</a:t>
            </a:r>
            <a:endParaRPr lang="zh-CN" altLang="en-US">
              <a:latin typeface="Comic Sans MS" pitchFamily="66" charset="0"/>
            </a:endParaRPr>
          </a:p>
        </p:txBody>
      </p:sp>
      <p:sp>
        <p:nvSpPr>
          <p:cNvPr id="143365" name="Rectangle 5"/>
          <p:cNvSpPr>
            <a:spLocks noGrp="1" noChangeArrowheads="1"/>
          </p:cNvSpPr>
          <p:nvPr>
            <p:ph type="body" idx="1"/>
          </p:nvPr>
        </p:nvSpPr>
        <p:spPr>
          <a:xfrm>
            <a:off x="1182688" y="2017713"/>
            <a:ext cx="7772400" cy="2425700"/>
          </a:xfrm>
        </p:spPr>
        <p:txBody>
          <a:bodyPr/>
          <a:lstStyle/>
          <a:p>
            <a:pPr eaLnBrk="1" hangingPunct="1"/>
            <a:r>
              <a:rPr lang="en-US" altLang="zh-CN" sz="2800">
                <a:solidFill>
                  <a:srgbClr val="0000FF"/>
                </a:solidFill>
                <a:latin typeface="Comic Sans MS" pitchFamily="66" charset="0"/>
              </a:rPr>
              <a:t>ISO: OSI/RM ( Open System Interconnection Reference Model, </a:t>
            </a:r>
            <a:r>
              <a:rPr lang="zh-CN" altLang="en-US" sz="2800">
                <a:solidFill>
                  <a:srgbClr val="0000FF"/>
                </a:solidFill>
                <a:latin typeface="Comic Sans MS" pitchFamily="66" charset="0"/>
              </a:rPr>
              <a:t>开放系统互联基本参考模型</a:t>
            </a:r>
            <a:r>
              <a:rPr lang="en-US" altLang="zh-CN" sz="2800">
                <a:solidFill>
                  <a:srgbClr val="0000FF"/>
                </a:solidFill>
                <a:latin typeface="Comic Sans MS" pitchFamily="66" charset="0"/>
              </a:rPr>
              <a:t>)</a:t>
            </a:r>
          </a:p>
          <a:p>
            <a:pPr lvl="1" eaLnBrk="1" hangingPunct="1"/>
            <a:r>
              <a:rPr lang="en-US" altLang="zh-CN">
                <a:solidFill>
                  <a:srgbClr val="0000FF"/>
                </a:solidFill>
                <a:latin typeface="Comic Sans MS" pitchFamily="66" charset="0"/>
              </a:rPr>
              <a:t>In order to interconnect different networks</a:t>
            </a:r>
          </a:p>
          <a:p>
            <a:pPr lvl="1" eaLnBrk="1" hangingPunct="1"/>
            <a:r>
              <a:rPr lang="en-US" altLang="zh-CN">
                <a:solidFill>
                  <a:srgbClr val="0000FF"/>
                </a:solidFill>
                <a:latin typeface="Comic Sans MS" pitchFamily="66" charset="0"/>
              </a:rPr>
              <a:t>1977-1984:  ISO 7489</a:t>
            </a:r>
          </a:p>
          <a:p>
            <a:pPr lvl="1" eaLnBrk="1" hangingPunct="1"/>
            <a:r>
              <a:rPr lang="en-US" altLang="zh-CN">
                <a:solidFill>
                  <a:srgbClr val="0000FF"/>
                </a:solidFill>
                <a:latin typeface="Comic Sans MS" pitchFamily="66" charset="0"/>
              </a:rPr>
              <a:t>7 layers</a:t>
            </a:r>
          </a:p>
          <a:p>
            <a:pPr lvl="1" eaLnBrk="1" hangingPunct="1"/>
            <a:r>
              <a:rPr lang="zh-CN" altLang="en-US">
                <a:solidFill>
                  <a:srgbClr val="0000FF"/>
                </a:solidFill>
                <a:latin typeface="Comic Sans MS" pitchFamily="66" charset="0"/>
              </a:rPr>
              <a:t>理论上的标准</a:t>
            </a:r>
          </a:p>
        </p:txBody>
      </p:sp>
      <p:sp>
        <p:nvSpPr>
          <p:cNvPr id="143366" name="Rectangle 6"/>
          <p:cNvSpPr>
            <a:spLocks noChangeArrowheads="1"/>
          </p:cNvSpPr>
          <p:nvPr/>
        </p:nvSpPr>
        <p:spPr bwMode="auto">
          <a:xfrm>
            <a:off x="5737225" y="3611563"/>
            <a:ext cx="2093913" cy="384175"/>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zh-CN" altLang="en-US" sz="1800">
                <a:solidFill>
                  <a:srgbClr val="FF0000"/>
                </a:solidFill>
                <a:latin typeface="黑体" pitchFamily="49" charset="-122"/>
                <a:ea typeface="黑体" pitchFamily="49" charset="-122"/>
              </a:rPr>
              <a:t>应用层</a:t>
            </a:r>
          </a:p>
        </p:txBody>
      </p:sp>
      <p:sp>
        <p:nvSpPr>
          <p:cNvPr id="143367" name="Rectangle 7"/>
          <p:cNvSpPr>
            <a:spLocks noChangeArrowheads="1"/>
          </p:cNvSpPr>
          <p:nvPr/>
        </p:nvSpPr>
        <p:spPr bwMode="auto">
          <a:xfrm>
            <a:off x="5737225" y="4087813"/>
            <a:ext cx="2093913" cy="384175"/>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zh-CN" altLang="en-US" sz="1800">
                <a:solidFill>
                  <a:srgbClr val="FF0000"/>
                </a:solidFill>
                <a:latin typeface="黑体" pitchFamily="49" charset="-122"/>
                <a:ea typeface="黑体" pitchFamily="49" charset="-122"/>
              </a:rPr>
              <a:t>会话层</a:t>
            </a:r>
          </a:p>
        </p:txBody>
      </p:sp>
      <p:sp>
        <p:nvSpPr>
          <p:cNvPr id="143368" name="Rectangle 8"/>
          <p:cNvSpPr>
            <a:spLocks noChangeArrowheads="1"/>
          </p:cNvSpPr>
          <p:nvPr/>
        </p:nvSpPr>
        <p:spPr bwMode="auto">
          <a:xfrm>
            <a:off x="5737225" y="4565650"/>
            <a:ext cx="2093913" cy="384175"/>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zh-CN" altLang="en-US" sz="1800">
                <a:solidFill>
                  <a:srgbClr val="FF0000"/>
                </a:solidFill>
                <a:latin typeface="黑体" pitchFamily="49" charset="-122"/>
                <a:ea typeface="黑体" pitchFamily="49" charset="-122"/>
              </a:rPr>
              <a:t>表示层</a:t>
            </a:r>
          </a:p>
        </p:txBody>
      </p:sp>
      <p:sp>
        <p:nvSpPr>
          <p:cNvPr id="143369" name="Rectangle 9"/>
          <p:cNvSpPr>
            <a:spLocks noChangeArrowheads="1"/>
          </p:cNvSpPr>
          <p:nvPr/>
        </p:nvSpPr>
        <p:spPr bwMode="auto">
          <a:xfrm>
            <a:off x="5737225" y="5029200"/>
            <a:ext cx="2093913" cy="384175"/>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zh-CN" altLang="en-US" sz="1800">
                <a:solidFill>
                  <a:srgbClr val="FF0000"/>
                </a:solidFill>
                <a:latin typeface="黑体" pitchFamily="49" charset="-122"/>
                <a:ea typeface="黑体" pitchFamily="49" charset="-122"/>
              </a:rPr>
              <a:t>传输层</a:t>
            </a:r>
          </a:p>
        </p:txBody>
      </p:sp>
      <p:sp>
        <p:nvSpPr>
          <p:cNvPr id="143370" name="Rectangle 10"/>
          <p:cNvSpPr>
            <a:spLocks noChangeArrowheads="1"/>
          </p:cNvSpPr>
          <p:nvPr/>
        </p:nvSpPr>
        <p:spPr bwMode="auto">
          <a:xfrm>
            <a:off x="5737225" y="5507038"/>
            <a:ext cx="2093913" cy="384175"/>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zh-CN" altLang="en-US" sz="1800">
                <a:solidFill>
                  <a:srgbClr val="FF0000"/>
                </a:solidFill>
                <a:latin typeface="黑体" pitchFamily="49" charset="-122"/>
                <a:ea typeface="黑体" pitchFamily="49" charset="-122"/>
              </a:rPr>
              <a:t>网络层</a:t>
            </a:r>
          </a:p>
        </p:txBody>
      </p:sp>
      <p:sp>
        <p:nvSpPr>
          <p:cNvPr id="143371" name="Rectangle 11"/>
          <p:cNvSpPr>
            <a:spLocks noChangeArrowheads="1"/>
          </p:cNvSpPr>
          <p:nvPr/>
        </p:nvSpPr>
        <p:spPr bwMode="auto">
          <a:xfrm>
            <a:off x="5737225" y="5983288"/>
            <a:ext cx="2093913" cy="384175"/>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zh-CN" altLang="en-US" sz="1800">
                <a:solidFill>
                  <a:srgbClr val="FF0000"/>
                </a:solidFill>
                <a:latin typeface="黑体" pitchFamily="49" charset="-122"/>
                <a:ea typeface="黑体" pitchFamily="49" charset="-122"/>
              </a:rPr>
              <a:t>数据链路层</a:t>
            </a:r>
          </a:p>
        </p:txBody>
      </p:sp>
      <p:sp>
        <p:nvSpPr>
          <p:cNvPr id="143372" name="Rectangle 12"/>
          <p:cNvSpPr>
            <a:spLocks noChangeArrowheads="1"/>
          </p:cNvSpPr>
          <p:nvPr/>
        </p:nvSpPr>
        <p:spPr bwMode="auto">
          <a:xfrm>
            <a:off x="5737225" y="6473825"/>
            <a:ext cx="2093913" cy="384175"/>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zh-CN" altLang="en-US" sz="1800">
                <a:solidFill>
                  <a:srgbClr val="FF0000"/>
                </a:solidFill>
                <a:latin typeface="黑体" pitchFamily="49" charset="-122"/>
                <a:ea typeface="黑体" pitchFamily="49" charset="-122"/>
              </a:rPr>
              <a:t>物理层</a:t>
            </a:r>
          </a:p>
        </p:txBody>
      </p:sp>
      <p:pic>
        <p:nvPicPr>
          <p:cNvPr id="196628" name="Picture 20" descr="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538" y="4527550"/>
            <a:ext cx="7620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6629" name="Text Box 21"/>
          <p:cNvSpPr txBox="1">
            <a:spLocks noChangeArrowheads="1"/>
          </p:cNvSpPr>
          <p:nvPr/>
        </p:nvSpPr>
        <p:spPr bwMode="auto">
          <a:xfrm>
            <a:off x="998538" y="5891213"/>
            <a:ext cx="4532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50000"/>
              </a:spcBef>
              <a:buClrTx/>
              <a:buSzTx/>
              <a:buFontTx/>
              <a:buNone/>
            </a:pPr>
            <a:r>
              <a:rPr lang="zh-CN" altLang="en-US" sz="2400">
                <a:solidFill>
                  <a:srgbClr val="0000CC"/>
                </a:solidFill>
                <a:latin typeface="Times New Roman" pitchFamily="18" charset="0"/>
              </a:rPr>
              <a:t>为什么</a:t>
            </a:r>
            <a:r>
              <a:rPr lang="en-US" altLang="zh-CN" sz="2400">
                <a:solidFill>
                  <a:srgbClr val="0000CC"/>
                </a:solidFill>
                <a:latin typeface="Times New Roman" pitchFamily="18" charset="0"/>
              </a:rPr>
              <a:t>OSI</a:t>
            </a:r>
            <a:r>
              <a:rPr lang="zh-CN" altLang="en-US" sz="2400">
                <a:solidFill>
                  <a:srgbClr val="0000CC"/>
                </a:solidFill>
                <a:latin typeface="Times New Roman" pitchFamily="18" charset="0"/>
              </a:rPr>
              <a:t>没有得到广泛应用？</a:t>
            </a:r>
          </a:p>
        </p:txBody>
      </p:sp>
    </p:spTree>
    <p:extLst>
      <p:ext uri="{BB962C8B-B14F-4D97-AF65-F5344CB8AC3E}">
        <p14:creationId xmlns:p14="http://schemas.microsoft.com/office/powerpoint/2010/main" val="38536436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96628"/>
                                        </p:tgtEl>
                                        <p:attrNameLst>
                                          <p:attrName>style.visibility</p:attrName>
                                        </p:attrNameLst>
                                      </p:cBhvr>
                                      <p:to>
                                        <p:strVal val="visible"/>
                                      </p:to>
                                    </p:set>
                                    <p:animEffect transition="in" filter="dissolve">
                                      <p:cBhvr>
                                        <p:cTn id="7" dur="500"/>
                                        <p:tgtEl>
                                          <p:spTgt spid="1966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6629"/>
                                        </p:tgtEl>
                                        <p:attrNameLst>
                                          <p:attrName>style.visibility</p:attrName>
                                        </p:attrNameLst>
                                      </p:cBhvr>
                                      <p:to>
                                        <p:strVal val="visible"/>
                                      </p:to>
                                    </p:set>
                                    <p:animEffect transition="in" filter="dissolve">
                                      <p:cBhvr>
                                        <p:cTn id="12" dur="500"/>
                                        <p:tgtEl>
                                          <p:spTgt spid="19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29"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0017B3D1-86C5-420E-984C-9F4E7B31B140}" type="slidenum">
              <a:rPr lang="zh-CN" altLang="en-US" sz="1400" smtClean="0"/>
              <a:pPr>
                <a:spcBef>
                  <a:spcPct val="0"/>
                </a:spcBef>
                <a:buClrTx/>
                <a:buSzTx/>
                <a:buFontTx/>
                <a:buNone/>
              </a:pPr>
              <a:t>142</a:t>
            </a:fld>
            <a:endParaRPr lang="en-US" altLang="zh-CN" sz="1400"/>
          </a:p>
        </p:txBody>
      </p:sp>
      <p:sp>
        <p:nvSpPr>
          <p:cNvPr id="144387" name="Rectangle 12"/>
          <p:cNvSpPr>
            <a:spLocks noChangeArrowheads="1"/>
          </p:cNvSpPr>
          <p:nvPr/>
        </p:nvSpPr>
        <p:spPr bwMode="auto">
          <a:xfrm>
            <a:off x="4838700" y="3138488"/>
            <a:ext cx="2097088" cy="3249612"/>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4388" name="Rectangle 2"/>
          <p:cNvSpPr>
            <a:spLocks noGrp="1" noChangeArrowheads="1"/>
          </p:cNvSpPr>
          <p:nvPr>
            <p:ph type="title"/>
          </p:nvPr>
        </p:nvSpPr>
        <p:spPr>
          <a:xfrm>
            <a:off x="500063" y="0"/>
            <a:ext cx="7793037" cy="1462088"/>
          </a:xfrm>
        </p:spPr>
        <p:txBody>
          <a:bodyPr/>
          <a:lstStyle/>
          <a:p>
            <a:pPr eaLnBrk="1" hangingPunct="1"/>
            <a:r>
              <a:rPr lang="en-US" altLang="zh-CN">
                <a:solidFill>
                  <a:srgbClr val="FF0000"/>
                </a:solidFill>
                <a:latin typeface="Comic Sans MS" pitchFamily="66" charset="0"/>
              </a:rPr>
              <a:t>ISO:OSI  vs.</a:t>
            </a:r>
            <a:r>
              <a:rPr lang="zh-CN" altLang="en-US">
                <a:solidFill>
                  <a:srgbClr val="FF0000"/>
                </a:solidFill>
                <a:latin typeface="Comic Sans MS" pitchFamily="66" charset="0"/>
              </a:rPr>
              <a:t>  </a:t>
            </a:r>
            <a:r>
              <a:rPr lang="en-US" altLang="zh-CN">
                <a:solidFill>
                  <a:srgbClr val="FF0000"/>
                </a:solidFill>
                <a:latin typeface="Comic Sans MS" pitchFamily="66" charset="0"/>
              </a:rPr>
              <a:t>TCP/IP</a:t>
            </a:r>
            <a:endParaRPr lang="zh-CN" altLang="en-US">
              <a:solidFill>
                <a:srgbClr val="FF0000"/>
              </a:solidFill>
              <a:latin typeface="Comic Sans MS" pitchFamily="66" charset="0"/>
            </a:endParaRPr>
          </a:p>
        </p:txBody>
      </p:sp>
      <p:sp>
        <p:nvSpPr>
          <p:cNvPr id="144389" name="Rectangle 4"/>
          <p:cNvSpPr>
            <a:spLocks noGrp="1" noChangeArrowheads="1"/>
          </p:cNvSpPr>
          <p:nvPr>
            <p:ph type="body" idx="1"/>
          </p:nvPr>
        </p:nvSpPr>
        <p:spPr>
          <a:xfrm>
            <a:off x="533400" y="1600200"/>
            <a:ext cx="8062913" cy="1892300"/>
          </a:xfrm>
        </p:spPr>
        <p:txBody>
          <a:bodyPr/>
          <a:lstStyle/>
          <a:p>
            <a:pPr eaLnBrk="1" hangingPunct="1"/>
            <a:r>
              <a:rPr lang="en-US" altLang="zh-CN" sz="2800">
                <a:solidFill>
                  <a:srgbClr val="0000FF"/>
                </a:solidFill>
                <a:latin typeface="Comic Sans MS" pitchFamily="66" charset="0"/>
              </a:rPr>
              <a:t>TCP/IP</a:t>
            </a:r>
          </a:p>
          <a:p>
            <a:pPr lvl="1" eaLnBrk="1" hangingPunct="1"/>
            <a:r>
              <a:rPr lang="en-US" altLang="zh-CN">
                <a:solidFill>
                  <a:srgbClr val="0000FF"/>
                </a:solidFill>
                <a:latin typeface="Comic Sans MS" pitchFamily="66" charset="0"/>
              </a:rPr>
              <a:t>Driven by Industries</a:t>
            </a:r>
          </a:p>
          <a:p>
            <a:pPr lvl="1" eaLnBrk="1" hangingPunct="1"/>
            <a:r>
              <a:rPr lang="en-US" altLang="zh-CN">
                <a:solidFill>
                  <a:srgbClr val="0000FF"/>
                </a:solidFill>
                <a:latin typeface="Comic Sans MS" pitchFamily="66" charset="0"/>
              </a:rPr>
              <a:t>From 1970’s up to now: the Heart of Internet</a:t>
            </a:r>
          </a:p>
          <a:p>
            <a:pPr lvl="1" eaLnBrk="1" hangingPunct="1"/>
            <a:r>
              <a:rPr lang="en-US" altLang="zh-CN">
                <a:solidFill>
                  <a:srgbClr val="0000FF"/>
                </a:solidFill>
                <a:latin typeface="Comic Sans MS" pitchFamily="66" charset="0"/>
              </a:rPr>
              <a:t>5 layers</a:t>
            </a:r>
          </a:p>
        </p:txBody>
      </p:sp>
      <p:sp>
        <p:nvSpPr>
          <p:cNvPr id="144390" name="Rectangle 5"/>
          <p:cNvSpPr>
            <a:spLocks noChangeArrowheads="1"/>
          </p:cNvSpPr>
          <p:nvPr/>
        </p:nvSpPr>
        <p:spPr bwMode="auto">
          <a:xfrm>
            <a:off x="4783138" y="3194050"/>
            <a:ext cx="2093912" cy="1325563"/>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zh-CN" altLang="en-US" sz="1800">
                <a:solidFill>
                  <a:srgbClr val="FF0000"/>
                </a:solidFill>
                <a:latin typeface="黑体" pitchFamily="49" charset="-122"/>
                <a:ea typeface="黑体" pitchFamily="49" charset="-122"/>
              </a:rPr>
              <a:t>应用层</a:t>
            </a:r>
          </a:p>
        </p:txBody>
      </p:sp>
      <p:sp>
        <p:nvSpPr>
          <p:cNvPr id="144391" name="Rectangle 8"/>
          <p:cNvSpPr>
            <a:spLocks noChangeArrowheads="1"/>
          </p:cNvSpPr>
          <p:nvPr/>
        </p:nvSpPr>
        <p:spPr bwMode="auto">
          <a:xfrm>
            <a:off x="4783138" y="4611688"/>
            <a:ext cx="2093912" cy="384175"/>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zh-CN" altLang="en-US" sz="1800">
                <a:solidFill>
                  <a:srgbClr val="FF0000"/>
                </a:solidFill>
                <a:latin typeface="黑体" pitchFamily="49" charset="-122"/>
                <a:ea typeface="黑体" pitchFamily="49" charset="-122"/>
              </a:rPr>
              <a:t>传输层</a:t>
            </a:r>
          </a:p>
        </p:txBody>
      </p:sp>
      <p:sp>
        <p:nvSpPr>
          <p:cNvPr id="144392" name="Rectangle 9"/>
          <p:cNvSpPr>
            <a:spLocks noChangeArrowheads="1"/>
          </p:cNvSpPr>
          <p:nvPr/>
        </p:nvSpPr>
        <p:spPr bwMode="auto">
          <a:xfrm>
            <a:off x="4783138" y="5089525"/>
            <a:ext cx="2093912" cy="384175"/>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zh-CN" altLang="en-US" sz="1800">
                <a:solidFill>
                  <a:srgbClr val="FF0000"/>
                </a:solidFill>
                <a:latin typeface="黑体" pitchFamily="49" charset="-122"/>
                <a:ea typeface="黑体" pitchFamily="49" charset="-122"/>
              </a:rPr>
              <a:t>网络层</a:t>
            </a:r>
          </a:p>
        </p:txBody>
      </p:sp>
      <p:sp>
        <p:nvSpPr>
          <p:cNvPr id="144393" name="Rectangle 10"/>
          <p:cNvSpPr>
            <a:spLocks noChangeArrowheads="1"/>
          </p:cNvSpPr>
          <p:nvPr/>
        </p:nvSpPr>
        <p:spPr bwMode="auto">
          <a:xfrm>
            <a:off x="4783138" y="5565775"/>
            <a:ext cx="2093912" cy="384175"/>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zh-CN" altLang="en-US" sz="1800">
                <a:solidFill>
                  <a:srgbClr val="FF0000"/>
                </a:solidFill>
                <a:latin typeface="黑体" pitchFamily="49" charset="-122"/>
                <a:ea typeface="黑体" pitchFamily="49" charset="-122"/>
              </a:rPr>
              <a:t>数据链路层</a:t>
            </a:r>
          </a:p>
        </p:txBody>
      </p:sp>
      <p:sp>
        <p:nvSpPr>
          <p:cNvPr id="144394" name="Rectangle 11"/>
          <p:cNvSpPr>
            <a:spLocks noChangeArrowheads="1"/>
          </p:cNvSpPr>
          <p:nvPr/>
        </p:nvSpPr>
        <p:spPr bwMode="auto">
          <a:xfrm>
            <a:off x="4783138" y="6042025"/>
            <a:ext cx="2093912" cy="384175"/>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zh-CN" altLang="en-US" sz="1800">
                <a:solidFill>
                  <a:srgbClr val="FF0000"/>
                </a:solidFill>
                <a:latin typeface="黑体" pitchFamily="49" charset="-122"/>
                <a:ea typeface="黑体" pitchFamily="49" charset="-122"/>
              </a:rPr>
              <a:t>物理层</a:t>
            </a:r>
          </a:p>
        </p:txBody>
      </p:sp>
    </p:spTree>
    <p:extLst>
      <p:ext uri="{BB962C8B-B14F-4D97-AF65-F5344CB8AC3E}">
        <p14:creationId xmlns:p14="http://schemas.microsoft.com/office/powerpoint/2010/main" val="3915859015"/>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50E594EA-991B-44BB-AC0C-CD4E674844D9}" type="slidenum">
              <a:rPr lang="zh-CN" altLang="en-US" sz="1400" smtClean="0"/>
              <a:pPr>
                <a:spcBef>
                  <a:spcPct val="0"/>
                </a:spcBef>
                <a:buClrTx/>
                <a:buSzTx/>
                <a:buFontTx/>
                <a:buNone/>
              </a:pPr>
              <a:t>143</a:t>
            </a:fld>
            <a:endParaRPr lang="en-US" altLang="zh-CN" sz="1400"/>
          </a:p>
        </p:txBody>
      </p:sp>
      <p:sp>
        <p:nvSpPr>
          <p:cNvPr id="145411" name="Rectangle 2"/>
          <p:cNvSpPr>
            <a:spLocks noChangeArrowheads="1"/>
          </p:cNvSpPr>
          <p:nvPr/>
        </p:nvSpPr>
        <p:spPr bwMode="auto">
          <a:xfrm>
            <a:off x="6578600" y="1714500"/>
            <a:ext cx="1892300" cy="3530600"/>
          </a:xfrm>
          <a:prstGeom prst="rect">
            <a:avLst/>
          </a:prstGeom>
          <a:solidFill>
            <a:schemeClr val="accent2"/>
          </a:solidFill>
          <a:ln w="38100">
            <a:solidFill>
              <a:schemeClr val="accent2"/>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5412" name="Rectangle 3"/>
          <p:cNvSpPr>
            <a:spLocks noGrp="1" noChangeArrowheads="1"/>
          </p:cNvSpPr>
          <p:nvPr>
            <p:ph type="title"/>
          </p:nvPr>
        </p:nvSpPr>
        <p:spPr>
          <a:xfrm>
            <a:off x="500063" y="0"/>
            <a:ext cx="7793037" cy="1462088"/>
          </a:xfrm>
        </p:spPr>
        <p:txBody>
          <a:bodyPr/>
          <a:lstStyle/>
          <a:p>
            <a:pPr eaLnBrk="1" hangingPunct="1"/>
            <a:r>
              <a:rPr lang="en-US" altLang="zh-CN">
                <a:solidFill>
                  <a:srgbClr val="0000FF"/>
                </a:solidFill>
                <a:latin typeface="Comic Sans MS" pitchFamily="66" charset="0"/>
              </a:rPr>
              <a:t>Internet protocol stack</a:t>
            </a:r>
          </a:p>
        </p:txBody>
      </p:sp>
      <p:sp>
        <p:nvSpPr>
          <p:cNvPr id="145413" name="Rectangle 4"/>
          <p:cNvSpPr>
            <a:spLocks noGrp="1" noChangeArrowheads="1"/>
          </p:cNvSpPr>
          <p:nvPr>
            <p:ph type="body" sz="half" idx="1"/>
          </p:nvPr>
        </p:nvSpPr>
        <p:spPr>
          <a:xfrm>
            <a:off x="214313" y="1422400"/>
            <a:ext cx="6459537" cy="4648200"/>
          </a:xfrm>
        </p:spPr>
        <p:txBody>
          <a:bodyPr/>
          <a:lstStyle/>
          <a:p>
            <a:pPr eaLnBrk="1" hangingPunct="1">
              <a:spcBef>
                <a:spcPct val="0"/>
              </a:spcBef>
            </a:pPr>
            <a:r>
              <a:rPr lang="en-US" altLang="zh-CN">
                <a:solidFill>
                  <a:srgbClr val="0000FF"/>
                </a:solidFill>
                <a:latin typeface="Comic Sans MS" pitchFamily="66" charset="0"/>
              </a:rPr>
              <a:t>application: supporting network applications</a:t>
            </a:r>
          </a:p>
          <a:p>
            <a:pPr lvl="1" eaLnBrk="1" hangingPunct="1">
              <a:spcBef>
                <a:spcPct val="0"/>
              </a:spcBef>
            </a:pPr>
            <a:r>
              <a:rPr lang="en-US" altLang="zh-CN">
                <a:solidFill>
                  <a:srgbClr val="FF0000"/>
                </a:solidFill>
                <a:latin typeface="Comic Sans MS" pitchFamily="66" charset="0"/>
              </a:rPr>
              <a:t>FTP, SMTP, HTTP,POP3</a:t>
            </a:r>
          </a:p>
          <a:p>
            <a:pPr eaLnBrk="1" hangingPunct="1">
              <a:spcBef>
                <a:spcPct val="0"/>
              </a:spcBef>
            </a:pPr>
            <a:r>
              <a:rPr lang="en-US" altLang="zh-CN">
                <a:solidFill>
                  <a:srgbClr val="0000FF"/>
                </a:solidFill>
                <a:latin typeface="Comic Sans MS" pitchFamily="66" charset="0"/>
              </a:rPr>
              <a:t>transport: host-host data transfer</a:t>
            </a:r>
          </a:p>
          <a:p>
            <a:pPr lvl="1" eaLnBrk="1" hangingPunct="1">
              <a:spcBef>
                <a:spcPct val="0"/>
              </a:spcBef>
            </a:pPr>
            <a:r>
              <a:rPr lang="en-US" altLang="zh-CN">
                <a:solidFill>
                  <a:srgbClr val="FF0000"/>
                </a:solidFill>
                <a:latin typeface="Comic Sans MS" pitchFamily="66" charset="0"/>
              </a:rPr>
              <a:t>TCP, UDP</a:t>
            </a:r>
          </a:p>
          <a:p>
            <a:pPr eaLnBrk="1" hangingPunct="1">
              <a:spcBef>
                <a:spcPct val="0"/>
              </a:spcBef>
            </a:pPr>
            <a:r>
              <a:rPr lang="en-US" altLang="zh-CN">
                <a:solidFill>
                  <a:srgbClr val="0000FF"/>
                </a:solidFill>
                <a:latin typeface="Comic Sans MS" pitchFamily="66" charset="0"/>
              </a:rPr>
              <a:t>network: routing of datagrams from source to destination</a:t>
            </a:r>
          </a:p>
          <a:p>
            <a:pPr lvl="1" eaLnBrk="1" hangingPunct="1">
              <a:spcBef>
                <a:spcPct val="0"/>
              </a:spcBef>
            </a:pPr>
            <a:r>
              <a:rPr lang="en-US" altLang="zh-CN">
                <a:solidFill>
                  <a:srgbClr val="FF0000"/>
                </a:solidFill>
                <a:latin typeface="Comic Sans MS" pitchFamily="66" charset="0"/>
              </a:rPr>
              <a:t>IP, routing protocols,ICMP,IGMP,RIP</a:t>
            </a:r>
          </a:p>
          <a:p>
            <a:pPr eaLnBrk="1" hangingPunct="1">
              <a:spcBef>
                <a:spcPct val="0"/>
              </a:spcBef>
            </a:pPr>
            <a:r>
              <a:rPr lang="en-US" altLang="zh-CN">
                <a:solidFill>
                  <a:srgbClr val="0000FF"/>
                </a:solidFill>
                <a:latin typeface="Comic Sans MS" pitchFamily="66" charset="0"/>
              </a:rPr>
              <a:t>link: data transfer between neighboring  network elements</a:t>
            </a:r>
          </a:p>
          <a:p>
            <a:pPr lvl="1" eaLnBrk="1" hangingPunct="1">
              <a:spcBef>
                <a:spcPct val="0"/>
              </a:spcBef>
            </a:pPr>
            <a:r>
              <a:rPr lang="en-US" altLang="zh-CN">
                <a:solidFill>
                  <a:srgbClr val="FF0000"/>
                </a:solidFill>
                <a:latin typeface="Comic Sans MS" pitchFamily="66" charset="0"/>
              </a:rPr>
              <a:t>PPP, Ethernet</a:t>
            </a:r>
          </a:p>
          <a:p>
            <a:pPr eaLnBrk="1" hangingPunct="1">
              <a:spcBef>
                <a:spcPct val="0"/>
              </a:spcBef>
            </a:pPr>
            <a:r>
              <a:rPr lang="en-US" altLang="zh-CN">
                <a:solidFill>
                  <a:srgbClr val="0000FF"/>
                </a:solidFill>
                <a:latin typeface="Comic Sans MS" pitchFamily="66" charset="0"/>
              </a:rPr>
              <a:t>physical: bits “on the wire”</a:t>
            </a:r>
          </a:p>
          <a:p>
            <a:pPr eaLnBrk="1" hangingPunct="1">
              <a:spcBef>
                <a:spcPct val="0"/>
              </a:spcBef>
            </a:pPr>
            <a:endParaRPr lang="zh-CN" altLang="en-US">
              <a:solidFill>
                <a:srgbClr val="0000FF"/>
              </a:solidFill>
              <a:latin typeface="Comic Sans MS" pitchFamily="66" charset="0"/>
            </a:endParaRPr>
          </a:p>
        </p:txBody>
      </p:sp>
      <p:grpSp>
        <p:nvGrpSpPr>
          <p:cNvPr id="145414" name="Group 5"/>
          <p:cNvGrpSpPr>
            <a:grpSpLocks/>
          </p:cNvGrpSpPr>
          <p:nvPr/>
        </p:nvGrpSpPr>
        <p:grpSpPr bwMode="auto">
          <a:xfrm>
            <a:off x="6508750" y="1828800"/>
            <a:ext cx="1898650" cy="3530600"/>
            <a:chOff x="3076" y="888"/>
            <a:chExt cx="1196" cy="2224"/>
          </a:xfrm>
        </p:grpSpPr>
        <p:sp>
          <p:nvSpPr>
            <p:cNvPr id="145415" name="Rectangle 6"/>
            <p:cNvSpPr>
              <a:spLocks noChangeArrowheads="1"/>
            </p:cNvSpPr>
            <p:nvPr/>
          </p:nvSpPr>
          <p:spPr bwMode="auto">
            <a:xfrm>
              <a:off x="3080" y="888"/>
              <a:ext cx="1192" cy="2224"/>
            </a:xfrm>
            <a:prstGeom prst="rect">
              <a:avLst/>
            </a:prstGeom>
            <a:solidFill>
              <a:schemeClr val="bg1"/>
            </a:solidFill>
            <a:ln w="38100">
              <a:solidFill>
                <a:schemeClr val="accent2"/>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5416" name="Text Box 7"/>
            <p:cNvSpPr txBox="1">
              <a:spLocks noChangeArrowheads="1"/>
            </p:cNvSpPr>
            <p:nvPr/>
          </p:nvSpPr>
          <p:spPr bwMode="auto">
            <a:xfrm>
              <a:off x="3150" y="949"/>
              <a:ext cx="1070" cy="2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2400">
                  <a:solidFill>
                    <a:srgbClr val="0000FF"/>
                  </a:solidFill>
                  <a:latin typeface="Comic Sans MS" pitchFamily="66" charset="0"/>
                </a:rPr>
                <a:t>application</a:t>
              </a:r>
            </a:p>
            <a:p>
              <a:pPr algn="ctr">
                <a:spcBef>
                  <a:spcPct val="0"/>
                </a:spcBef>
                <a:buClrTx/>
                <a:buSzTx/>
                <a:buFontTx/>
                <a:buNone/>
              </a:pPr>
              <a:endParaRPr lang="en-US" altLang="zh-CN" sz="2400">
                <a:solidFill>
                  <a:srgbClr val="0000FF"/>
                </a:solidFill>
                <a:latin typeface="Comic Sans MS" pitchFamily="66" charset="0"/>
              </a:endParaRPr>
            </a:p>
            <a:p>
              <a:pPr algn="ctr">
                <a:spcBef>
                  <a:spcPct val="0"/>
                </a:spcBef>
                <a:buClrTx/>
                <a:buSzTx/>
                <a:buFontTx/>
                <a:buNone/>
              </a:pPr>
              <a:r>
                <a:rPr lang="en-US" altLang="zh-CN" sz="2400">
                  <a:solidFill>
                    <a:srgbClr val="0000FF"/>
                  </a:solidFill>
                  <a:latin typeface="Comic Sans MS" pitchFamily="66" charset="0"/>
                </a:rPr>
                <a:t>transport</a:t>
              </a:r>
            </a:p>
            <a:p>
              <a:pPr algn="ctr">
                <a:spcBef>
                  <a:spcPct val="0"/>
                </a:spcBef>
                <a:buClrTx/>
                <a:buSzTx/>
                <a:buFontTx/>
                <a:buNone/>
              </a:pPr>
              <a:endParaRPr lang="en-US" altLang="zh-CN" sz="2400">
                <a:solidFill>
                  <a:srgbClr val="0000FF"/>
                </a:solidFill>
                <a:latin typeface="Comic Sans MS" pitchFamily="66" charset="0"/>
              </a:endParaRPr>
            </a:p>
            <a:p>
              <a:pPr algn="ctr">
                <a:spcBef>
                  <a:spcPct val="0"/>
                </a:spcBef>
                <a:buClrTx/>
                <a:buSzTx/>
                <a:buFontTx/>
                <a:buNone/>
              </a:pPr>
              <a:r>
                <a:rPr lang="en-US" altLang="zh-CN" sz="2400">
                  <a:solidFill>
                    <a:srgbClr val="0000FF"/>
                  </a:solidFill>
                  <a:latin typeface="Comic Sans MS" pitchFamily="66" charset="0"/>
                </a:rPr>
                <a:t>network</a:t>
              </a:r>
            </a:p>
            <a:p>
              <a:pPr algn="ctr">
                <a:spcBef>
                  <a:spcPct val="0"/>
                </a:spcBef>
                <a:buClrTx/>
                <a:buSzTx/>
                <a:buFontTx/>
                <a:buNone/>
              </a:pPr>
              <a:endParaRPr lang="en-US" altLang="zh-CN" sz="2400">
                <a:solidFill>
                  <a:srgbClr val="0000FF"/>
                </a:solidFill>
                <a:latin typeface="Comic Sans MS" pitchFamily="66" charset="0"/>
              </a:endParaRPr>
            </a:p>
            <a:p>
              <a:pPr algn="ctr">
                <a:spcBef>
                  <a:spcPct val="0"/>
                </a:spcBef>
                <a:buClrTx/>
                <a:buSzTx/>
                <a:buFontTx/>
                <a:buNone/>
              </a:pPr>
              <a:r>
                <a:rPr lang="en-US" altLang="zh-CN" sz="2400">
                  <a:solidFill>
                    <a:srgbClr val="0000FF"/>
                  </a:solidFill>
                  <a:latin typeface="Comic Sans MS" pitchFamily="66" charset="0"/>
                </a:rPr>
                <a:t>link</a:t>
              </a:r>
            </a:p>
            <a:p>
              <a:pPr algn="ctr">
                <a:spcBef>
                  <a:spcPct val="0"/>
                </a:spcBef>
                <a:buClrTx/>
                <a:buSzTx/>
                <a:buFontTx/>
                <a:buNone/>
              </a:pPr>
              <a:endParaRPr lang="en-US" altLang="zh-CN" sz="2400">
                <a:solidFill>
                  <a:srgbClr val="0000FF"/>
                </a:solidFill>
                <a:latin typeface="Comic Sans MS" pitchFamily="66" charset="0"/>
              </a:endParaRPr>
            </a:p>
            <a:p>
              <a:pPr algn="ctr">
                <a:spcBef>
                  <a:spcPct val="0"/>
                </a:spcBef>
                <a:buClrTx/>
                <a:buSzTx/>
                <a:buFontTx/>
                <a:buNone/>
              </a:pPr>
              <a:r>
                <a:rPr lang="en-US" altLang="zh-CN" sz="2400">
                  <a:solidFill>
                    <a:srgbClr val="0000FF"/>
                  </a:solidFill>
                  <a:latin typeface="Comic Sans MS" pitchFamily="66" charset="0"/>
                </a:rPr>
                <a:t>physical</a:t>
              </a:r>
            </a:p>
          </p:txBody>
        </p:sp>
        <p:sp>
          <p:nvSpPr>
            <p:cNvPr id="145417" name="Line 8"/>
            <p:cNvSpPr>
              <a:spLocks noChangeShapeType="1"/>
            </p:cNvSpPr>
            <p:nvPr/>
          </p:nvSpPr>
          <p:spPr bwMode="auto">
            <a:xfrm>
              <a:off x="3076" y="1324"/>
              <a:ext cx="1188"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418" name="Line 9"/>
            <p:cNvSpPr>
              <a:spLocks noChangeShapeType="1"/>
            </p:cNvSpPr>
            <p:nvPr/>
          </p:nvSpPr>
          <p:spPr bwMode="auto">
            <a:xfrm>
              <a:off x="3076" y="1768"/>
              <a:ext cx="1188"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419" name="Line 10"/>
            <p:cNvSpPr>
              <a:spLocks noChangeShapeType="1"/>
            </p:cNvSpPr>
            <p:nvPr/>
          </p:nvSpPr>
          <p:spPr bwMode="auto">
            <a:xfrm>
              <a:off x="3076" y="2216"/>
              <a:ext cx="1188"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420" name="Line 11"/>
            <p:cNvSpPr>
              <a:spLocks noChangeShapeType="1"/>
            </p:cNvSpPr>
            <p:nvPr/>
          </p:nvSpPr>
          <p:spPr bwMode="auto">
            <a:xfrm>
              <a:off x="3076" y="2664"/>
              <a:ext cx="1188"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Tree>
    <p:extLst>
      <p:ext uri="{BB962C8B-B14F-4D97-AF65-F5344CB8AC3E}">
        <p14:creationId xmlns:p14="http://schemas.microsoft.com/office/powerpoint/2010/main" val="2461780547"/>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2CBEDA8B-D40B-4DE6-93D9-E480FD739D05}" type="slidenum">
              <a:rPr lang="zh-CN" altLang="en-US" sz="1400" smtClean="0"/>
              <a:pPr>
                <a:spcBef>
                  <a:spcPct val="0"/>
                </a:spcBef>
                <a:buClrTx/>
                <a:buSzTx/>
                <a:buFontTx/>
                <a:buNone/>
              </a:pPr>
              <a:t>144</a:t>
            </a:fld>
            <a:endParaRPr lang="en-US" altLang="zh-CN" sz="1400"/>
          </a:p>
        </p:txBody>
      </p:sp>
      <p:sp>
        <p:nvSpPr>
          <p:cNvPr id="146435" name="Line 4"/>
          <p:cNvSpPr>
            <a:spLocks noChangeShapeType="1"/>
          </p:cNvSpPr>
          <p:nvPr/>
        </p:nvSpPr>
        <p:spPr bwMode="auto">
          <a:xfrm flipH="1" flipV="1">
            <a:off x="7805738" y="2935288"/>
            <a:ext cx="673100" cy="6350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36" name="Line 5"/>
          <p:cNvSpPr>
            <a:spLocks noChangeShapeType="1"/>
          </p:cNvSpPr>
          <p:nvPr/>
        </p:nvSpPr>
        <p:spPr bwMode="auto">
          <a:xfrm flipH="1" flipV="1">
            <a:off x="6713538" y="2630488"/>
            <a:ext cx="635000" cy="21590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37" name="Line 6"/>
          <p:cNvSpPr>
            <a:spLocks noChangeShapeType="1"/>
          </p:cNvSpPr>
          <p:nvPr/>
        </p:nvSpPr>
        <p:spPr bwMode="auto">
          <a:xfrm flipV="1">
            <a:off x="5824538" y="2617788"/>
            <a:ext cx="762000" cy="15240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38" name="Line 7"/>
          <p:cNvSpPr>
            <a:spLocks noChangeShapeType="1"/>
          </p:cNvSpPr>
          <p:nvPr/>
        </p:nvSpPr>
        <p:spPr bwMode="auto">
          <a:xfrm flipV="1">
            <a:off x="4757738" y="2693988"/>
            <a:ext cx="914400" cy="7620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39" name="Line 8"/>
          <p:cNvSpPr>
            <a:spLocks noChangeShapeType="1"/>
          </p:cNvSpPr>
          <p:nvPr/>
        </p:nvSpPr>
        <p:spPr bwMode="auto">
          <a:xfrm>
            <a:off x="3690938" y="2770188"/>
            <a:ext cx="91440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40" name="Line 9"/>
          <p:cNvSpPr>
            <a:spLocks noChangeShapeType="1"/>
          </p:cNvSpPr>
          <p:nvPr/>
        </p:nvSpPr>
        <p:spPr bwMode="auto">
          <a:xfrm>
            <a:off x="2547938" y="2541588"/>
            <a:ext cx="914400" cy="22860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41" name="Freeform 10"/>
          <p:cNvSpPr>
            <a:spLocks/>
          </p:cNvSpPr>
          <p:nvPr/>
        </p:nvSpPr>
        <p:spPr bwMode="auto">
          <a:xfrm>
            <a:off x="744538" y="2579688"/>
            <a:ext cx="1752600" cy="508000"/>
          </a:xfrm>
          <a:custGeom>
            <a:avLst/>
            <a:gdLst>
              <a:gd name="T0" fmla="*/ 0 w 1104"/>
              <a:gd name="T1" fmla="*/ 2147483647 h 320"/>
              <a:gd name="T2" fmla="*/ 2147483647 w 1104"/>
              <a:gd name="T3" fmla="*/ 2147483647 h 320"/>
              <a:gd name="T4" fmla="*/ 2147483647 w 1104"/>
              <a:gd name="T5" fmla="*/ 0 h 320"/>
              <a:gd name="T6" fmla="*/ 0 60000 65536"/>
              <a:gd name="T7" fmla="*/ 0 60000 65536"/>
              <a:gd name="T8" fmla="*/ 0 60000 65536"/>
              <a:gd name="T9" fmla="*/ 0 w 1104"/>
              <a:gd name="T10" fmla="*/ 0 h 320"/>
              <a:gd name="T11" fmla="*/ 1104 w 1104"/>
              <a:gd name="T12" fmla="*/ 320 h 320"/>
            </a:gdLst>
            <a:ahLst/>
            <a:cxnLst>
              <a:cxn ang="T6">
                <a:pos x="T0" y="T1"/>
              </a:cxn>
              <a:cxn ang="T7">
                <a:pos x="T2" y="T3"/>
              </a:cxn>
              <a:cxn ang="T8">
                <a:pos x="T4" y="T5"/>
              </a:cxn>
            </a:cxnLst>
            <a:rect l="T9" t="T10" r="T11" b="T12"/>
            <a:pathLst>
              <a:path w="1104" h="320">
                <a:moveTo>
                  <a:pt x="0" y="320"/>
                </a:moveTo>
                <a:lnTo>
                  <a:pt x="568" y="200"/>
                </a:lnTo>
                <a:lnTo>
                  <a:pt x="1104" y="0"/>
                </a:lnTo>
              </a:path>
            </a:pathLst>
          </a:custGeom>
          <a:noFill/>
          <a:ln w="28575">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146442" name="Group 11"/>
          <p:cNvGrpSpPr>
            <a:grpSpLocks/>
          </p:cNvGrpSpPr>
          <p:nvPr/>
        </p:nvGrpSpPr>
        <p:grpSpPr bwMode="auto">
          <a:xfrm>
            <a:off x="1100138" y="2389188"/>
            <a:ext cx="1128712" cy="781050"/>
            <a:chOff x="1680" y="240"/>
            <a:chExt cx="2529" cy="1270"/>
          </a:xfrm>
        </p:grpSpPr>
        <p:sp>
          <p:nvSpPr>
            <p:cNvPr id="146999" name="Oval 12"/>
            <p:cNvSpPr>
              <a:spLocks noChangeArrowheads="1"/>
            </p:cNvSpPr>
            <p:nvPr/>
          </p:nvSpPr>
          <p:spPr bwMode="auto">
            <a:xfrm>
              <a:off x="2554" y="240"/>
              <a:ext cx="1088" cy="513"/>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000" name="Oval 13"/>
            <p:cNvSpPr>
              <a:spLocks noChangeArrowheads="1"/>
            </p:cNvSpPr>
            <p:nvPr/>
          </p:nvSpPr>
          <p:spPr bwMode="auto">
            <a:xfrm>
              <a:off x="1941" y="381"/>
              <a:ext cx="827" cy="513"/>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001" name="Oval 14"/>
            <p:cNvSpPr>
              <a:spLocks noChangeArrowheads="1"/>
            </p:cNvSpPr>
            <p:nvPr/>
          </p:nvSpPr>
          <p:spPr bwMode="auto">
            <a:xfrm>
              <a:off x="1680" y="702"/>
              <a:ext cx="552" cy="411"/>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002" name="Oval 15"/>
            <p:cNvSpPr>
              <a:spLocks noChangeArrowheads="1"/>
            </p:cNvSpPr>
            <p:nvPr/>
          </p:nvSpPr>
          <p:spPr bwMode="auto">
            <a:xfrm>
              <a:off x="1849" y="894"/>
              <a:ext cx="842" cy="450"/>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003" name="Oval 16"/>
            <p:cNvSpPr>
              <a:spLocks noChangeArrowheads="1"/>
            </p:cNvSpPr>
            <p:nvPr/>
          </p:nvSpPr>
          <p:spPr bwMode="auto">
            <a:xfrm>
              <a:off x="2462" y="971"/>
              <a:ext cx="1272" cy="539"/>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004" name="Oval 17"/>
            <p:cNvSpPr>
              <a:spLocks noChangeArrowheads="1"/>
            </p:cNvSpPr>
            <p:nvPr/>
          </p:nvSpPr>
          <p:spPr bwMode="auto">
            <a:xfrm>
              <a:off x="3289" y="394"/>
              <a:ext cx="797" cy="39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005" name="Oval 18"/>
            <p:cNvSpPr>
              <a:spLocks noChangeArrowheads="1"/>
            </p:cNvSpPr>
            <p:nvPr/>
          </p:nvSpPr>
          <p:spPr bwMode="auto">
            <a:xfrm>
              <a:off x="3412" y="663"/>
              <a:ext cx="797" cy="39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006" name="Oval 19"/>
            <p:cNvSpPr>
              <a:spLocks noChangeArrowheads="1"/>
            </p:cNvSpPr>
            <p:nvPr/>
          </p:nvSpPr>
          <p:spPr bwMode="auto">
            <a:xfrm>
              <a:off x="3335" y="753"/>
              <a:ext cx="797" cy="66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007" name="Oval 20"/>
            <p:cNvSpPr>
              <a:spLocks noChangeArrowheads="1"/>
            </p:cNvSpPr>
            <p:nvPr/>
          </p:nvSpPr>
          <p:spPr bwMode="auto">
            <a:xfrm>
              <a:off x="2140" y="548"/>
              <a:ext cx="1640" cy="667"/>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grpSp>
      <p:grpSp>
        <p:nvGrpSpPr>
          <p:cNvPr id="146443" name="Group 21"/>
          <p:cNvGrpSpPr>
            <a:grpSpLocks/>
          </p:cNvGrpSpPr>
          <p:nvPr/>
        </p:nvGrpSpPr>
        <p:grpSpPr bwMode="auto">
          <a:xfrm>
            <a:off x="3005138" y="2389188"/>
            <a:ext cx="1128712" cy="781050"/>
            <a:chOff x="1680" y="240"/>
            <a:chExt cx="2529" cy="1270"/>
          </a:xfrm>
        </p:grpSpPr>
        <p:sp>
          <p:nvSpPr>
            <p:cNvPr id="146990" name="Oval 22"/>
            <p:cNvSpPr>
              <a:spLocks noChangeArrowheads="1"/>
            </p:cNvSpPr>
            <p:nvPr/>
          </p:nvSpPr>
          <p:spPr bwMode="auto">
            <a:xfrm>
              <a:off x="2554" y="240"/>
              <a:ext cx="1088" cy="513"/>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991" name="Oval 23"/>
            <p:cNvSpPr>
              <a:spLocks noChangeArrowheads="1"/>
            </p:cNvSpPr>
            <p:nvPr/>
          </p:nvSpPr>
          <p:spPr bwMode="auto">
            <a:xfrm>
              <a:off x="1941" y="381"/>
              <a:ext cx="827" cy="513"/>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992" name="Oval 24"/>
            <p:cNvSpPr>
              <a:spLocks noChangeArrowheads="1"/>
            </p:cNvSpPr>
            <p:nvPr/>
          </p:nvSpPr>
          <p:spPr bwMode="auto">
            <a:xfrm>
              <a:off x="1680" y="702"/>
              <a:ext cx="552" cy="411"/>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993" name="Oval 25"/>
            <p:cNvSpPr>
              <a:spLocks noChangeArrowheads="1"/>
            </p:cNvSpPr>
            <p:nvPr/>
          </p:nvSpPr>
          <p:spPr bwMode="auto">
            <a:xfrm>
              <a:off x="1849" y="894"/>
              <a:ext cx="842" cy="450"/>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994" name="Oval 26"/>
            <p:cNvSpPr>
              <a:spLocks noChangeArrowheads="1"/>
            </p:cNvSpPr>
            <p:nvPr/>
          </p:nvSpPr>
          <p:spPr bwMode="auto">
            <a:xfrm>
              <a:off x="2462" y="971"/>
              <a:ext cx="1272" cy="539"/>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995" name="Oval 27"/>
            <p:cNvSpPr>
              <a:spLocks noChangeArrowheads="1"/>
            </p:cNvSpPr>
            <p:nvPr/>
          </p:nvSpPr>
          <p:spPr bwMode="auto">
            <a:xfrm>
              <a:off x="3289" y="394"/>
              <a:ext cx="797" cy="39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996" name="Oval 28"/>
            <p:cNvSpPr>
              <a:spLocks noChangeArrowheads="1"/>
            </p:cNvSpPr>
            <p:nvPr/>
          </p:nvSpPr>
          <p:spPr bwMode="auto">
            <a:xfrm>
              <a:off x="3412" y="663"/>
              <a:ext cx="797" cy="39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997" name="Oval 29"/>
            <p:cNvSpPr>
              <a:spLocks noChangeArrowheads="1"/>
            </p:cNvSpPr>
            <p:nvPr/>
          </p:nvSpPr>
          <p:spPr bwMode="auto">
            <a:xfrm>
              <a:off x="3335" y="753"/>
              <a:ext cx="797" cy="66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998" name="Oval 30"/>
            <p:cNvSpPr>
              <a:spLocks noChangeArrowheads="1"/>
            </p:cNvSpPr>
            <p:nvPr/>
          </p:nvSpPr>
          <p:spPr bwMode="auto">
            <a:xfrm>
              <a:off x="2140" y="548"/>
              <a:ext cx="1640" cy="667"/>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grpSp>
      <p:sp>
        <p:nvSpPr>
          <p:cNvPr id="146444" name="Text Box 31"/>
          <p:cNvSpPr txBox="1">
            <a:spLocks noChangeArrowheads="1"/>
          </p:cNvSpPr>
          <p:nvPr/>
        </p:nvSpPr>
        <p:spPr bwMode="auto">
          <a:xfrm>
            <a:off x="3195638" y="2578100"/>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局域网</a:t>
            </a:r>
          </a:p>
        </p:txBody>
      </p:sp>
      <p:pic>
        <p:nvPicPr>
          <p:cNvPr id="146445" name="Picture 3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47913" y="2420938"/>
            <a:ext cx="4413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46446" name="Picture 3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52938" y="2617788"/>
            <a:ext cx="4413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46447" name="Picture 3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86738" y="2681288"/>
            <a:ext cx="5334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48" name="Picture 3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34138" y="2468563"/>
            <a:ext cx="4413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nvGrpSpPr>
          <p:cNvPr id="146449" name="Group 36"/>
          <p:cNvGrpSpPr>
            <a:grpSpLocks/>
          </p:cNvGrpSpPr>
          <p:nvPr/>
        </p:nvGrpSpPr>
        <p:grpSpPr bwMode="auto">
          <a:xfrm>
            <a:off x="5138738" y="2389188"/>
            <a:ext cx="1128712" cy="781050"/>
            <a:chOff x="1680" y="240"/>
            <a:chExt cx="2529" cy="1270"/>
          </a:xfrm>
        </p:grpSpPr>
        <p:sp>
          <p:nvSpPr>
            <p:cNvPr id="146981" name="Oval 37"/>
            <p:cNvSpPr>
              <a:spLocks noChangeArrowheads="1"/>
            </p:cNvSpPr>
            <p:nvPr/>
          </p:nvSpPr>
          <p:spPr bwMode="auto">
            <a:xfrm>
              <a:off x="2554" y="240"/>
              <a:ext cx="1088" cy="513"/>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982" name="Oval 38"/>
            <p:cNvSpPr>
              <a:spLocks noChangeArrowheads="1"/>
            </p:cNvSpPr>
            <p:nvPr/>
          </p:nvSpPr>
          <p:spPr bwMode="auto">
            <a:xfrm>
              <a:off x="1941" y="381"/>
              <a:ext cx="827" cy="513"/>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983" name="Oval 39"/>
            <p:cNvSpPr>
              <a:spLocks noChangeArrowheads="1"/>
            </p:cNvSpPr>
            <p:nvPr/>
          </p:nvSpPr>
          <p:spPr bwMode="auto">
            <a:xfrm>
              <a:off x="1680" y="702"/>
              <a:ext cx="552" cy="411"/>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984" name="Oval 40"/>
            <p:cNvSpPr>
              <a:spLocks noChangeArrowheads="1"/>
            </p:cNvSpPr>
            <p:nvPr/>
          </p:nvSpPr>
          <p:spPr bwMode="auto">
            <a:xfrm>
              <a:off x="1849" y="894"/>
              <a:ext cx="842" cy="450"/>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985" name="Oval 41"/>
            <p:cNvSpPr>
              <a:spLocks noChangeArrowheads="1"/>
            </p:cNvSpPr>
            <p:nvPr/>
          </p:nvSpPr>
          <p:spPr bwMode="auto">
            <a:xfrm>
              <a:off x="2462" y="971"/>
              <a:ext cx="1272" cy="539"/>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986" name="Oval 42"/>
            <p:cNvSpPr>
              <a:spLocks noChangeArrowheads="1"/>
            </p:cNvSpPr>
            <p:nvPr/>
          </p:nvSpPr>
          <p:spPr bwMode="auto">
            <a:xfrm>
              <a:off x="3289" y="394"/>
              <a:ext cx="797" cy="39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987" name="Oval 43"/>
            <p:cNvSpPr>
              <a:spLocks noChangeArrowheads="1"/>
            </p:cNvSpPr>
            <p:nvPr/>
          </p:nvSpPr>
          <p:spPr bwMode="auto">
            <a:xfrm>
              <a:off x="3412" y="663"/>
              <a:ext cx="797" cy="39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988" name="Oval 44"/>
            <p:cNvSpPr>
              <a:spLocks noChangeArrowheads="1"/>
            </p:cNvSpPr>
            <p:nvPr/>
          </p:nvSpPr>
          <p:spPr bwMode="auto">
            <a:xfrm>
              <a:off x="3335" y="753"/>
              <a:ext cx="797" cy="66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989" name="Oval 45"/>
            <p:cNvSpPr>
              <a:spLocks noChangeArrowheads="1"/>
            </p:cNvSpPr>
            <p:nvPr/>
          </p:nvSpPr>
          <p:spPr bwMode="auto">
            <a:xfrm>
              <a:off x="2140" y="548"/>
              <a:ext cx="1640" cy="667"/>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grpSp>
      <p:sp>
        <p:nvSpPr>
          <p:cNvPr id="146450" name="Text Box 46"/>
          <p:cNvSpPr txBox="1">
            <a:spLocks noChangeArrowheads="1"/>
          </p:cNvSpPr>
          <p:nvPr/>
        </p:nvSpPr>
        <p:spPr bwMode="auto">
          <a:xfrm>
            <a:off x="5303838" y="2578100"/>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广域网</a:t>
            </a:r>
          </a:p>
        </p:txBody>
      </p:sp>
      <p:sp>
        <p:nvSpPr>
          <p:cNvPr id="146451" name="Text Box 47"/>
          <p:cNvSpPr txBox="1">
            <a:spLocks noChangeArrowheads="1"/>
          </p:cNvSpPr>
          <p:nvPr/>
        </p:nvSpPr>
        <p:spPr bwMode="auto">
          <a:xfrm>
            <a:off x="288925" y="2243138"/>
            <a:ext cx="11049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en-US" altLang="zh-CN" sz="1800">
                <a:solidFill>
                  <a:srgbClr val="333399"/>
                </a:solidFill>
                <a:latin typeface="Arial" charset="0"/>
                <a:ea typeface="黑体" pitchFamily="49" charset="-122"/>
              </a:rPr>
              <a:t>HOST</a:t>
            </a:r>
            <a:r>
              <a:rPr kumimoji="1" lang="en-US" altLang="zh-CN" sz="1400">
                <a:solidFill>
                  <a:srgbClr val="333399"/>
                </a:solidFill>
                <a:latin typeface="Arial" charset="0"/>
                <a:ea typeface="黑体" pitchFamily="49" charset="-122"/>
              </a:rPr>
              <a:t> </a:t>
            </a:r>
            <a:r>
              <a:rPr kumimoji="1" lang="en-US" altLang="zh-CN" sz="1800" b="1">
                <a:solidFill>
                  <a:srgbClr val="333399"/>
                </a:solidFill>
                <a:latin typeface="Arial" charset="0"/>
                <a:ea typeface="黑体" pitchFamily="49" charset="-122"/>
              </a:rPr>
              <a:t>S</a:t>
            </a:r>
            <a:r>
              <a:rPr kumimoji="1" lang="en-US" altLang="zh-CN" sz="1800" b="1" baseline="-25000">
                <a:solidFill>
                  <a:srgbClr val="333399"/>
                </a:solidFill>
                <a:latin typeface="Arial" charset="0"/>
                <a:ea typeface="黑体" pitchFamily="49" charset="-122"/>
              </a:rPr>
              <a:t>1</a:t>
            </a:r>
          </a:p>
        </p:txBody>
      </p:sp>
      <p:sp>
        <p:nvSpPr>
          <p:cNvPr id="146452" name="Text Box 48"/>
          <p:cNvSpPr txBox="1">
            <a:spLocks noChangeArrowheads="1"/>
          </p:cNvSpPr>
          <p:nvPr/>
        </p:nvSpPr>
        <p:spPr bwMode="auto">
          <a:xfrm>
            <a:off x="7994650" y="2362200"/>
            <a:ext cx="1104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en-US" altLang="zh-CN" sz="1800">
                <a:solidFill>
                  <a:srgbClr val="333399"/>
                </a:solidFill>
                <a:latin typeface="Arial" charset="0"/>
                <a:ea typeface="黑体" pitchFamily="49" charset="-122"/>
              </a:rPr>
              <a:t>HOST</a:t>
            </a:r>
            <a:r>
              <a:rPr kumimoji="1" lang="en-US" altLang="zh-CN" sz="1400" b="1">
                <a:solidFill>
                  <a:srgbClr val="333399"/>
                </a:solidFill>
                <a:latin typeface="Arial" charset="0"/>
                <a:ea typeface="黑体" pitchFamily="49" charset="-122"/>
              </a:rPr>
              <a:t> </a:t>
            </a:r>
            <a:r>
              <a:rPr kumimoji="1" lang="en-US" altLang="zh-CN" sz="1800" b="1">
                <a:solidFill>
                  <a:srgbClr val="333399"/>
                </a:solidFill>
                <a:latin typeface="Arial" charset="0"/>
                <a:ea typeface="黑体" pitchFamily="49" charset="-122"/>
              </a:rPr>
              <a:t>S</a:t>
            </a:r>
            <a:r>
              <a:rPr kumimoji="1" lang="en-US" altLang="zh-CN" sz="1800" b="1" baseline="-25000">
                <a:solidFill>
                  <a:srgbClr val="333399"/>
                </a:solidFill>
                <a:latin typeface="Arial" charset="0"/>
                <a:ea typeface="黑体" pitchFamily="49" charset="-122"/>
              </a:rPr>
              <a:t>2</a:t>
            </a:r>
          </a:p>
        </p:txBody>
      </p:sp>
      <p:sp>
        <p:nvSpPr>
          <p:cNvPr id="146453" name="Text Box 49"/>
          <p:cNvSpPr txBox="1">
            <a:spLocks noChangeArrowheads="1"/>
          </p:cNvSpPr>
          <p:nvPr/>
        </p:nvSpPr>
        <p:spPr bwMode="auto">
          <a:xfrm>
            <a:off x="2017713" y="2058988"/>
            <a:ext cx="10048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en-US" altLang="zh-CN" sz="1800" b="1">
                <a:solidFill>
                  <a:srgbClr val="333399"/>
                </a:solidFill>
                <a:latin typeface="Arial" charset="0"/>
                <a:ea typeface="黑体" pitchFamily="49" charset="-122"/>
              </a:rPr>
              <a:t>Router</a:t>
            </a:r>
            <a:r>
              <a:rPr kumimoji="1" lang="en-US" altLang="zh-CN" sz="1800" b="1" baseline="-25000">
                <a:solidFill>
                  <a:srgbClr val="333399"/>
                </a:solidFill>
                <a:latin typeface="Arial" charset="0"/>
                <a:ea typeface="黑体" pitchFamily="49" charset="-122"/>
              </a:rPr>
              <a:t>1</a:t>
            </a:r>
          </a:p>
        </p:txBody>
      </p:sp>
      <p:sp>
        <p:nvSpPr>
          <p:cNvPr id="146454" name="Text Box 50"/>
          <p:cNvSpPr txBox="1">
            <a:spLocks noChangeArrowheads="1"/>
          </p:cNvSpPr>
          <p:nvPr/>
        </p:nvSpPr>
        <p:spPr bwMode="auto">
          <a:xfrm>
            <a:off x="4176713" y="2184400"/>
            <a:ext cx="1250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en-US" altLang="zh-CN" sz="2400" b="1">
                <a:solidFill>
                  <a:srgbClr val="333399"/>
                </a:solidFill>
                <a:latin typeface="Times New Roman" pitchFamily="18" charset="0"/>
              </a:rPr>
              <a:t>Router2</a:t>
            </a:r>
          </a:p>
        </p:txBody>
      </p:sp>
      <p:sp>
        <p:nvSpPr>
          <p:cNvPr id="146455" name="Text Box 51"/>
          <p:cNvSpPr txBox="1">
            <a:spLocks noChangeArrowheads="1"/>
          </p:cNvSpPr>
          <p:nvPr/>
        </p:nvSpPr>
        <p:spPr bwMode="auto">
          <a:xfrm>
            <a:off x="6121400" y="2044700"/>
            <a:ext cx="13477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en-US" altLang="zh-CN" sz="2400" b="1">
                <a:solidFill>
                  <a:srgbClr val="333399"/>
                </a:solidFill>
                <a:latin typeface="Times New Roman" pitchFamily="18" charset="0"/>
              </a:rPr>
              <a:t>Router</a:t>
            </a:r>
            <a:r>
              <a:rPr kumimoji="1" lang="en-US" altLang="zh-CN" sz="1800" b="1">
                <a:solidFill>
                  <a:srgbClr val="333399"/>
                </a:solidFill>
                <a:latin typeface="Arial" charset="0"/>
                <a:ea typeface="黑体" pitchFamily="49" charset="-122"/>
              </a:rPr>
              <a:t>R</a:t>
            </a:r>
            <a:r>
              <a:rPr kumimoji="1" lang="en-US" altLang="zh-CN" sz="1800" b="1" baseline="-25000">
                <a:solidFill>
                  <a:srgbClr val="333399"/>
                </a:solidFill>
                <a:latin typeface="Arial" charset="0"/>
                <a:ea typeface="黑体" pitchFamily="49" charset="-122"/>
              </a:rPr>
              <a:t>3</a:t>
            </a:r>
          </a:p>
        </p:txBody>
      </p:sp>
      <p:sp>
        <p:nvSpPr>
          <p:cNvPr id="146456" name="Text Box 52"/>
          <p:cNvSpPr txBox="1">
            <a:spLocks noChangeArrowheads="1"/>
          </p:cNvSpPr>
          <p:nvPr/>
        </p:nvSpPr>
        <p:spPr bwMode="auto">
          <a:xfrm>
            <a:off x="1252538" y="2590800"/>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电话网</a:t>
            </a:r>
          </a:p>
        </p:txBody>
      </p:sp>
      <p:grpSp>
        <p:nvGrpSpPr>
          <p:cNvPr id="146457" name="Group 53"/>
          <p:cNvGrpSpPr>
            <a:grpSpLocks/>
          </p:cNvGrpSpPr>
          <p:nvPr/>
        </p:nvGrpSpPr>
        <p:grpSpPr bwMode="auto">
          <a:xfrm>
            <a:off x="338138" y="2617788"/>
            <a:ext cx="665162" cy="546100"/>
            <a:chOff x="624" y="2968"/>
            <a:chExt cx="1331" cy="920"/>
          </a:xfrm>
        </p:grpSpPr>
        <p:sp>
          <p:nvSpPr>
            <p:cNvPr id="146529" name="Freeform 54"/>
            <p:cNvSpPr>
              <a:spLocks/>
            </p:cNvSpPr>
            <p:nvPr/>
          </p:nvSpPr>
          <p:spPr bwMode="auto">
            <a:xfrm>
              <a:off x="1238" y="2968"/>
              <a:ext cx="713" cy="770"/>
            </a:xfrm>
            <a:custGeom>
              <a:avLst/>
              <a:gdLst>
                <a:gd name="T0" fmla="*/ 1 w 1426"/>
                <a:gd name="T1" fmla="*/ 0 h 2309"/>
                <a:gd name="T2" fmla="*/ 1 w 1426"/>
                <a:gd name="T3" fmla="*/ 0 h 2309"/>
                <a:gd name="T4" fmla="*/ 0 w 1426"/>
                <a:gd name="T5" fmla="*/ 0 h 2309"/>
                <a:gd name="T6" fmla="*/ 1 w 1426"/>
                <a:gd name="T7" fmla="*/ 0 h 2309"/>
                <a:gd name="T8" fmla="*/ 1 w 1426"/>
                <a:gd name="T9" fmla="*/ 0 h 2309"/>
                <a:gd name="T10" fmla="*/ 1 w 1426"/>
                <a:gd name="T11" fmla="*/ 0 h 2309"/>
                <a:gd name="T12" fmla="*/ 1 w 1426"/>
                <a:gd name="T13" fmla="*/ 0 h 2309"/>
                <a:gd name="T14" fmla="*/ 1 w 1426"/>
                <a:gd name="T15" fmla="*/ 0 h 2309"/>
                <a:gd name="T16" fmla="*/ 1 w 1426"/>
                <a:gd name="T17" fmla="*/ 0 h 2309"/>
                <a:gd name="T18" fmla="*/ 1 w 1426"/>
                <a:gd name="T19" fmla="*/ 0 h 2309"/>
                <a:gd name="T20" fmla="*/ 1 w 1426"/>
                <a:gd name="T21" fmla="*/ 0 h 2309"/>
                <a:gd name="T22" fmla="*/ 1 w 1426"/>
                <a:gd name="T23" fmla="*/ 0 h 2309"/>
                <a:gd name="T24" fmla="*/ 1 w 1426"/>
                <a:gd name="T25" fmla="*/ 0 h 23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26"/>
                <a:gd name="T40" fmla="*/ 0 h 2309"/>
                <a:gd name="T41" fmla="*/ 1426 w 1426"/>
                <a:gd name="T42" fmla="*/ 2309 h 23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26" h="2309">
                  <a:moveTo>
                    <a:pt x="992" y="2292"/>
                  </a:moveTo>
                  <a:lnTo>
                    <a:pt x="964" y="2309"/>
                  </a:lnTo>
                  <a:lnTo>
                    <a:pt x="0" y="1462"/>
                  </a:lnTo>
                  <a:lnTo>
                    <a:pt x="326" y="59"/>
                  </a:lnTo>
                  <a:lnTo>
                    <a:pt x="369" y="18"/>
                  </a:lnTo>
                  <a:lnTo>
                    <a:pt x="414" y="0"/>
                  </a:lnTo>
                  <a:lnTo>
                    <a:pt x="457" y="9"/>
                  </a:lnTo>
                  <a:lnTo>
                    <a:pt x="1381" y="400"/>
                  </a:lnTo>
                  <a:lnTo>
                    <a:pt x="1411" y="421"/>
                  </a:lnTo>
                  <a:lnTo>
                    <a:pt x="1422" y="425"/>
                  </a:lnTo>
                  <a:lnTo>
                    <a:pt x="1426" y="445"/>
                  </a:lnTo>
                  <a:lnTo>
                    <a:pt x="1017" y="2306"/>
                  </a:lnTo>
                  <a:lnTo>
                    <a:pt x="992" y="22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30" name="Freeform 55"/>
            <p:cNvSpPr>
              <a:spLocks/>
            </p:cNvSpPr>
            <p:nvPr/>
          </p:nvSpPr>
          <p:spPr bwMode="auto">
            <a:xfrm>
              <a:off x="1668" y="3087"/>
              <a:ext cx="286" cy="660"/>
            </a:xfrm>
            <a:custGeom>
              <a:avLst/>
              <a:gdLst>
                <a:gd name="T0" fmla="*/ 0 w 573"/>
                <a:gd name="T1" fmla="*/ 0 h 1980"/>
                <a:gd name="T2" fmla="*/ 0 w 573"/>
                <a:gd name="T3" fmla="*/ 0 h 1980"/>
                <a:gd name="T4" fmla="*/ 0 w 573"/>
                <a:gd name="T5" fmla="*/ 0 h 1980"/>
                <a:gd name="T6" fmla="*/ 0 w 573"/>
                <a:gd name="T7" fmla="*/ 0 h 1980"/>
                <a:gd name="T8" fmla="*/ 0 w 573"/>
                <a:gd name="T9" fmla="*/ 0 h 1980"/>
                <a:gd name="T10" fmla="*/ 0 w 573"/>
                <a:gd name="T11" fmla="*/ 0 h 1980"/>
                <a:gd name="T12" fmla="*/ 0 w 573"/>
                <a:gd name="T13" fmla="*/ 0 h 1980"/>
                <a:gd name="T14" fmla="*/ 0 w 573"/>
                <a:gd name="T15" fmla="*/ 0 h 1980"/>
                <a:gd name="T16" fmla="*/ 0 w 573"/>
                <a:gd name="T17" fmla="*/ 0 h 1980"/>
                <a:gd name="T18" fmla="*/ 0 w 573"/>
                <a:gd name="T19" fmla="*/ 0 h 1980"/>
                <a:gd name="T20" fmla="*/ 0 w 573"/>
                <a:gd name="T21" fmla="*/ 0 h 1980"/>
                <a:gd name="T22" fmla="*/ 0 w 573"/>
                <a:gd name="T23" fmla="*/ 0 h 1980"/>
                <a:gd name="T24" fmla="*/ 0 w 573"/>
                <a:gd name="T25" fmla="*/ 0 h 1980"/>
                <a:gd name="T26" fmla="*/ 0 w 573"/>
                <a:gd name="T27" fmla="*/ 0 h 1980"/>
                <a:gd name="T28" fmla="*/ 0 w 573"/>
                <a:gd name="T29" fmla="*/ 0 h 1980"/>
                <a:gd name="T30" fmla="*/ 0 w 573"/>
                <a:gd name="T31" fmla="*/ 0 h 198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73"/>
                <a:gd name="T49" fmla="*/ 0 h 1980"/>
                <a:gd name="T50" fmla="*/ 573 w 573"/>
                <a:gd name="T51" fmla="*/ 1980 h 198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73" h="1980">
                  <a:moveTo>
                    <a:pt x="573" y="86"/>
                  </a:moveTo>
                  <a:lnTo>
                    <a:pt x="568" y="132"/>
                  </a:lnTo>
                  <a:lnTo>
                    <a:pt x="155" y="1923"/>
                  </a:lnTo>
                  <a:lnTo>
                    <a:pt x="151" y="1955"/>
                  </a:lnTo>
                  <a:lnTo>
                    <a:pt x="140" y="1972"/>
                  </a:lnTo>
                  <a:lnTo>
                    <a:pt x="125" y="1980"/>
                  </a:lnTo>
                  <a:lnTo>
                    <a:pt x="111" y="1975"/>
                  </a:lnTo>
                  <a:lnTo>
                    <a:pt x="86" y="1955"/>
                  </a:lnTo>
                  <a:lnTo>
                    <a:pt x="0" y="1880"/>
                  </a:lnTo>
                  <a:lnTo>
                    <a:pt x="425" y="39"/>
                  </a:lnTo>
                  <a:lnTo>
                    <a:pt x="420" y="27"/>
                  </a:lnTo>
                  <a:lnTo>
                    <a:pt x="396" y="0"/>
                  </a:lnTo>
                  <a:lnTo>
                    <a:pt x="445" y="20"/>
                  </a:lnTo>
                  <a:lnTo>
                    <a:pt x="541" y="61"/>
                  </a:lnTo>
                  <a:lnTo>
                    <a:pt x="559" y="75"/>
                  </a:lnTo>
                  <a:lnTo>
                    <a:pt x="573" y="86"/>
                  </a:lnTo>
                  <a:close/>
                </a:path>
              </a:pathLst>
            </a:custGeom>
            <a:solidFill>
              <a:srgbClr val="202020"/>
            </a:solidFill>
            <a:ln w="7938">
              <a:solidFill>
                <a:srgbClr val="202020"/>
              </a:solidFill>
              <a:round/>
              <a:headEnd/>
              <a:tailEnd/>
            </a:ln>
          </p:spPr>
          <p:txBody>
            <a:bodyPr/>
            <a:lstStyle/>
            <a:p>
              <a:endParaRPr lang="zh-CN" altLang="en-US"/>
            </a:p>
          </p:txBody>
        </p:sp>
        <p:sp>
          <p:nvSpPr>
            <p:cNvPr id="146531" name="Freeform 56"/>
            <p:cNvSpPr>
              <a:spLocks/>
            </p:cNvSpPr>
            <p:nvPr/>
          </p:nvSpPr>
          <p:spPr bwMode="auto">
            <a:xfrm>
              <a:off x="1432" y="2970"/>
              <a:ext cx="523" cy="147"/>
            </a:xfrm>
            <a:custGeom>
              <a:avLst/>
              <a:gdLst>
                <a:gd name="T0" fmla="*/ 0 w 1045"/>
                <a:gd name="T1" fmla="*/ 0 h 441"/>
                <a:gd name="T2" fmla="*/ 1 w 1045"/>
                <a:gd name="T3" fmla="*/ 0 h 441"/>
                <a:gd name="T4" fmla="*/ 1 w 1045"/>
                <a:gd name="T5" fmla="*/ 0 h 441"/>
                <a:gd name="T6" fmla="*/ 1 w 1045"/>
                <a:gd name="T7" fmla="*/ 0 h 441"/>
                <a:gd name="T8" fmla="*/ 1 w 1045"/>
                <a:gd name="T9" fmla="*/ 0 h 441"/>
                <a:gd name="T10" fmla="*/ 1 w 1045"/>
                <a:gd name="T11" fmla="*/ 0 h 441"/>
                <a:gd name="T12" fmla="*/ 0 w 1045"/>
                <a:gd name="T13" fmla="*/ 0 h 441"/>
                <a:gd name="T14" fmla="*/ 0 60000 65536"/>
                <a:gd name="T15" fmla="*/ 0 60000 65536"/>
                <a:gd name="T16" fmla="*/ 0 60000 65536"/>
                <a:gd name="T17" fmla="*/ 0 60000 65536"/>
                <a:gd name="T18" fmla="*/ 0 60000 65536"/>
                <a:gd name="T19" fmla="*/ 0 60000 65536"/>
                <a:gd name="T20" fmla="*/ 0 60000 65536"/>
                <a:gd name="T21" fmla="*/ 0 w 1045"/>
                <a:gd name="T22" fmla="*/ 0 h 441"/>
                <a:gd name="T23" fmla="*/ 1045 w 1045"/>
                <a:gd name="T24" fmla="*/ 441 h 4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5" h="441">
                  <a:moveTo>
                    <a:pt x="0" y="0"/>
                  </a:moveTo>
                  <a:lnTo>
                    <a:pt x="31" y="1"/>
                  </a:lnTo>
                  <a:lnTo>
                    <a:pt x="62" y="10"/>
                  </a:lnTo>
                  <a:lnTo>
                    <a:pt x="1005" y="409"/>
                  </a:lnTo>
                  <a:lnTo>
                    <a:pt x="1037" y="427"/>
                  </a:lnTo>
                  <a:lnTo>
                    <a:pt x="1045" y="441"/>
                  </a:lnTo>
                  <a:lnTo>
                    <a:pt x="0" y="0"/>
                  </a:lnTo>
                  <a:close/>
                </a:path>
              </a:pathLst>
            </a:custGeom>
            <a:solidFill>
              <a:srgbClr val="202020"/>
            </a:solidFill>
            <a:ln w="7938">
              <a:solidFill>
                <a:srgbClr val="202020"/>
              </a:solidFill>
              <a:round/>
              <a:headEnd/>
              <a:tailEnd/>
            </a:ln>
          </p:spPr>
          <p:txBody>
            <a:bodyPr/>
            <a:lstStyle/>
            <a:p>
              <a:endParaRPr lang="zh-CN" altLang="en-US"/>
            </a:p>
          </p:txBody>
        </p:sp>
        <p:sp>
          <p:nvSpPr>
            <p:cNvPr id="146532" name="Freeform 57"/>
            <p:cNvSpPr>
              <a:spLocks/>
            </p:cNvSpPr>
            <p:nvPr/>
          </p:nvSpPr>
          <p:spPr bwMode="auto">
            <a:xfrm>
              <a:off x="1315" y="3056"/>
              <a:ext cx="478" cy="573"/>
            </a:xfrm>
            <a:custGeom>
              <a:avLst/>
              <a:gdLst>
                <a:gd name="T0" fmla="*/ 1 w 955"/>
                <a:gd name="T1" fmla="*/ 0 h 1719"/>
                <a:gd name="T2" fmla="*/ 0 w 955"/>
                <a:gd name="T3" fmla="*/ 0 h 1719"/>
                <a:gd name="T4" fmla="*/ 1 w 955"/>
                <a:gd name="T5" fmla="*/ 0 h 1719"/>
                <a:gd name="T6" fmla="*/ 1 w 955"/>
                <a:gd name="T7" fmla="*/ 0 h 1719"/>
                <a:gd name="T8" fmla="*/ 1 w 955"/>
                <a:gd name="T9" fmla="*/ 0 h 1719"/>
                <a:gd name="T10" fmla="*/ 0 60000 65536"/>
                <a:gd name="T11" fmla="*/ 0 60000 65536"/>
                <a:gd name="T12" fmla="*/ 0 60000 65536"/>
                <a:gd name="T13" fmla="*/ 0 60000 65536"/>
                <a:gd name="T14" fmla="*/ 0 60000 65536"/>
                <a:gd name="T15" fmla="*/ 0 w 955"/>
                <a:gd name="T16" fmla="*/ 0 h 1719"/>
                <a:gd name="T17" fmla="*/ 955 w 955"/>
                <a:gd name="T18" fmla="*/ 1719 h 1719"/>
              </a:gdLst>
              <a:ahLst/>
              <a:cxnLst>
                <a:cxn ang="T10">
                  <a:pos x="T0" y="T1"/>
                </a:cxn>
                <a:cxn ang="T11">
                  <a:pos x="T2" y="T3"/>
                </a:cxn>
                <a:cxn ang="T12">
                  <a:pos x="T4" y="T5"/>
                </a:cxn>
                <a:cxn ang="T13">
                  <a:pos x="T6" y="T7"/>
                </a:cxn>
                <a:cxn ang="T14">
                  <a:pos x="T8" y="T9"/>
                </a:cxn>
              </a:cxnLst>
              <a:rect l="T15" t="T16" r="T17" b="T18"/>
              <a:pathLst>
                <a:path w="955" h="1719">
                  <a:moveTo>
                    <a:pt x="619" y="1719"/>
                  </a:moveTo>
                  <a:lnTo>
                    <a:pt x="0" y="1212"/>
                  </a:lnTo>
                  <a:lnTo>
                    <a:pt x="290" y="0"/>
                  </a:lnTo>
                  <a:lnTo>
                    <a:pt x="955" y="313"/>
                  </a:lnTo>
                  <a:lnTo>
                    <a:pt x="619" y="1719"/>
                  </a:lnTo>
                  <a:close/>
                </a:path>
              </a:pathLst>
            </a:custGeom>
            <a:solidFill>
              <a:srgbClr val="000000"/>
            </a:solidFill>
            <a:ln w="7938">
              <a:solidFill>
                <a:srgbClr val="808080"/>
              </a:solidFill>
              <a:round/>
              <a:headEnd/>
              <a:tailEnd/>
            </a:ln>
          </p:spPr>
          <p:txBody>
            <a:bodyPr/>
            <a:lstStyle/>
            <a:p>
              <a:endParaRPr lang="zh-CN" altLang="en-US"/>
            </a:p>
          </p:txBody>
        </p:sp>
        <p:sp>
          <p:nvSpPr>
            <p:cNvPr id="146533" name="Freeform 58"/>
            <p:cNvSpPr>
              <a:spLocks/>
            </p:cNvSpPr>
            <p:nvPr/>
          </p:nvSpPr>
          <p:spPr bwMode="auto">
            <a:xfrm>
              <a:off x="1337" y="3076"/>
              <a:ext cx="431" cy="529"/>
            </a:xfrm>
            <a:custGeom>
              <a:avLst/>
              <a:gdLst>
                <a:gd name="T0" fmla="*/ 1 w 862"/>
                <a:gd name="T1" fmla="*/ 0 h 1587"/>
                <a:gd name="T2" fmla="*/ 0 w 862"/>
                <a:gd name="T3" fmla="*/ 0 h 1587"/>
                <a:gd name="T4" fmla="*/ 1 w 862"/>
                <a:gd name="T5" fmla="*/ 0 h 1587"/>
                <a:gd name="T6" fmla="*/ 1 w 862"/>
                <a:gd name="T7" fmla="*/ 0 h 1587"/>
                <a:gd name="T8" fmla="*/ 1 w 862"/>
                <a:gd name="T9" fmla="*/ 0 h 1587"/>
                <a:gd name="T10" fmla="*/ 0 60000 65536"/>
                <a:gd name="T11" fmla="*/ 0 60000 65536"/>
                <a:gd name="T12" fmla="*/ 0 60000 65536"/>
                <a:gd name="T13" fmla="*/ 0 60000 65536"/>
                <a:gd name="T14" fmla="*/ 0 60000 65536"/>
                <a:gd name="T15" fmla="*/ 0 w 862"/>
                <a:gd name="T16" fmla="*/ 0 h 1587"/>
                <a:gd name="T17" fmla="*/ 862 w 862"/>
                <a:gd name="T18" fmla="*/ 1587 h 1587"/>
              </a:gdLst>
              <a:ahLst/>
              <a:cxnLst>
                <a:cxn ang="T10">
                  <a:pos x="T0" y="T1"/>
                </a:cxn>
                <a:cxn ang="T11">
                  <a:pos x="T2" y="T3"/>
                </a:cxn>
                <a:cxn ang="T12">
                  <a:pos x="T4" y="T5"/>
                </a:cxn>
                <a:cxn ang="T13">
                  <a:pos x="T6" y="T7"/>
                </a:cxn>
                <a:cxn ang="T14">
                  <a:pos x="T8" y="T9"/>
                </a:cxn>
              </a:cxnLst>
              <a:rect l="T15" t="T16" r="T17" b="T18"/>
              <a:pathLst>
                <a:path w="862" h="1587">
                  <a:moveTo>
                    <a:pt x="546" y="1587"/>
                  </a:moveTo>
                  <a:lnTo>
                    <a:pt x="0" y="1134"/>
                  </a:lnTo>
                  <a:lnTo>
                    <a:pt x="272" y="0"/>
                  </a:lnTo>
                  <a:lnTo>
                    <a:pt x="862" y="268"/>
                  </a:lnTo>
                  <a:lnTo>
                    <a:pt x="546" y="1587"/>
                  </a:lnTo>
                  <a:close/>
                </a:path>
              </a:pathLst>
            </a:custGeom>
            <a:solidFill>
              <a:srgbClr val="C7C7C7"/>
            </a:solidFill>
            <a:ln w="7938">
              <a:solidFill>
                <a:srgbClr val="404040"/>
              </a:solidFill>
              <a:round/>
              <a:headEnd/>
              <a:tailEnd/>
            </a:ln>
          </p:spPr>
          <p:txBody>
            <a:bodyPr/>
            <a:lstStyle/>
            <a:p>
              <a:endParaRPr lang="zh-CN" altLang="en-US"/>
            </a:p>
          </p:txBody>
        </p:sp>
        <p:sp>
          <p:nvSpPr>
            <p:cNvPr id="146534" name="Freeform 59"/>
            <p:cNvSpPr>
              <a:spLocks/>
            </p:cNvSpPr>
            <p:nvPr/>
          </p:nvSpPr>
          <p:spPr bwMode="auto">
            <a:xfrm>
              <a:off x="1233" y="2968"/>
              <a:ext cx="203" cy="494"/>
            </a:xfrm>
            <a:custGeom>
              <a:avLst/>
              <a:gdLst>
                <a:gd name="T0" fmla="*/ 0 w 408"/>
                <a:gd name="T1" fmla="*/ 0 h 1480"/>
                <a:gd name="T2" fmla="*/ 0 w 408"/>
                <a:gd name="T3" fmla="*/ 0 h 1480"/>
                <a:gd name="T4" fmla="*/ 0 w 408"/>
                <a:gd name="T5" fmla="*/ 0 h 1480"/>
                <a:gd name="T6" fmla="*/ 0 w 408"/>
                <a:gd name="T7" fmla="*/ 0 h 1480"/>
                <a:gd name="T8" fmla="*/ 0 w 408"/>
                <a:gd name="T9" fmla="*/ 0 h 1480"/>
                <a:gd name="T10" fmla="*/ 0 w 408"/>
                <a:gd name="T11" fmla="*/ 0 h 1480"/>
                <a:gd name="T12" fmla="*/ 0 w 408"/>
                <a:gd name="T13" fmla="*/ 0 h 1480"/>
                <a:gd name="T14" fmla="*/ 0 w 408"/>
                <a:gd name="T15" fmla="*/ 0 h 1480"/>
                <a:gd name="T16" fmla="*/ 0 w 408"/>
                <a:gd name="T17" fmla="*/ 0 h 1480"/>
                <a:gd name="T18" fmla="*/ 0 w 408"/>
                <a:gd name="T19" fmla="*/ 0 h 1480"/>
                <a:gd name="T20" fmla="*/ 0 w 408"/>
                <a:gd name="T21" fmla="*/ 0 h 1480"/>
                <a:gd name="T22" fmla="*/ 0 w 408"/>
                <a:gd name="T23" fmla="*/ 0 h 1480"/>
                <a:gd name="T24" fmla="*/ 0 w 408"/>
                <a:gd name="T25" fmla="*/ 0 h 1480"/>
                <a:gd name="T26" fmla="*/ 0 w 408"/>
                <a:gd name="T27" fmla="*/ 0 h 1480"/>
                <a:gd name="T28" fmla="*/ 0 w 408"/>
                <a:gd name="T29" fmla="*/ 0 h 1480"/>
                <a:gd name="T30" fmla="*/ 0 w 408"/>
                <a:gd name="T31" fmla="*/ 0 h 148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08"/>
                <a:gd name="T49" fmla="*/ 0 h 1480"/>
                <a:gd name="T50" fmla="*/ 408 w 408"/>
                <a:gd name="T51" fmla="*/ 1480 h 148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08" h="1480">
                  <a:moveTo>
                    <a:pt x="393" y="0"/>
                  </a:moveTo>
                  <a:lnTo>
                    <a:pt x="370" y="11"/>
                  </a:lnTo>
                  <a:lnTo>
                    <a:pt x="356" y="19"/>
                  </a:lnTo>
                  <a:lnTo>
                    <a:pt x="338" y="37"/>
                  </a:lnTo>
                  <a:lnTo>
                    <a:pt x="325" y="59"/>
                  </a:lnTo>
                  <a:lnTo>
                    <a:pt x="320" y="77"/>
                  </a:lnTo>
                  <a:lnTo>
                    <a:pt x="0" y="1459"/>
                  </a:lnTo>
                  <a:lnTo>
                    <a:pt x="12" y="1480"/>
                  </a:lnTo>
                  <a:lnTo>
                    <a:pt x="337" y="77"/>
                  </a:lnTo>
                  <a:lnTo>
                    <a:pt x="346" y="57"/>
                  </a:lnTo>
                  <a:lnTo>
                    <a:pt x="355" y="43"/>
                  </a:lnTo>
                  <a:lnTo>
                    <a:pt x="368" y="30"/>
                  </a:lnTo>
                  <a:lnTo>
                    <a:pt x="384" y="19"/>
                  </a:lnTo>
                  <a:lnTo>
                    <a:pt x="400" y="12"/>
                  </a:lnTo>
                  <a:lnTo>
                    <a:pt x="408" y="5"/>
                  </a:lnTo>
                  <a:lnTo>
                    <a:pt x="393" y="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35" name="Freeform 60"/>
            <p:cNvSpPr>
              <a:spLocks/>
            </p:cNvSpPr>
            <p:nvPr/>
          </p:nvSpPr>
          <p:spPr bwMode="auto">
            <a:xfrm>
              <a:off x="1204" y="3479"/>
              <a:ext cx="532" cy="321"/>
            </a:xfrm>
            <a:custGeom>
              <a:avLst/>
              <a:gdLst>
                <a:gd name="T0" fmla="*/ 0 w 1065"/>
                <a:gd name="T1" fmla="*/ 0 h 963"/>
                <a:gd name="T2" fmla="*/ 0 w 1065"/>
                <a:gd name="T3" fmla="*/ 0 h 963"/>
                <a:gd name="T4" fmla="*/ 0 w 1065"/>
                <a:gd name="T5" fmla="*/ 0 h 963"/>
                <a:gd name="T6" fmla="*/ 0 w 1065"/>
                <a:gd name="T7" fmla="*/ 0 h 963"/>
                <a:gd name="T8" fmla="*/ 0 w 1065"/>
                <a:gd name="T9" fmla="*/ 0 h 963"/>
                <a:gd name="T10" fmla="*/ 0 w 1065"/>
                <a:gd name="T11" fmla="*/ 0 h 963"/>
                <a:gd name="T12" fmla="*/ 0 w 1065"/>
                <a:gd name="T13" fmla="*/ 0 h 963"/>
                <a:gd name="T14" fmla="*/ 0 w 1065"/>
                <a:gd name="T15" fmla="*/ 0 h 963"/>
                <a:gd name="T16" fmla="*/ 0 w 1065"/>
                <a:gd name="T17" fmla="*/ 0 h 963"/>
                <a:gd name="T18" fmla="*/ 0 w 1065"/>
                <a:gd name="T19" fmla="*/ 0 h 9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65"/>
                <a:gd name="T31" fmla="*/ 0 h 963"/>
                <a:gd name="T32" fmla="*/ 1065 w 1065"/>
                <a:gd name="T33" fmla="*/ 963 h 9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65" h="963">
                  <a:moveTo>
                    <a:pt x="1065" y="963"/>
                  </a:moveTo>
                  <a:lnTo>
                    <a:pt x="1047" y="833"/>
                  </a:lnTo>
                  <a:lnTo>
                    <a:pt x="1015" y="776"/>
                  </a:lnTo>
                  <a:lnTo>
                    <a:pt x="137" y="3"/>
                  </a:lnTo>
                  <a:lnTo>
                    <a:pt x="96" y="0"/>
                  </a:lnTo>
                  <a:lnTo>
                    <a:pt x="59" y="3"/>
                  </a:lnTo>
                  <a:lnTo>
                    <a:pt x="32" y="42"/>
                  </a:lnTo>
                  <a:lnTo>
                    <a:pt x="0" y="145"/>
                  </a:lnTo>
                  <a:lnTo>
                    <a:pt x="865" y="954"/>
                  </a:lnTo>
                  <a:lnTo>
                    <a:pt x="1065" y="963"/>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36" name="Freeform 61"/>
            <p:cNvSpPr>
              <a:spLocks/>
            </p:cNvSpPr>
            <p:nvPr/>
          </p:nvSpPr>
          <p:spPr bwMode="auto">
            <a:xfrm>
              <a:off x="642" y="3519"/>
              <a:ext cx="985" cy="288"/>
            </a:xfrm>
            <a:custGeom>
              <a:avLst/>
              <a:gdLst>
                <a:gd name="T0" fmla="*/ 0 w 1969"/>
                <a:gd name="T1" fmla="*/ 0 h 862"/>
                <a:gd name="T2" fmla="*/ 1 w 1969"/>
                <a:gd name="T3" fmla="*/ 0 h 862"/>
                <a:gd name="T4" fmla="*/ 1 w 1969"/>
                <a:gd name="T5" fmla="*/ 0 h 862"/>
                <a:gd name="T6" fmla="*/ 1 w 1969"/>
                <a:gd name="T7" fmla="*/ 0 h 862"/>
                <a:gd name="T8" fmla="*/ 0 w 1969"/>
                <a:gd name="T9" fmla="*/ 0 h 862"/>
                <a:gd name="T10" fmla="*/ 0 60000 65536"/>
                <a:gd name="T11" fmla="*/ 0 60000 65536"/>
                <a:gd name="T12" fmla="*/ 0 60000 65536"/>
                <a:gd name="T13" fmla="*/ 0 60000 65536"/>
                <a:gd name="T14" fmla="*/ 0 60000 65536"/>
                <a:gd name="T15" fmla="*/ 0 w 1969"/>
                <a:gd name="T16" fmla="*/ 0 h 862"/>
                <a:gd name="T17" fmla="*/ 1969 w 1969"/>
                <a:gd name="T18" fmla="*/ 862 h 862"/>
              </a:gdLst>
              <a:ahLst/>
              <a:cxnLst>
                <a:cxn ang="T10">
                  <a:pos x="T0" y="T1"/>
                </a:cxn>
                <a:cxn ang="T11">
                  <a:pos x="T2" y="T3"/>
                </a:cxn>
                <a:cxn ang="T12">
                  <a:pos x="T4" y="T5"/>
                </a:cxn>
                <a:cxn ang="T13">
                  <a:pos x="T6" y="T7"/>
                </a:cxn>
                <a:cxn ang="T14">
                  <a:pos x="T8" y="T9"/>
                </a:cxn>
              </a:cxnLst>
              <a:rect l="T15" t="T16" r="T17" b="T18"/>
              <a:pathLst>
                <a:path w="1969" h="862">
                  <a:moveTo>
                    <a:pt x="0" y="0"/>
                  </a:moveTo>
                  <a:lnTo>
                    <a:pt x="1121" y="24"/>
                  </a:lnTo>
                  <a:lnTo>
                    <a:pt x="1969" y="814"/>
                  </a:lnTo>
                  <a:lnTo>
                    <a:pt x="478" y="862"/>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37" name="Freeform 62"/>
            <p:cNvSpPr>
              <a:spLocks/>
            </p:cNvSpPr>
            <p:nvPr/>
          </p:nvSpPr>
          <p:spPr bwMode="auto">
            <a:xfrm>
              <a:off x="852" y="3789"/>
              <a:ext cx="889" cy="99"/>
            </a:xfrm>
            <a:custGeom>
              <a:avLst/>
              <a:gdLst>
                <a:gd name="T0" fmla="*/ 1 w 1777"/>
                <a:gd name="T1" fmla="*/ 0 h 297"/>
                <a:gd name="T2" fmla="*/ 0 w 1777"/>
                <a:gd name="T3" fmla="*/ 0 h 297"/>
                <a:gd name="T4" fmla="*/ 1 w 1777"/>
                <a:gd name="T5" fmla="*/ 0 h 297"/>
                <a:gd name="T6" fmla="*/ 1 w 1777"/>
                <a:gd name="T7" fmla="*/ 0 h 297"/>
                <a:gd name="T8" fmla="*/ 1 w 1777"/>
                <a:gd name="T9" fmla="*/ 0 h 297"/>
                <a:gd name="T10" fmla="*/ 1 w 1777"/>
                <a:gd name="T11" fmla="*/ 0 h 297"/>
                <a:gd name="T12" fmla="*/ 1 w 1777"/>
                <a:gd name="T13" fmla="*/ 0 h 297"/>
                <a:gd name="T14" fmla="*/ 0 60000 65536"/>
                <a:gd name="T15" fmla="*/ 0 60000 65536"/>
                <a:gd name="T16" fmla="*/ 0 60000 65536"/>
                <a:gd name="T17" fmla="*/ 0 60000 65536"/>
                <a:gd name="T18" fmla="*/ 0 60000 65536"/>
                <a:gd name="T19" fmla="*/ 0 60000 65536"/>
                <a:gd name="T20" fmla="*/ 0 60000 65536"/>
                <a:gd name="T21" fmla="*/ 0 w 1777"/>
                <a:gd name="T22" fmla="*/ 0 h 297"/>
                <a:gd name="T23" fmla="*/ 1777 w 1777"/>
                <a:gd name="T24" fmla="*/ 297 h 29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77" h="297">
                  <a:moveTo>
                    <a:pt x="54" y="52"/>
                  </a:moveTo>
                  <a:lnTo>
                    <a:pt x="0" y="297"/>
                  </a:lnTo>
                  <a:lnTo>
                    <a:pt x="1759" y="257"/>
                  </a:lnTo>
                  <a:lnTo>
                    <a:pt x="1777" y="173"/>
                  </a:lnTo>
                  <a:lnTo>
                    <a:pt x="1773" y="74"/>
                  </a:lnTo>
                  <a:lnTo>
                    <a:pt x="1768" y="0"/>
                  </a:lnTo>
                  <a:lnTo>
                    <a:pt x="54" y="52"/>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38" name="Freeform 63"/>
            <p:cNvSpPr>
              <a:spLocks/>
            </p:cNvSpPr>
            <p:nvPr/>
          </p:nvSpPr>
          <p:spPr bwMode="auto">
            <a:xfrm>
              <a:off x="624" y="3519"/>
              <a:ext cx="256" cy="369"/>
            </a:xfrm>
            <a:custGeom>
              <a:avLst/>
              <a:gdLst>
                <a:gd name="T0" fmla="*/ 0 w 513"/>
                <a:gd name="T1" fmla="*/ 0 h 1106"/>
                <a:gd name="T2" fmla="*/ 0 w 513"/>
                <a:gd name="T3" fmla="*/ 0 h 1106"/>
                <a:gd name="T4" fmla="*/ 0 w 513"/>
                <a:gd name="T5" fmla="*/ 0 h 1106"/>
                <a:gd name="T6" fmla="*/ 0 w 513"/>
                <a:gd name="T7" fmla="*/ 0 h 1106"/>
                <a:gd name="T8" fmla="*/ 0 w 513"/>
                <a:gd name="T9" fmla="*/ 0 h 1106"/>
                <a:gd name="T10" fmla="*/ 0 60000 65536"/>
                <a:gd name="T11" fmla="*/ 0 60000 65536"/>
                <a:gd name="T12" fmla="*/ 0 60000 65536"/>
                <a:gd name="T13" fmla="*/ 0 60000 65536"/>
                <a:gd name="T14" fmla="*/ 0 60000 65536"/>
                <a:gd name="T15" fmla="*/ 0 w 513"/>
                <a:gd name="T16" fmla="*/ 0 h 1106"/>
                <a:gd name="T17" fmla="*/ 513 w 513"/>
                <a:gd name="T18" fmla="*/ 1106 h 1106"/>
              </a:gdLst>
              <a:ahLst/>
              <a:cxnLst>
                <a:cxn ang="T10">
                  <a:pos x="T0" y="T1"/>
                </a:cxn>
                <a:cxn ang="T11">
                  <a:pos x="T2" y="T3"/>
                </a:cxn>
                <a:cxn ang="T12">
                  <a:pos x="T4" y="T5"/>
                </a:cxn>
                <a:cxn ang="T13">
                  <a:pos x="T6" y="T7"/>
                </a:cxn>
                <a:cxn ang="T14">
                  <a:pos x="T8" y="T9"/>
                </a:cxn>
              </a:cxnLst>
              <a:rect l="T15" t="T16" r="T17" b="T18"/>
              <a:pathLst>
                <a:path w="513" h="1106">
                  <a:moveTo>
                    <a:pt x="37" y="0"/>
                  </a:moveTo>
                  <a:lnTo>
                    <a:pt x="0" y="200"/>
                  </a:lnTo>
                  <a:lnTo>
                    <a:pt x="457" y="1106"/>
                  </a:lnTo>
                  <a:lnTo>
                    <a:pt x="513" y="862"/>
                  </a:lnTo>
                  <a:lnTo>
                    <a:pt x="37"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39" name="Freeform 64"/>
            <p:cNvSpPr>
              <a:spLocks/>
            </p:cNvSpPr>
            <p:nvPr/>
          </p:nvSpPr>
          <p:spPr bwMode="auto">
            <a:xfrm>
              <a:off x="1206" y="3791"/>
              <a:ext cx="132" cy="8"/>
            </a:xfrm>
            <a:custGeom>
              <a:avLst/>
              <a:gdLst>
                <a:gd name="T0" fmla="*/ 1 w 262"/>
                <a:gd name="T1" fmla="*/ 0 h 25"/>
                <a:gd name="T2" fmla="*/ 0 w 262"/>
                <a:gd name="T3" fmla="*/ 0 h 25"/>
                <a:gd name="T4" fmla="*/ 1 w 262"/>
                <a:gd name="T5" fmla="*/ 0 h 25"/>
                <a:gd name="T6" fmla="*/ 1 w 262"/>
                <a:gd name="T7" fmla="*/ 0 h 25"/>
                <a:gd name="T8" fmla="*/ 1 w 262"/>
                <a:gd name="T9" fmla="*/ 0 h 25"/>
                <a:gd name="T10" fmla="*/ 0 60000 65536"/>
                <a:gd name="T11" fmla="*/ 0 60000 65536"/>
                <a:gd name="T12" fmla="*/ 0 60000 65536"/>
                <a:gd name="T13" fmla="*/ 0 60000 65536"/>
                <a:gd name="T14" fmla="*/ 0 60000 65536"/>
                <a:gd name="T15" fmla="*/ 0 w 262"/>
                <a:gd name="T16" fmla="*/ 0 h 25"/>
                <a:gd name="T17" fmla="*/ 262 w 262"/>
                <a:gd name="T18" fmla="*/ 25 h 25"/>
              </a:gdLst>
              <a:ahLst/>
              <a:cxnLst>
                <a:cxn ang="T10">
                  <a:pos x="T0" y="T1"/>
                </a:cxn>
                <a:cxn ang="T11">
                  <a:pos x="T2" y="T3"/>
                </a:cxn>
                <a:cxn ang="T12">
                  <a:pos x="T4" y="T5"/>
                </a:cxn>
                <a:cxn ang="T13">
                  <a:pos x="T6" y="T7"/>
                </a:cxn>
                <a:cxn ang="T14">
                  <a:pos x="T8" y="T9"/>
                </a:cxn>
              </a:cxnLst>
              <a:rect l="T15" t="T16" r="T17" b="T18"/>
              <a:pathLst>
                <a:path w="262" h="25">
                  <a:moveTo>
                    <a:pt x="2" y="25"/>
                  </a:moveTo>
                  <a:lnTo>
                    <a:pt x="0" y="0"/>
                  </a:lnTo>
                  <a:lnTo>
                    <a:pt x="249" y="0"/>
                  </a:lnTo>
                  <a:lnTo>
                    <a:pt x="262" y="19"/>
                  </a:lnTo>
                  <a:lnTo>
                    <a:pt x="2" y="2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40" name="Freeform 65"/>
            <p:cNvSpPr>
              <a:spLocks/>
            </p:cNvSpPr>
            <p:nvPr/>
          </p:nvSpPr>
          <p:spPr bwMode="auto">
            <a:xfrm>
              <a:off x="927" y="3521"/>
              <a:ext cx="281" cy="279"/>
            </a:xfrm>
            <a:custGeom>
              <a:avLst/>
              <a:gdLst>
                <a:gd name="T0" fmla="*/ 1 w 561"/>
                <a:gd name="T1" fmla="*/ 0 h 836"/>
                <a:gd name="T2" fmla="*/ 0 w 561"/>
                <a:gd name="T3" fmla="*/ 0 h 836"/>
                <a:gd name="T4" fmla="*/ 1 w 561"/>
                <a:gd name="T5" fmla="*/ 0 h 836"/>
                <a:gd name="T6" fmla="*/ 1 w 561"/>
                <a:gd name="T7" fmla="*/ 0 h 836"/>
                <a:gd name="T8" fmla="*/ 0 60000 65536"/>
                <a:gd name="T9" fmla="*/ 0 60000 65536"/>
                <a:gd name="T10" fmla="*/ 0 60000 65536"/>
                <a:gd name="T11" fmla="*/ 0 60000 65536"/>
                <a:gd name="T12" fmla="*/ 0 w 561"/>
                <a:gd name="T13" fmla="*/ 0 h 836"/>
                <a:gd name="T14" fmla="*/ 561 w 561"/>
                <a:gd name="T15" fmla="*/ 836 h 836"/>
              </a:gdLst>
              <a:ahLst/>
              <a:cxnLst>
                <a:cxn ang="T8">
                  <a:pos x="T0" y="T1"/>
                </a:cxn>
                <a:cxn ang="T9">
                  <a:pos x="T2" y="T3"/>
                </a:cxn>
                <a:cxn ang="T10">
                  <a:pos x="T4" y="T5"/>
                </a:cxn>
                <a:cxn ang="T11">
                  <a:pos x="T6" y="T7"/>
                </a:cxn>
              </a:cxnLst>
              <a:rect l="T12" t="T13" r="T14" b="T15"/>
              <a:pathLst>
                <a:path w="561" h="836">
                  <a:moveTo>
                    <a:pt x="557" y="801"/>
                  </a:moveTo>
                  <a:lnTo>
                    <a:pt x="0" y="0"/>
                  </a:lnTo>
                  <a:lnTo>
                    <a:pt x="561" y="836"/>
                  </a:lnTo>
                  <a:lnTo>
                    <a:pt x="557" y="801"/>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46541" name="Group 66"/>
            <p:cNvGrpSpPr>
              <a:grpSpLocks/>
            </p:cNvGrpSpPr>
            <p:nvPr/>
          </p:nvGrpSpPr>
          <p:grpSpPr bwMode="auto">
            <a:xfrm>
              <a:off x="700" y="3526"/>
              <a:ext cx="515" cy="270"/>
              <a:chOff x="700" y="3526"/>
              <a:chExt cx="515" cy="270"/>
            </a:xfrm>
          </p:grpSpPr>
          <p:grpSp>
            <p:nvGrpSpPr>
              <p:cNvPr id="146567" name="Group 67"/>
              <p:cNvGrpSpPr>
                <a:grpSpLocks/>
              </p:cNvGrpSpPr>
              <p:nvPr/>
            </p:nvGrpSpPr>
            <p:grpSpPr bwMode="auto">
              <a:xfrm>
                <a:off x="737" y="3534"/>
                <a:ext cx="49" cy="23"/>
                <a:chOff x="737" y="3534"/>
                <a:chExt cx="49" cy="23"/>
              </a:xfrm>
            </p:grpSpPr>
            <p:sp>
              <p:nvSpPr>
                <p:cNvPr id="146978" name="Freeform 68"/>
                <p:cNvSpPr>
                  <a:spLocks/>
                </p:cNvSpPr>
                <p:nvPr/>
              </p:nvSpPr>
              <p:spPr bwMode="auto">
                <a:xfrm>
                  <a:off x="737" y="3534"/>
                  <a:ext cx="11" cy="23"/>
                </a:xfrm>
                <a:custGeom>
                  <a:avLst/>
                  <a:gdLst>
                    <a:gd name="T0" fmla="*/ 1 w 22"/>
                    <a:gd name="T1" fmla="*/ 0 h 67"/>
                    <a:gd name="T2" fmla="*/ 0 w 22"/>
                    <a:gd name="T3" fmla="*/ 0 h 67"/>
                    <a:gd name="T4" fmla="*/ 1 w 22"/>
                    <a:gd name="T5" fmla="*/ 0 h 67"/>
                    <a:gd name="T6" fmla="*/ 1 w 22"/>
                    <a:gd name="T7" fmla="*/ 0 h 67"/>
                    <a:gd name="T8" fmla="*/ 1 w 22"/>
                    <a:gd name="T9" fmla="*/ 0 h 67"/>
                    <a:gd name="T10" fmla="*/ 0 60000 65536"/>
                    <a:gd name="T11" fmla="*/ 0 60000 65536"/>
                    <a:gd name="T12" fmla="*/ 0 60000 65536"/>
                    <a:gd name="T13" fmla="*/ 0 60000 65536"/>
                    <a:gd name="T14" fmla="*/ 0 60000 65536"/>
                    <a:gd name="T15" fmla="*/ 0 w 22"/>
                    <a:gd name="T16" fmla="*/ 0 h 67"/>
                    <a:gd name="T17" fmla="*/ 22 w 22"/>
                    <a:gd name="T18" fmla="*/ 67 h 67"/>
                  </a:gdLst>
                  <a:ahLst/>
                  <a:cxnLst>
                    <a:cxn ang="T10">
                      <a:pos x="T0" y="T1"/>
                    </a:cxn>
                    <a:cxn ang="T11">
                      <a:pos x="T2" y="T3"/>
                    </a:cxn>
                    <a:cxn ang="T12">
                      <a:pos x="T4" y="T5"/>
                    </a:cxn>
                    <a:cxn ang="T13">
                      <a:pos x="T6" y="T7"/>
                    </a:cxn>
                    <a:cxn ang="T14">
                      <a:pos x="T8" y="T9"/>
                    </a:cxn>
                  </a:cxnLst>
                  <a:rect l="T15" t="T16" r="T17" b="T18"/>
                  <a:pathLst>
                    <a:path w="22" h="67">
                      <a:moveTo>
                        <a:pt x="13" y="67"/>
                      </a:moveTo>
                      <a:lnTo>
                        <a:pt x="0" y="26"/>
                      </a:lnTo>
                      <a:lnTo>
                        <a:pt x="9" y="0"/>
                      </a:lnTo>
                      <a:lnTo>
                        <a:pt x="22" y="30"/>
                      </a:lnTo>
                      <a:lnTo>
                        <a:pt x="13" y="6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79" name="Freeform 69"/>
                <p:cNvSpPr>
                  <a:spLocks/>
                </p:cNvSpPr>
                <p:nvPr/>
              </p:nvSpPr>
              <p:spPr bwMode="auto">
                <a:xfrm>
                  <a:off x="742" y="3535"/>
                  <a:ext cx="36" cy="9"/>
                </a:xfrm>
                <a:custGeom>
                  <a:avLst/>
                  <a:gdLst>
                    <a:gd name="T0" fmla="*/ 0 w 73"/>
                    <a:gd name="T1" fmla="*/ 0 h 29"/>
                    <a:gd name="T2" fmla="*/ 0 w 73"/>
                    <a:gd name="T3" fmla="*/ 0 h 29"/>
                    <a:gd name="T4" fmla="*/ 0 w 73"/>
                    <a:gd name="T5" fmla="*/ 0 h 29"/>
                    <a:gd name="T6" fmla="*/ 0 w 73"/>
                    <a:gd name="T7" fmla="*/ 0 h 29"/>
                    <a:gd name="T8" fmla="*/ 0 w 73"/>
                    <a:gd name="T9" fmla="*/ 0 h 29"/>
                    <a:gd name="T10" fmla="*/ 0 w 73"/>
                    <a:gd name="T11" fmla="*/ 0 h 29"/>
                    <a:gd name="T12" fmla="*/ 0 w 73"/>
                    <a:gd name="T13" fmla="*/ 0 h 29"/>
                    <a:gd name="T14" fmla="*/ 0 w 73"/>
                    <a:gd name="T15" fmla="*/ 0 h 29"/>
                    <a:gd name="T16" fmla="*/ 0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29"/>
                    <a:gd name="T29" fmla="*/ 73 w 73"/>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29">
                      <a:moveTo>
                        <a:pt x="2" y="0"/>
                      </a:moveTo>
                      <a:lnTo>
                        <a:pt x="50" y="0"/>
                      </a:lnTo>
                      <a:lnTo>
                        <a:pt x="52" y="2"/>
                      </a:lnTo>
                      <a:lnTo>
                        <a:pt x="55" y="11"/>
                      </a:lnTo>
                      <a:lnTo>
                        <a:pt x="73" y="29"/>
                      </a:lnTo>
                      <a:lnTo>
                        <a:pt x="17" y="29"/>
                      </a:lnTo>
                      <a:lnTo>
                        <a:pt x="8" y="20"/>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80" name="Freeform 70"/>
                <p:cNvSpPr>
                  <a:spLocks/>
                </p:cNvSpPr>
                <p:nvPr/>
              </p:nvSpPr>
              <p:spPr bwMode="auto">
                <a:xfrm>
                  <a:off x="744" y="3545"/>
                  <a:ext cx="42" cy="12"/>
                </a:xfrm>
                <a:custGeom>
                  <a:avLst/>
                  <a:gdLst>
                    <a:gd name="T0" fmla="*/ 0 w 82"/>
                    <a:gd name="T1" fmla="*/ 0 h 35"/>
                    <a:gd name="T2" fmla="*/ 1 w 82"/>
                    <a:gd name="T3" fmla="*/ 0 h 35"/>
                    <a:gd name="T4" fmla="*/ 1 w 82"/>
                    <a:gd name="T5" fmla="*/ 0 h 35"/>
                    <a:gd name="T6" fmla="*/ 1 w 82"/>
                    <a:gd name="T7" fmla="*/ 0 h 35"/>
                    <a:gd name="T8" fmla="*/ 1 w 82"/>
                    <a:gd name="T9" fmla="*/ 0 h 35"/>
                    <a:gd name="T10" fmla="*/ 1 w 82"/>
                    <a:gd name="T11" fmla="*/ 0 h 35"/>
                    <a:gd name="T12" fmla="*/ 0 w 82"/>
                    <a:gd name="T13" fmla="*/ 0 h 35"/>
                    <a:gd name="T14" fmla="*/ 0 60000 65536"/>
                    <a:gd name="T15" fmla="*/ 0 60000 65536"/>
                    <a:gd name="T16" fmla="*/ 0 60000 65536"/>
                    <a:gd name="T17" fmla="*/ 0 60000 65536"/>
                    <a:gd name="T18" fmla="*/ 0 60000 65536"/>
                    <a:gd name="T19" fmla="*/ 0 60000 65536"/>
                    <a:gd name="T20" fmla="*/ 0 60000 65536"/>
                    <a:gd name="T21" fmla="*/ 0 w 82"/>
                    <a:gd name="T22" fmla="*/ 0 h 35"/>
                    <a:gd name="T23" fmla="*/ 82 w 82"/>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5">
                      <a:moveTo>
                        <a:pt x="0" y="35"/>
                      </a:moveTo>
                      <a:lnTo>
                        <a:pt x="1" y="19"/>
                      </a:lnTo>
                      <a:lnTo>
                        <a:pt x="6" y="7"/>
                      </a:lnTo>
                      <a:lnTo>
                        <a:pt x="10" y="0"/>
                      </a:lnTo>
                      <a:lnTo>
                        <a:pt x="67" y="0"/>
                      </a:lnTo>
                      <a:lnTo>
                        <a:pt x="82" y="35"/>
                      </a:lnTo>
                      <a:lnTo>
                        <a:pt x="0" y="35"/>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568" name="Group 71"/>
              <p:cNvGrpSpPr>
                <a:grpSpLocks/>
              </p:cNvGrpSpPr>
              <p:nvPr/>
            </p:nvGrpSpPr>
            <p:grpSpPr bwMode="auto">
              <a:xfrm>
                <a:off x="748" y="3547"/>
                <a:ext cx="50" cy="23"/>
                <a:chOff x="748" y="3547"/>
                <a:chExt cx="50" cy="23"/>
              </a:xfrm>
            </p:grpSpPr>
            <p:sp>
              <p:nvSpPr>
                <p:cNvPr id="146975" name="Freeform 72"/>
                <p:cNvSpPr>
                  <a:spLocks/>
                </p:cNvSpPr>
                <p:nvPr/>
              </p:nvSpPr>
              <p:spPr bwMode="auto">
                <a:xfrm>
                  <a:off x="748" y="3547"/>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76" name="Freeform 73"/>
                <p:cNvSpPr>
                  <a:spLocks/>
                </p:cNvSpPr>
                <p:nvPr/>
              </p:nvSpPr>
              <p:spPr bwMode="auto">
                <a:xfrm>
                  <a:off x="753" y="3548"/>
                  <a:ext cx="37" cy="10"/>
                </a:xfrm>
                <a:custGeom>
                  <a:avLst/>
                  <a:gdLst>
                    <a:gd name="T0" fmla="*/ 1 w 74"/>
                    <a:gd name="T1" fmla="*/ 0 h 29"/>
                    <a:gd name="T2" fmla="*/ 1 w 74"/>
                    <a:gd name="T3" fmla="*/ 0 h 29"/>
                    <a:gd name="T4" fmla="*/ 1 w 74"/>
                    <a:gd name="T5" fmla="*/ 0 h 29"/>
                    <a:gd name="T6" fmla="*/ 1 w 74"/>
                    <a:gd name="T7" fmla="*/ 0 h 29"/>
                    <a:gd name="T8" fmla="*/ 1 w 74"/>
                    <a:gd name="T9" fmla="*/ 0 h 29"/>
                    <a:gd name="T10" fmla="*/ 1 w 74"/>
                    <a:gd name="T11" fmla="*/ 0 h 29"/>
                    <a:gd name="T12" fmla="*/ 1 w 74"/>
                    <a:gd name="T13" fmla="*/ 0 h 29"/>
                    <a:gd name="T14" fmla="*/ 0 w 74"/>
                    <a:gd name="T15" fmla="*/ 0 h 29"/>
                    <a:gd name="T16" fmla="*/ 1 w 74"/>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29"/>
                    <a:gd name="T29" fmla="*/ 74 w 74"/>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29">
                      <a:moveTo>
                        <a:pt x="1" y="0"/>
                      </a:moveTo>
                      <a:lnTo>
                        <a:pt x="49" y="0"/>
                      </a:lnTo>
                      <a:lnTo>
                        <a:pt x="50" y="2"/>
                      </a:lnTo>
                      <a:lnTo>
                        <a:pt x="56" y="11"/>
                      </a:lnTo>
                      <a:lnTo>
                        <a:pt x="74"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77" name="Freeform 74"/>
                <p:cNvSpPr>
                  <a:spLocks/>
                </p:cNvSpPr>
                <p:nvPr/>
              </p:nvSpPr>
              <p:spPr bwMode="auto">
                <a:xfrm>
                  <a:off x="757" y="3558"/>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 name="T21" fmla="*/ 0 w 81"/>
                    <a:gd name="T22" fmla="*/ 0 h 36"/>
                    <a:gd name="T23" fmla="*/ 81 w 8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6">
                      <a:moveTo>
                        <a:pt x="0" y="36"/>
                      </a:moveTo>
                      <a:lnTo>
                        <a:pt x="1" y="20"/>
                      </a:lnTo>
                      <a:lnTo>
                        <a:pt x="5" y="8"/>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46569" name="Freeform 75"/>
              <p:cNvSpPr>
                <a:spLocks/>
              </p:cNvSpPr>
              <p:nvPr/>
            </p:nvSpPr>
            <p:spPr bwMode="auto">
              <a:xfrm>
                <a:off x="952" y="3538"/>
                <a:ext cx="39" cy="12"/>
              </a:xfrm>
              <a:custGeom>
                <a:avLst/>
                <a:gdLst>
                  <a:gd name="T0" fmla="*/ 0 w 79"/>
                  <a:gd name="T1" fmla="*/ 0 h 36"/>
                  <a:gd name="T2" fmla="*/ 0 w 79"/>
                  <a:gd name="T3" fmla="*/ 0 h 36"/>
                  <a:gd name="T4" fmla="*/ 0 w 79"/>
                  <a:gd name="T5" fmla="*/ 0 h 36"/>
                  <a:gd name="T6" fmla="*/ 0 w 79"/>
                  <a:gd name="T7" fmla="*/ 0 h 36"/>
                  <a:gd name="T8" fmla="*/ 0 w 79"/>
                  <a:gd name="T9" fmla="*/ 0 h 36"/>
                  <a:gd name="T10" fmla="*/ 0 60000 65536"/>
                  <a:gd name="T11" fmla="*/ 0 60000 65536"/>
                  <a:gd name="T12" fmla="*/ 0 60000 65536"/>
                  <a:gd name="T13" fmla="*/ 0 60000 65536"/>
                  <a:gd name="T14" fmla="*/ 0 60000 65536"/>
                  <a:gd name="T15" fmla="*/ 0 w 79"/>
                  <a:gd name="T16" fmla="*/ 0 h 36"/>
                  <a:gd name="T17" fmla="*/ 79 w 79"/>
                  <a:gd name="T18" fmla="*/ 36 h 36"/>
                </a:gdLst>
                <a:ahLst/>
                <a:cxnLst>
                  <a:cxn ang="T10">
                    <a:pos x="T0" y="T1"/>
                  </a:cxn>
                  <a:cxn ang="T11">
                    <a:pos x="T2" y="T3"/>
                  </a:cxn>
                  <a:cxn ang="T12">
                    <a:pos x="T4" y="T5"/>
                  </a:cxn>
                  <a:cxn ang="T13">
                    <a:pos x="T6" y="T7"/>
                  </a:cxn>
                  <a:cxn ang="T14">
                    <a:pos x="T8" y="T9"/>
                  </a:cxn>
                </a:cxnLst>
                <a:rect l="T15" t="T16" r="T17" b="T18"/>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70" name="Freeform 76"/>
              <p:cNvSpPr>
                <a:spLocks/>
              </p:cNvSpPr>
              <p:nvPr/>
            </p:nvSpPr>
            <p:spPr bwMode="auto">
              <a:xfrm>
                <a:off x="861" y="3535"/>
                <a:ext cx="11" cy="22"/>
              </a:xfrm>
              <a:custGeom>
                <a:avLst/>
                <a:gdLst>
                  <a:gd name="T0" fmla="*/ 0 w 24"/>
                  <a:gd name="T1" fmla="*/ 0 h 68"/>
                  <a:gd name="T2" fmla="*/ 0 w 24"/>
                  <a:gd name="T3" fmla="*/ 0 h 68"/>
                  <a:gd name="T4" fmla="*/ 0 w 24"/>
                  <a:gd name="T5" fmla="*/ 0 h 68"/>
                  <a:gd name="T6" fmla="*/ 0 w 24"/>
                  <a:gd name="T7" fmla="*/ 0 h 68"/>
                  <a:gd name="T8" fmla="*/ 0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5" y="68"/>
                    </a:moveTo>
                    <a:lnTo>
                      <a:pt x="0" y="27"/>
                    </a:lnTo>
                    <a:lnTo>
                      <a:pt x="11" y="0"/>
                    </a:lnTo>
                    <a:lnTo>
                      <a:pt x="24"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71" name="Freeform 77"/>
              <p:cNvSpPr>
                <a:spLocks/>
              </p:cNvSpPr>
              <p:nvPr/>
            </p:nvSpPr>
            <p:spPr bwMode="auto">
              <a:xfrm>
                <a:off x="867" y="3535"/>
                <a:ext cx="34" cy="10"/>
              </a:xfrm>
              <a:custGeom>
                <a:avLst/>
                <a:gdLst>
                  <a:gd name="T0" fmla="*/ 0 w 70"/>
                  <a:gd name="T1" fmla="*/ 0 h 30"/>
                  <a:gd name="T2" fmla="*/ 0 w 70"/>
                  <a:gd name="T3" fmla="*/ 0 h 30"/>
                  <a:gd name="T4" fmla="*/ 0 w 70"/>
                  <a:gd name="T5" fmla="*/ 0 h 30"/>
                  <a:gd name="T6" fmla="*/ 0 w 70"/>
                  <a:gd name="T7" fmla="*/ 0 h 30"/>
                  <a:gd name="T8" fmla="*/ 0 w 70"/>
                  <a:gd name="T9" fmla="*/ 0 h 30"/>
                  <a:gd name="T10" fmla="*/ 0 w 70"/>
                  <a:gd name="T11" fmla="*/ 0 h 30"/>
                  <a:gd name="T12" fmla="*/ 0 w 70"/>
                  <a:gd name="T13" fmla="*/ 0 h 30"/>
                  <a:gd name="T14" fmla="*/ 0 w 70"/>
                  <a:gd name="T15" fmla="*/ 0 h 30"/>
                  <a:gd name="T16" fmla="*/ 0 w 70"/>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0"/>
                  <a:gd name="T28" fmla="*/ 0 h 30"/>
                  <a:gd name="T29" fmla="*/ 70 w 70"/>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0" h="30">
                    <a:moveTo>
                      <a:pt x="0" y="0"/>
                    </a:moveTo>
                    <a:lnTo>
                      <a:pt x="49" y="0"/>
                    </a:lnTo>
                    <a:lnTo>
                      <a:pt x="50" y="3"/>
                    </a:lnTo>
                    <a:lnTo>
                      <a:pt x="54" y="13"/>
                    </a:lnTo>
                    <a:lnTo>
                      <a:pt x="70" y="30"/>
                    </a:lnTo>
                    <a:lnTo>
                      <a:pt x="16" y="30"/>
                    </a:lnTo>
                    <a:lnTo>
                      <a:pt x="7" y="21"/>
                    </a:lnTo>
                    <a:lnTo>
                      <a:pt x="0" y="7"/>
                    </a:lnTo>
                    <a:lnTo>
                      <a:pt x="0"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72" name="Freeform 78"/>
              <p:cNvSpPr>
                <a:spLocks/>
              </p:cNvSpPr>
              <p:nvPr/>
            </p:nvSpPr>
            <p:spPr bwMode="auto">
              <a:xfrm>
                <a:off x="868" y="3545"/>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19"/>
                    </a:lnTo>
                    <a:lnTo>
                      <a:pt x="7" y="8"/>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46573" name="Group 79"/>
              <p:cNvGrpSpPr>
                <a:grpSpLocks/>
              </p:cNvGrpSpPr>
              <p:nvPr/>
            </p:nvGrpSpPr>
            <p:grpSpPr bwMode="auto">
              <a:xfrm>
                <a:off x="872" y="3547"/>
                <a:ext cx="50" cy="23"/>
                <a:chOff x="872" y="3547"/>
                <a:chExt cx="50" cy="23"/>
              </a:xfrm>
            </p:grpSpPr>
            <p:sp>
              <p:nvSpPr>
                <p:cNvPr id="146972" name="Freeform 80"/>
                <p:cNvSpPr>
                  <a:spLocks/>
                </p:cNvSpPr>
                <p:nvPr/>
              </p:nvSpPr>
              <p:spPr bwMode="auto">
                <a:xfrm>
                  <a:off x="872" y="3547"/>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4" y="68"/>
                      </a:moveTo>
                      <a:lnTo>
                        <a:pt x="0" y="27"/>
                      </a:lnTo>
                      <a:lnTo>
                        <a:pt x="10" y="0"/>
                      </a:lnTo>
                      <a:lnTo>
                        <a:pt x="25"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73" name="Freeform 81"/>
                <p:cNvSpPr>
                  <a:spLocks/>
                </p:cNvSpPr>
                <p:nvPr/>
              </p:nvSpPr>
              <p:spPr bwMode="auto">
                <a:xfrm>
                  <a:off x="878" y="3547"/>
                  <a:ext cx="36" cy="10"/>
                </a:xfrm>
                <a:custGeom>
                  <a:avLst/>
                  <a:gdLst>
                    <a:gd name="T0" fmla="*/ 0 w 73"/>
                    <a:gd name="T1" fmla="*/ 0 h 30"/>
                    <a:gd name="T2" fmla="*/ 0 w 73"/>
                    <a:gd name="T3" fmla="*/ 0 h 30"/>
                    <a:gd name="T4" fmla="*/ 0 w 73"/>
                    <a:gd name="T5" fmla="*/ 0 h 30"/>
                    <a:gd name="T6" fmla="*/ 0 w 73"/>
                    <a:gd name="T7" fmla="*/ 0 h 30"/>
                    <a:gd name="T8" fmla="*/ 0 w 73"/>
                    <a:gd name="T9" fmla="*/ 0 h 30"/>
                    <a:gd name="T10" fmla="*/ 0 w 73"/>
                    <a:gd name="T11" fmla="*/ 0 h 30"/>
                    <a:gd name="T12" fmla="*/ 0 w 73"/>
                    <a:gd name="T13" fmla="*/ 0 h 30"/>
                    <a:gd name="T14" fmla="*/ 0 w 73"/>
                    <a:gd name="T15" fmla="*/ 0 h 30"/>
                    <a:gd name="T16" fmla="*/ 0 w 73"/>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0"/>
                    <a:gd name="T29" fmla="*/ 73 w 73"/>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0">
                      <a:moveTo>
                        <a:pt x="2" y="0"/>
                      </a:moveTo>
                      <a:lnTo>
                        <a:pt x="49" y="0"/>
                      </a:lnTo>
                      <a:lnTo>
                        <a:pt x="50" y="3"/>
                      </a:lnTo>
                      <a:lnTo>
                        <a:pt x="57" y="12"/>
                      </a:lnTo>
                      <a:lnTo>
                        <a:pt x="73" y="30"/>
                      </a:lnTo>
                      <a:lnTo>
                        <a:pt x="19" y="30"/>
                      </a:lnTo>
                      <a:lnTo>
                        <a:pt x="10" y="21"/>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74" name="Freeform 82"/>
                <p:cNvSpPr>
                  <a:spLocks/>
                </p:cNvSpPr>
                <p:nvPr/>
              </p:nvSpPr>
              <p:spPr bwMode="auto">
                <a:xfrm>
                  <a:off x="880" y="3558"/>
                  <a:ext cx="42"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19"/>
                      </a:lnTo>
                      <a:lnTo>
                        <a:pt x="6"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574" name="Group 83"/>
              <p:cNvGrpSpPr>
                <a:grpSpLocks/>
              </p:cNvGrpSpPr>
              <p:nvPr/>
            </p:nvGrpSpPr>
            <p:grpSpPr bwMode="auto">
              <a:xfrm>
                <a:off x="885" y="3559"/>
                <a:ext cx="50" cy="23"/>
                <a:chOff x="885" y="3559"/>
                <a:chExt cx="50" cy="23"/>
              </a:xfrm>
            </p:grpSpPr>
            <p:sp>
              <p:nvSpPr>
                <p:cNvPr id="146969" name="Freeform 84"/>
                <p:cNvSpPr>
                  <a:spLocks/>
                </p:cNvSpPr>
                <p:nvPr/>
              </p:nvSpPr>
              <p:spPr bwMode="auto">
                <a:xfrm>
                  <a:off x="885" y="3559"/>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6"/>
                      </a:lnTo>
                      <a:lnTo>
                        <a:pt x="12"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70" name="Freeform 85"/>
                <p:cNvSpPr>
                  <a:spLocks/>
                </p:cNvSpPr>
                <p:nvPr/>
              </p:nvSpPr>
              <p:spPr bwMode="auto">
                <a:xfrm>
                  <a:off x="890" y="3560"/>
                  <a:ext cx="37" cy="10"/>
                </a:xfrm>
                <a:custGeom>
                  <a:avLst/>
                  <a:gdLst>
                    <a:gd name="T0" fmla="*/ 1 w 74"/>
                    <a:gd name="T1" fmla="*/ 0 h 30"/>
                    <a:gd name="T2" fmla="*/ 1 w 74"/>
                    <a:gd name="T3" fmla="*/ 0 h 30"/>
                    <a:gd name="T4" fmla="*/ 1 w 74"/>
                    <a:gd name="T5" fmla="*/ 0 h 30"/>
                    <a:gd name="T6" fmla="*/ 1 w 74"/>
                    <a:gd name="T7" fmla="*/ 0 h 30"/>
                    <a:gd name="T8" fmla="*/ 1 w 74"/>
                    <a:gd name="T9" fmla="*/ 0 h 30"/>
                    <a:gd name="T10" fmla="*/ 1 w 74"/>
                    <a:gd name="T11" fmla="*/ 0 h 30"/>
                    <a:gd name="T12" fmla="*/ 1 w 74"/>
                    <a:gd name="T13" fmla="*/ 0 h 30"/>
                    <a:gd name="T14" fmla="*/ 0 w 74"/>
                    <a:gd name="T15" fmla="*/ 0 h 30"/>
                    <a:gd name="T16" fmla="*/ 1 w 74"/>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30"/>
                    <a:gd name="T29" fmla="*/ 74 w 74"/>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30">
                      <a:moveTo>
                        <a:pt x="3" y="0"/>
                      </a:moveTo>
                      <a:lnTo>
                        <a:pt x="49" y="0"/>
                      </a:lnTo>
                      <a:lnTo>
                        <a:pt x="52" y="3"/>
                      </a:lnTo>
                      <a:lnTo>
                        <a:pt x="57" y="12"/>
                      </a:lnTo>
                      <a:lnTo>
                        <a:pt x="74" y="30"/>
                      </a:lnTo>
                      <a:lnTo>
                        <a:pt x="19" y="30"/>
                      </a:lnTo>
                      <a:lnTo>
                        <a:pt x="10" y="21"/>
                      </a:lnTo>
                      <a:lnTo>
                        <a:pt x="0" y="6"/>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71" name="Freeform 86"/>
                <p:cNvSpPr>
                  <a:spLocks/>
                </p:cNvSpPr>
                <p:nvPr/>
              </p:nvSpPr>
              <p:spPr bwMode="auto">
                <a:xfrm>
                  <a:off x="893" y="3570"/>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19"/>
                      </a:lnTo>
                      <a:lnTo>
                        <a:pt x="6" y="8"/>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575" name="Group 87"/>
              <p:cNvGrpSpPr>
                <a:grpSpLocks/>
              </p:cNvGrpSpPr>
              <p:nvPr/>
            </p:nvGrpSpPr>
            <p:grpSpPr bwMode="auto">
              <a:xfrm>
                <a:off x="898" y="3571"/>
                <a:ext cx="49" cy="23"/>
                <a:chOff x="898" y="3571"/>
                <a:chExt cx="49" cy="23"/>
              </a:xfrm>
            </p:grpSpPr>
            <p:sp>
              <p:nvSpPr>
                <p:cNvPr id="146966" name="Freeform 88"/>
                <p:cNvSpPr>
                  <a:spLocks/>
                </p:cNvSpPr>
                <p:nvPr/>
              </p:nvSpPr>
              <p:spPr bwMode="auto">
                <a:xfrm>
                  <a:off x="898" y="3571"/>
                  <a:ext cx="13" cy="23"/>
                </a:xfrm>
                <a:custGeom>
                  <a:avLst/>
                  <a:gdLst>
                    <a:gd name="T0" fmla="*/ 1 w 25"/>
                    <a:gd name="T1" fmla="*/ 0 h 69"/>
                    <a:gd name="T2" fmla="*/ 0 w 25"/>
                    <a:gd name="T3" fmla="*/ 0 h 69"/>
                    <a:gd name="T4" fmla="*/ 1 w 25"/>
                    <a:gd name="T5" fmla="*/ 0 h 69"/>
                    <a:gd name="T6" fmla="*/ 1 w 25"/>
                    <a:gd name="T7" fmla="*/ 0 h 69"/>
                    <a:gd name="T8" fmla="*/ 1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6" y="69"/>
                      </a:moveTo>
                      <a:lnTo>
                        <a:pt x="0" y="27"/>
                      </a:lnTo>
                      <a:lnTo>
                        <a:pt x="9"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67" name="Freeform 89"/>
                <p:cNvSpPr>
                  <a:spLocks/>
                </p:cNvSpPr>
                <p:nvPr/>
              </p:nvSpPr>
              <p:spPr bwMode="auto">
                <a:xfrm>
                  <a:off x="903" y="3572"/>
                  <a:ext cx="37" cy="10"/>
                </a:xfrm>
                <a:custGeom>
                  <a:avLst/>
                  <a:gdLst>
                    <a:gd name="T0" fmla="*/ 0 w 75"/>
                    <a:gd name="T1" fmla="*/ 0 h 29"/>
                    <a:gd name="T2" fmla="*/ 0 w 75"/>
                    <a:gd name="T3" fmla="*/ 0 h 29"/>
                    <a:gd name="T4" fmla="*/ 0 w 75"/>
                    <a:gd name="T5" fmla="*/ 0 h 29"/>
                    <a:gd name="T6" fmla="*/ 0 w 75"/>
                    <a:gd name="T7" fmla="*/ 0 h 29"/>
                    <a:gd name="T8" fmla="*/ 0 w 75"/>
                    <a:gd name="T9" fmla="*/ 0 h 29"/>
                    <a:gd name="T10" fmla="*/ 0 w 75"/>
                    <a:gd name="T11" fmla="*/ 0 h 29"/>
                    <a:gd name="T12" fmla="*/ 0 w 75"/>
                    <a:gd name="T13" fmla="*/ 0 h 29"/>
                    <a:gd name="T14" fmla="*/ 0 w 75"/>
                    <a:gd name="T15" fmla="*/ 0 h 29"/>
                    <a:gd name="T16" fmla="*/ 0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9"/>
                    <a:gd name="T29" fmla="*/ 75 w 7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9">
                      <a:moveTo>
                        <a:pt x="2" y="0"/>
                      </a:moveTo>
                      <a:lnTo>
                        <a:pt x="50" y="0"/>
                      </a:lnTo>
                      <a:lnTo>
                        <a:pt x="52" y="2"/>
                      </a:lnTo>
                      <a:lnTo>
                        <a:pt x="57" y="11"/>
                      </a:lnTo>
                      <a:lnTo>
                        <a:pt x="75" y="29"/>
                      </a:lnTo>
                      <a:lnTo>
                        <a:pt x="19" y="29"/>
                      </a:lnTo>
                      <a:lnTo>
                        <a:pt x="11"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68" name="Freeform 90"/>
                <p:cNvSpPr>
                  <a:spLocks/>
                </p:cNvSpPr>
                <p:nvPr/>
              </p:nvSpPr>
              <p:spPr bwMode="auto">
                <a:xfrm>
                  <a:off x="907" y="3582"/>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20"/>
                      </a:lnTo>
                      <a:lnTo>
                        <a:pt x="5"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576" name="Group 91"/>
              <p:cNvGrpSpPr>
                <a:grpSpLocks/>
              </p:cNvGrpSpPr>
              <p:nvPr/>
            </p:nvGrpSpPr>
            <p:grpSpPr bwMode="auto">
              <a:xfrm>
                <a:off x="911" y="3585"/>
                <a:ext cx="49" cy="23"/>
                <a:chOff x="911" y="3585"/>
                <a:chExt cx="49" cy="23"/>
              </a:xfrm>
            </p:grpSpPr>
            <p:sp>
              <p:nvSpPr>
                <p:cNvPr id="146963" name="Freeform 92"/>
                <p:cNvSpPr>
                  <a:spLocks/>
                </p:cNvSpPr>
                <p:nvPr/>
              </p:nvSpPr>
              <p:spPr bwMode="auto">
                <a:xfrm>
                  <a:off x="911" y="3585"/>
                  <a:ext cx="12" cy="23"/>
                </a:xfrm>
                <a:custGeom>
                  <a:avLst/>
                  <a:gdLst>
                    <a:gd name="T0" fmla="*/ 1 w 24"/>
                    <a:gd name="T1" fmla="*/ 0 h 69"/>
                    <a:gd name="T2" fmla="*/ 0 w 24"/>
                    <a:gd name="T3" fmla="*/ 0 h 69"/>
                    <a:gd name="T4" fmla="*/ 1 w 24"/>
                    <a:gd name="T5" fmla="*/ 0 h 69"/>
                    <a:gd name="T6" fmla="*/ 1 w 24"/>
                    <a:gd name="T7" fmla="*/ 0 h 69"/>
                    <a:gd name="T8" fmla="*/ 1 w 24"/>
                    <a:gd name="T9" fmla="*/ 0 h 69"/>
                    <a:gd name="T10" fmla="*/ 0 60000 65536"/>
                    <a:gd name="T11" fmla="*/ 0 60000 65536"/>
                    <a:gd name="T12" fmla="*/ 0 60000 65536"/>
                    <a:gd name="T13" fmla="*/ 0 60000 65536"/>
                    <a:gd name="T14" fmla="*/ 0 60000 65536"/>
                    <a:gd name="T15" fmla="*/ 0 w 24"/>
                    <a:gd name="T16" fmla="*/ 0 h 69"/>
                    <a:gd name="T17" fmla="*/ 24 w 24"/>
                    <a:gd name="T18" fmla="*/ 69 h 69"/>
                  </a:gdLst>
                  <a:ahLst/>
                  <a:cxnLst>
                    <a:cxn ang="T10">
                      <a:pos x="T0" y="T1"/>
                    </a:cxn>
                    <a:cxn ang="T11">
                      <a:pos x="T2" y="T3"/>
                    </a:cxn>
                    <a:cxn ang="T12">
                      <a:pos x="T4" y="T5"/>
                    </a:cxn>
                    <a:cxn ang="T13">
                      <a:pos x="T6" y="T7"/>
                    </a:cxn>
                    <a:cxn ang="T14">
                      <a:pos x="T8" y="T9"/>
                    </a:cxn>
                  </a:cxnLst>
                  <a:rect l="T15" t="T16" r="T17" b="T18"/>
                  <a:pathLst>
                    <a:path w="24" h="69">
                      <a:moveTo>
                        <a:pt x="15" y="69"/>
                      </a:moveTo>
                      <a:lnTo>
                        <a:pt x="0" y="27"/>
                      </a:lnTo>
                      <a:lnTo>
                        <a:pt x="10" y="0"/>
                      </a:lnTo>
                      <a:lnTo>
                        <a:pt x="24"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64" name="Freeform 93"/>
                <p:cNvSpPr>
                  <a:spLocks/>
                </p:cNvSpPr>
                <p:nvPr/>
              </p:nvSpPr>
              <p:spPr bwMode="auto">
                <a:xfrm>
                  <a:off x="915" y="3585"/>
                  <a:ext cx="38" cy="10"/>
                </a:xfrm>
                <a:custGeom>
                  <a:avLst/>
                  <a:gdLst>
                    <a:gd name="T0" fmla="*/ 1 w 75"/>
                    <a:gd name="T1" fmla="*/ 0 h 30"/>
                    <a:gd name="T2" fmla="*/ 1 w 75"/>
                    <a:gd name="T3" fmla="*/ 0 h 30"/>
                    <a:gd name="T4" fmla="*/ 1 w 75"/>
                    <a:gd name="T5" fmla="*/ 0 h 30"/>
                    <a:gd name="T6" fmla="*/ 1 w 75"/>
                    <a:gd name="T7" fmla="*/ 0 h 30"/>
                    <a:gd name="T8" fmla="*/ 1 w 75"/>
                    <a:gd name="T9" fmla="*/ 0 h 30"/>
                    <a:gd name="T10" fmla="*/ 1 w 75"/>
                    <a:gd name="T11" fmla="*/ 0 h 30"/>
                    <a:gd name="T12" fmla="*/ 1 w 75"/>
                    <a:gd name="T13" fmla="*/ 0 h 30"/>
                    <a:gd name="T14" fmla="*/ 0 w 75"/>
                    <a:gd name="T15" fmla="*/ 0 h 30"/>
                    <a:gd name="T16" fmla="*/ 1 w 75"/>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0"/>
                    <a:gd name="T29" fmla="*/ 75 w 75"/>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0">
                      <a:moveTo>
                        <a:pt x="3" y="0"/>
                      </a:moveTo>
                      <a:lnTo>
                        <a:pt x="52" y="0"/>
                      </a:lnTo>
                      <a:lnTo>
                        <a:pt x="53" y="3"/>
                      </a:lnTo>
                      <a:lnTo>
                        <a:pt x="57" y="12"/>
                      </a:lnTo>
                      <a:lnTo>
                        <a:pt x="75" y="30"/>
                      </a:lnTo>
                      <a:lnTo>
                        <a:pt x="19" y="30"/>
                      </a:lnTo>
                      <a:lnTo>
                        <a:pt x="11" y="21"/>
                      </a:lnTo>
                      <a:lnTo>
                        <a:pt x="0" y="6"/>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65" name="Freeform 94"/>
                <p:cNvSpPr>
                  <a:spLocks/>
                </p:cNvSpPr>
                <p:nvPr/>
              </p:nvSpPr>
              <p:spPr bwMode="auto">
                <a:xfrm>
                  <a:off x="919" y="3596"/>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1" y="19"/>
                      </a:lnTo>
                      <a:lnTo>
                        <a:pt x="7"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577" name="Group 95"/>
              <p:cNvGrpSpPr>
                <a:grpSpLocks/>
              </p:cNvGrpSpPr>
              <p:nvPr/>
            </p:nvGrpSpPr>
            <p:grpSpPr bwMode="auto">
              <a:xfrm>
                <a:off x="923" y="3600"/>
                <a:ext cx="99" cy="73"/>
                <a:chOff x="923" y="3600"/>
                <a:chExt cx="99" cy="73"/>
              </a:xfrm>
            </p:grpSpPr>
            <p:grpSp>
              <p:nvGrpSpPr>
                <p:cNvPr id="146943" name="Group 96"/>
                <p:cNvGrpSpPr>
                  <a:grpSpLocks/>
                </p:cNvGrpSpPr>
                <p:nvPr/>
              </p:nvGrpSpPr>
              <p:grpSpPr bwMode="auto">
                <a:xfrm>
                  <a:off x="923" y="3600"/>
                  <a:ext cx="49" cy="23"/>
                  <a:chOff x="923" y="3600"/>
                  <a:chExt cx="49" cy="23"/>
                </a:xfrm>
              </p:grpSpPr>
              <p:sp>
                <p:nvSpPr>
                  <p:cNvPr id="146960" name="Freeform 97"/>
                  <p:cNvSpPr>
                    <a:spLocks/>
                  </p:cNvSpPr>
                  <p:nvPr/>
                </p:nvSpPr>
                <p:spPr bwMode="auto">
                  <a:xfrm>
                    <a:off x="923" y="3600"/>
                    <a:ext cx="13" cy="23"/>
                  </a:xfrm>
                  <a:custGeom>
                    <a:avLst/>
                    <a:gdLst>
                      <a:gd name="T0" fmla="*/ 1 w 25"/>
                      <a:gd name="T1" fmla="*/ 0 h 69"/>
                      <a:gd name="T2" fmla="*/ 0 w 25"/>
                      <a:gd name="T3" fmla="*/ 0 h 69"/>
                      <a:gd name="T4" fmla="*/ 1 w 25"/>
                      <a:gd name="T5" fmla="*/ 0 h 69"/>
                      <a:gd name="T6" fmla="*/ 1 w 25"/>
                      <a:gd name="T7" fmla="*/ 0 h 69"/>
                      <a:gd name="T8" fmla="*/ 1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3" y="69"/>
                        </a:moveTo>
                        <a:lnTo>
                          <a:pt x="0" y="27"/>
                        </a:lnTo>
                        <a:lnTo>
                          <a:pt x="9" y="0"/>
                        </a:lnTo>
                        <a:lnTo>
                          <a:pt x="25" y="30"/>
                        </a:lnTo>
                        <a:lnTo>
                          <a:pt x="13"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61" name="Freeform 98"/>
                  <p:cNvSpPr>
                    <a:spLocks/>
                  </p:cNvSpPr>
                  <p:nvPr/>
                </p:nvSpPr>
                <p:spPr bwMode="auto">
                  <a:xfrm>
                    <a:off x="928" y="3600"/>
                    <a:ext cx="37" cy="10"/>
                  </a:xfrm>
                  <a:custGeom>
                    <a:avLst/>
                    <a:gdLst>
                      <a:gd name="T0" fmla="*/ 0 w 75"/>
                      <a:gd name="T1" fmla="*/ 0 h 29"/>
                      <a:gd name="T2" fmla="*/ 0 w 75"/>
                      <a:gd name="T3" fmla="*/ 0 h 29"/>
                      <a:gd name="T4" fmla="*/ 0 w 75"/>
                      <a:gd name="T5" fmla="*/ 0 h 29"/>
                      <a:gd name="T6" fmla="*/ 0 w 75"/>
                      <a:gd name="T7" fmla="*/ 0 h 29"/>
                      <a:gd name="T8" fmla="*/ 0 w 75"/>
                      <a:gd name="T9" fmla="*/ 0 h 29"/>
                      <a:gd name="T10" fmla="*/ 0 w 75"/>
                      <a:gd name="T11" fmla="*/ 0 h 29"/>
                      <a:gd name="T12" fmla="*/ 0 w 75"/>
                      <a:gd name="T13" fmla="*/ 0 h 29"/>
                      <a:gd name="T14" fmla="*/ 0 w 75"/>
                      <a:gd name="T15" fmla="*/ 0 h 29"/>
                      <a:gd name="T16" fmla="*/ 0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9"/>
                      <a:gd name="T29" fmla="*/ 75 w 7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9">
                        <a:moveTo>
                          <a:pt x="2" y="0"/>
                        </a:moveTo>
                        <a:lnTo>
                          <a:pt x="50" y="0"/>
                        </a:lnTo>
                        <a:lnTo>
                          <a:pt x="52" y="3"/>
                        </a:lnTo>
                        <a:lnTo>
                          <a:pt x="57" y="12"/>
                        </a:lnTo>
                        <a:lnTo>
                          <a:pt x="75" y="29"/>
                        </a:lnTo>
                        <a:lnTo>
                          <a:pt x="19" y="29"/>
                        </a:lnTo>
                        <a:lnTo>
                          <a:pt x="9"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62" name="Freeform 99"/>
                  <p:cNvSpPr>
                    <a:spLocks/>
                  </p:cNvSpPr>
                  <p:nvPr/>
                </p:nvSpPr>
                <p:spPr bwMode="auto">
                  <a:xfrm>
                    <a:off x="930" y="3610"/>
                    <a:ext cx="42" cy="13"/>
                  </a:xfrm>
                  <a:custGeom>
                    <a:avLst/>
                    <a:gdLst>
                      <a:gd name="T0" fmla="*/ 0 w 82"/>
                      <a:gd name="T1" fmla="*/ 0 h 37"/>
                      <a:gd name="T2" fmla="*/ 1 w 82"/>
                      <a:gd name="T3" fmla="*/ 0 h 37"/>
                      <a:gd name="T4" fmla="*/ 1 w 82"/>
                      <a:gd name="T5" fmla="*/ 0 h 37"/>
                      <a:gd name="T6" fmla="*/ 1 w 82"/>
                      <a:gd name="T7" fmla="*/ 0 h 37"/>
                      <a:gd name="T8" fmla="*/ 1 w 82"/>
                      <a:gd name="T9" fmla="*/ 0 h 37"/>
                      <a:gd name="T10" fmla="*/ 1 w 82"/>
                      <a:gd name="T11" fmla="*/ 0 h 37"/>
                      <a:gd name="T12" fmla="*/ 0 w 82"/>
                      <a:gd name="T13" fmla="*/ 0 h 37"/>
                      <a:gd name="T14" fmla="*/ 0 60000 65536"/>
                      <a:gd name="T15" fmla="*/ 0 60000 65536"/>
                      <a:gd name="T16" fmla="*/ 0 60000 65536"/>
                      <a:gd name="T17" fmla="*/ 0 60000 65536"/>
                      <a:gd name="T18" fmla="*/ 0 60000 65536"/>
                      <a:gd name="T19" fmla="*/ 0 60000 65536"/>
                      <a:gd name="T20" fmla="*/ 0 60000 65536"/>
                      <a:gd name="T21" fmla="*/ 0 w 82"/>
                      <a:gd name="T22" fmla="*/ 0 h 37"/>
                      <a:gd name="T23" fmla="*/ 82 w 82"/>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7">
                        <a:moveTo>
                          <a:pt x="0" y="37"/>
                        </a:moveTo>
                        <a:lnTo>
                          <a:pt x="2" y="22"/>
                        </a:lnTo>
                        <a:lnTo>
                          <a:pt x="7" y="7"/>
                        </a:lnTo>
                        <a:lnTo>
                          <a:pt x="13" y="0"/>
                        </a:lnTo>
                        <a:lnTo>
                          <a:pt x="69" y="0"/>
                        </a:lnTo>
                        <a:lnTo>
                          <a:pt x="82" y="37"/>
                        </a:lnTo>
                        <a:lnTo>
                          <a:pt x="0" y="3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944" name="Group 100"/>
                <p:cNvGrpSpPr>
                  <a:grpSpLocks/>
                </p:cNvGrpSpPr>
                <p:nvPr/>
              </p:nvGrpSpPr>
              <p:grpSpPr bwMode="auto">
                <a:xfrm>
                  <a:off x="935" y="3612"/>
                  <a:ext cx="48" cy="23"/>
                  <a:chOff x="935" y="3612"/>
                  <a:chExt cx="48" cy="23"/>
                </a:xfrm>
              </p:grpSpPr>
              <p:sp>
                <p:nvSpPr>
                  <p:cNvPr id="146957" name="Freeform 101"/>
                  <p:cNvSpPr>
                    <a:spLocks/>
                  </p:cNvSpPr>
                  <p:nvPr/>
                </p:nvSpPr>
                <p:spPr bwMode="auto">
                  <a:xfrm>
                    <a:off x="935" y="3612"/>
                    <a:ext cx="12" cy="23"/>
                  </a:xfrm>
                  <a:custGeom>
                    <a:avLst/>
                    <a:gdLst>
                      <a:gd name="T0" fmla="*/ 0 w 25"/>
                      <a:gd name="T1" fmla="*/ 0 h 69"/>
                      <a:gd name="T2" fmla="*/ 0 w 25"/>
                      <a:gd name="T3" fmla="*/ 0 h 69"/>
                      <a:gd name="T4" fmla="*/ 0 w 25"/>
                      <a:gd name="T5" fmla="*/ 0 h 69"/>
                      <a:gd name="T6" fmla="*/ 0 w 25"/>
                      <a:gd name="T7" fmla="*/ 0 h 69"/>
                      <a:gd name="T8" fmla="*/ 0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4" y="69"/>
                        </a:moveTo>
                        <a:lnTo>
                          <a:pt x="0" y="28"/>
                        </a:lnTo>
                        <a:lnTo>
                          <a:pt x="9" y="0"/>
                        </a:lnTo>
                        <a:lnTo>
                          <a:pt x="25" y="32"/>
                        </a:lnTo>
                        <a:lnTo>
                          <a:pt x="14"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58" name="Freeform 102"/>
                  <p:cNvSpPr>
                    <a:spLocks/>
                  </p:cNvSpPr>
                  <p:nvPr/>
                </p:nvSpPr>
                <p:spPr bwMode="auto">
                  <a:xfrm>
                    <a:off x="939" y="3612"/>
                    <a:ext cx="38" cy="11"/>
                  </a:xfrm>
                  <a:custGeom>
                    <a:avLst/>
                    <a:gdLst>
                      <a:gd name="T0" fmla="*/ 1 w 75"/>
                      <a:gd name="T1" fmla="*/ 0 h 31"/>
                      <a:gd name="T2" fmla="*/ 1 w 75"/>
                      <a:gd name="T3" fmla="*/ 0 h 31"/>
                      <a:gd name="T4" fmla="*/ 1 w 75"/>
                      <a:gd name="T5" fmla="*/ 0 h 31"/>
                      <a:gd name="T6" fmla="*/ 1 w 75"/>
                      <a:gd name="T7" fmla="*/ 0 h 31"/>
                      <a:gd name="T8" fmla="*/ 1 w 75"/>
                      <a:gd name="T9" fmla="*/ 0 h 31"/>
                      <a:gd name="T10" fmla="*/ 1 w 75"/>
                      <a:gd name="T11" fmla="*/ 0 h 31"/>
                      <a:gd name="T12" fmla="*/ 1 w 75"/>
                      <a:gd name="T13" fmla="*/ 0 h 31"/>
                      <a:gd name="T14" fmla="*/ 0 w 75"/>
                      <a:gd name="T15" fmla="*/ 0 h 31"/>
                      <a:gd name="T16" fmla="*/ 1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1" y="0"/>
                        </a:moveTo>
                        <a:lnTo>
                          <a:pt x="50" y="0"/>
                        </a:lnTo>
                        <a:lnTo>
                          <a:pt x="53" y="3"/>
                        </a:lnTo>
                        <a:lnTo>
                          <a:pt x="56" y="13"/>
                        </a:lnTo>
                        <a:lnTo>
                          <a:pt x="75"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59" name="Freeform 103"/>
                  <p:cNvSpPr>
                    <a:spLocks/>
                  </p:cNvSpPr>
                  <p:nvPr/>
                </p:nvSpPr>
                <p:spPr bwMode="auto">
                  <a:xfrm>
                    <a:off x="943" y="3623"/>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19"/>
                        </a:lnTo>
                        <a:lnTo>
                          <a:pt x="6" y="8"/>
                        </a:lnTo>
                        <a:lnTo>
                          <a:pt x="12" y="0"/>
                        </a:lnTo>
                        <a:lnTo>
                          <a:pt x="69"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945" name="Group 104"/>
                <p:cNvGrpSpPr>
                  <a:grpSpLocks/>
                </p:cNvGrpSpPr>
                <p:nvPr/>
              </p:nvGrpSpPr>
              <p:grpSpPr bwMode="auto">
                <a:xfrm>
                  <a:off x="947" y="3625"/>
                  <a:ext cx="50" cy="22"/>
                  <a:chOff x="947" y="3625"/>
                  <a:chExt cx="50" cy="22"/>
                </a:xfrm>
              </p:grpSpPr>
              <p:sp>
                <p:nvSpPr>
                  <p:cNvPr id="146954" name="Freeform 105"/>
                  <p:cNvSpPr>
                    <a:spLocks/>
                  </p:cNvSpPr>
                  <p:nvPr/>
                </p:nvSpPr>
                <p:spPr bwMode="auto">
                  <a:xfrm>
                    <a:off x="947" y="3625"/>
                    <a:ext cx="13" cy="22"/>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4" y="68"/>
                        </a:moveTo>
                        <a:lnTo>
                          <a:pt x="0" y="27"/>
                        </a:lnTo>
                        <a:lnTo>
                          <a:pt x="10" y="0"/>
                        </a:lnTo>
                        <a:lnTo>
                          <a:pt x="25"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55" name="Freeform 106"/>
                  <p:cNvSpPr>
                    <a:spLocks/>
                  </p:cNvSpPr>
                  <p:nvPr/>
                </p:nvSpPr>
                <p:spPr bwMode="auto">
                  <a:xfrm>
                    <a:off x="953" y="3625"/>
                    <a:ext cx="36" cy="10"/>
                  </a:xfrm>
                  <a:custGeom>
                    <a:avLst/>
                    <a:gdLst>
                      <a:gd name="T0" fmla="*/ 0 w 73"/>
                      <a:gd name="T1" fmla="*/ 0 h 29"/>
                      <a:gd name="T2" fmla="*/ 0 w 73"/>
                      <a:gd name="T3" fmla="*/ 0 h 29"/>
                      <a:gd name="T4" fmla="*/ 0 w 73"/>
                      <a:gd name="T5" fmla="*/ 0 h 29"/>
                      <a:gd name="T6" fmla="*/ 0 w 73"/>
                      <a:gd name="T7" fmla="*/ 0 h 29"/>
                      <a:gd name="T8" fmla="*/ 0 w 73"/>
                      <a:gd name="T9" fmla="*/ 0 h 29"/>
                      <a:gd name="T10" fmla="*/ 0 w 73"/>
                      <a:gd name="T11" fmla="*/ 0 h 29"/>
                      <a:gd name="T12" fmla="*/ 0 w 73"/>
                      <a:gd name="T13" fmla="*/ 0 h 29"/>
                      <a:gd name="T14" fmla="*/ 0 w 73"/>
                      <a:gd name="T15" fmla="*/ 0 h 29"/>
                      <a:gd name="T16" fmla="*/ 0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29"/>
                      <a:gd name="T29" fmla="*/ 73 w 73"/>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29">
                        <a:moveTo>
                          <a:pt x="2" y="0"/>
                        </a:moveTo>
                        <a:lnTo>
                          <a:pt x="50" y="0"/>
                        </a:lnTo>
                        <a:lnTo>
                          <a:pt x="51" y="2"/>
                        </a:lnTo>
                        <a:lnTo>
                          <a:pt x="57" y="11"/>
                        </a:lnTo>
                        <a:lnTo>
                          <a:pt x="73" y="29"/>
                        </a:lnTo>
                        <a:lnTo>
                          <a:pt x="19" y="29"/>
                        </a:lnTo>
                        <a:lnTo>
                          <a:pt x="9"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56" name="Freeform 107"/>
                  <p:cNvSpPr>
                    <a:spLocks/>
                  </p:cNvSpPr>
                  <p:nvPr/>
                </p:nvSpPr>
                <p:spPr bwMode="auto">
                  <a:xfrm>
                    <a:off x="955" y="3635"/>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3" y="20"/>
                        </a:lnTo>
                        <a:lnTo>
                          <a:pt x="7" y="8"/>
                        </a:lnTo>
                        <a:lnTo>
                          <a:pt x="12"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946" name="Group 108"/>
                <p:cNvGrpSpPr>
                  <a:grpSpLocks/>
                </p:cNvGrpSpPr>
                <p:nvPr/>
              </p:nvGrpSpPr>
              <p:grpSpPr bwMode="auto">
                <a:xfrm>
                  <a:off x="960" y="3637"/>
                  <a:ext cx="50" cy="23"/>
                  <a:chOff x="960" y="3637"/>
                  <a:chExt cx="50" cy="23"/>
                </a:xfrm>
              </p:grpSpPr>
              <p:sp>
                <p:nvSpPr>
                  <p:cNvPr id="146951" name="Freeform 109"/>
                  <p:cNvSpPr>
                    <a:spLocks/>
                  </p:cNvSpPr>
                  <p:nvPr/>
                </p:nvSpPr>
                <p:spPr bwMode="auto">
                  <a:xfrm>
                    <a:off x="960" y="3637"/>
                    <a:ext cx="12" cy="23"/>
                  </a:xfrm>
                  <a:custGeom>
                    <a:avLst/>
                    <a:gdLst>
                      <a:gd name="T0" fmla="*/ 0 w 25"/>
                      <a:gd name="T1" fmla="*/ 0 h 69"/>
                      <a:gd name="T2" fmla="*/ 0 w 25"/>
                      <a:gd name="T3" fmla="*/ 0 h 69"/>
                      <a:gd name="T4" fmla="*/ 0 w 25"/>
                      <a:gd name="T5" fmla="*/ 0 h 69"/>
                      <a:gd name="T6" fmla="*/ 0 w 25"/>
                      <a:gd name="T7" fmla="*/ 0 h 69"/>
                      <a:gd name="T8" fmla="*/ 0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5" y="69"/>
                        </a:moveTo>
                        <a:lnTo>
                          <a:pt x="0" y="27"/>
                        </a:lnTo>
                        <a:lnTo>
                          <a:pt x="12" y="0"/>
                        </a:lnTo>
                        <a:lnTo>
                          <a:pt x="25"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52" name="Freeform 110"/>
                  <p:cNvSpPr>
                    <a:spLocks/>
                  </p:cNvSpPr>
                  <p:nvPr/>
                </p:nvSpPr>
                <p:spPr bwMode="auto">
                  <a:xfrm>
                    <a:off x="965" y="3638"/>
                    <a:ext cx="37" cy="9"/>
                  </a:xfrm>
                  <a:custGeom>
                    <a:avLst/>
                    <a:gdLst>
                      <a:gd name="T0" fmla="*/ 1 w 74"/>
                      <a:gd name="T1" fmla="*/ 0 h 29"/>
                      <a:gd name="T2" fmla="*/ 1 w 74"/>
                      <a:gd name="T3" fmla="*/ 0 h 29"/>
                      <a:gd name="T4" fmla="*/ 1 w 74"/>
                      <a:gd name="T5" fmla="*/ 0 h 29"/>
                      <a:gd name="T6" fmla="*/ 1 w 74"/>
                      <a:gd name="T7" fmla="*/ 0 h 29"/>
                      <a:gd name="T8" fmla="*/ 1 w 74"/>
                      <a:gd name="T9" fmla="*/ 0 h 29"/>
                      <a:gd name="T10" fmla="*/ 1 w 74"/>
                      <a:gd name="T11" fmla="*/ 0 h 29"/>
                      <a:gd name="T12" fmla="*/ 1 w 74"/>
                      <a:gd name="T13" fmla="*/ 0 h 29"/>
                      <a:gd name="T14" fmla="*/ 0 w 74"/>
                      <a:gd name="T15" fmla="*/ 0 h 29"/>
                      <a:gd name="T16" fmla="*/ 1 w 74"/>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29"/>
                      <a:gd name="T29" fmla="*/ 74 w 74"/>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29">
                        <a:moveTo>
                          <a:pt x="3" y="0"/>
                        </a:moveTo>
                        <a:lnTo>
                          <a:pt x="49" y="0"/>
                        </a:lnTo>
                        <a:lnTo>
                          <a:pt x="53" y="2"/>
                        </a:lnTo>
                        <a:lnTo>
                          <a:pt x="57" y="11"/>
                        </a:lnTo>
                        <a:lnTo>
                          <a:pt x="74" y="29"/>
                        </a:lnTo>
                        <a:lnTo>
                          <a:pt x="19" y="29"/>
                        </a:lnTo>
                        <a:lnTo>
                          <a:pt x="9" y="20"/>
                        </a:lnTo>
                        <a:lnTo>
                          <a:pt x="0" y="5"/>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53" name="Freeform 111"/>
                  <p:cNvSpPr>
                    <a:spLocks/>
                  </p:cNvSpPr>
                  <p:nvPr/>
                </p:nvSpPr>
                <p:spPr bwMode="auto">
                  <a:xfrm>
                    <a:off x="968" y="3648"/>
                    <a:ext cx="42" cy="12"/>
                  </a:xfrm>
                  <a:custGeom>
                    <a:avLst/>
                    <a:gdLst>
                      <a:gd name="T0" fmla="*/ 0 w 83"/>
                      <a:gd name="T1" fmla="*/ 0 h 35"/>
                      <a:gd name="T2" fmla="*/ 1 w 83"/>
                      <a:gd name="T3" fmla="*/ 0 h 35"/>
                      <a:gd name="T4" fmla="*/ 1 w 83"/>
                      <a:gd name="T5" fmla="*/ 0 h 35"/>
                      <a:gd name="T6" fmla="*/ 1 w 83"/>
                      <a:gd name="T7" fmla="*/ 0 h 35"/>
                      <a:gd name="T8" fmla="*/ 1 w 83"/>
                      <a:gd name="T9" fmla="*/ 0 h 35"/>
                      <a:gd name="T10" fmla="*/ 1 w 83"/>
                      <a:gd name="T11" fmla="*/ 0 h 35"/>
                      <a:gd name="T12" fmla="*/ 0 w 83"/>
                      <a:gd name="T13" fmla="*/ 0 h 35"/>
                      <a:gd name="T14" fmla="*/ 0 60000 65536"/>
                      <a:gd name="T15" fmla="*/ 0 60000 65536"/>
                      <a:gd name="T16" fmla="*/ 0 60000 65536"/>
                      <a:gd name="T17" fmla="*/ 0 60000 65536"/>
                      <a:gd name="T18" fmla="*/ 0 60000 65536"/>
                      <a:gd name="T19" fmla="*/ 0 60000 65536"/>
                      <a:gd name="T20" fmla="*/ 0 60000 65536"/>
                      <a:gd name="T21" fmla="*/ 0 w 83"/>
                      <a:gd name="T22" fmla="*/ 0 h 35"/>
                      <a:gd name="T23" fmla="*/ 83 w 83"/>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5">
                        <a:moveTo>
                          <a:pt x="0" y="35"/>
                        </a:moveTo>
                        <a:lnTo>
                          <a:pt x="1" y="19"/>
                        </a:lnTo>
                        <a:lnTo>
                          <a:pt x="6" y="7"/>
                        </a:lnTo>
                        <a:lnTo>
                          <a:pt x="10"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947" name="Group 112"/>
                <p:cNvGrpSpPr>
                  <a:grpSpLocks/>
                </p:cNvGrpSpPr>
                <p:nvPr/>
              </p:nvGrpSpPr>
              <p:grpSpPr bwMode="auto">
                <a:xfrm>
                  <a:off x="973" y="3650"/>
                  <a:ext cx="49" cy="23"/>
                  <a:chOff x="973" y="3650"/>
                  <a:chExt cx="49" cy="23"/>
                </a:xfrm>
              </p:grpSpPr>
              <p:sp>
                <p:nvSpPr>
                  <p:cNvPr id="146948" name="Freeform 113"/>
                  <p:cNvSpPr>
                    <a:spLocks/>
                  </p:cNvSpPr>
                  <p:nvPr/>
                </p:nvSpPr>
                <p:spPr bwMode="auto">
                  <a:xfrm>
                    <a:off x="973" y="3650"/>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6"/>
                        </a:lnTo>
                        <a:lnTo>
                          <a:pt x="10"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49" name="Freeform 114"/>
                  <p:cNvSpPr>
                    <a:spLocks/>
                  </p:cNvSpPr>
                  <p:nvPr/>
                </p:nvSpPr>
                <p:spPr bwMode="auto">
                  <a:xfrm>
                    <a:off x="978" y="3651"/>
                    <a:ext cx="37" cy="10"/>
                  </a:xfrm>
                  <a:custGeom>
                    <a:avLst/>
                    <a:gdLst>
                      <a:gd name="T0" fmla="*/ 1 w 74"/>
                      <a:gd name="T1" fmla="*/ 0 h 29"/>
                      <a:gd name="T2" fmla="*/ 1 w 74"/>
                      <a:gd name="T3" fmla="*/ 0 h 29"/>
                      <a:gd name="T4" fmla="*/ 1 w 74"/>
                      <a:gd name="T5" fmla="*/ 0 h 29"/>
                      <a:gd name="T6" fmla="*/ 1 w 74"/>
                      <a:gd name="T7" fmla="*/ 0 h 29"/>
                      <a:gd name="T8" fmla="*/ 1 w 74"/>
                      <a:gd name="T9" fmla="*/ 0 h 29"/>
                      <a:gd name="T10" fmla="*/ 1 w 74"/>
                      <a:gd name="T11" fmla="*/ 0 h 29"/>
                      <a:gd name="T12" fmla="*/ 1 w 74"/>
                      <a:gd name="T13" fmla="*/ 0 h 29"/>
                      <a:gd name="T14" fmla="*/ 0 w 74"/>
                      <a:gd name="T15" fmla="*/ 0 h 29"/>
                      <a:gd name="T16" fmla="*/ 1 w 74"/>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29"/>
                      <a:gd name="T29" fmla="*/ 74 w 74"/>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29">
                        <a:moveTo>
                          <a:pt x="2" y="0"/>
                        </a:moveTo>
                        <a:lnTo>
                          <a:pt x="49" y="0"/>
                        </a:lnTo>
                        <a:lnTo>
                          <a:pt x="50" y="2"/>
                        </a:lnTo>
                        <a:lnTo>
                          <a:pt x="57" y="11"/>
                        </a:lnTo>
                        <a:lnTo>
                          <a:pt x="74" y="29"/>
                        </a:lnTo>
                        <a:lnTo>
                          <a:pt x="19" y="29"/>
                        </a:lnTo>
                        <a:lnTo>
                          <a:pt x="10"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50" name="Freeform 115"/>
                  <p:cNvSpPr>
                    <a:spLocks/>
                  </p:cNvSpPr>
                  <p:nvPr/>
                </p:nvSpPr>
                <p:spPr bwMode="auto">
                  <a:xfrm>
                    <a:off x="982" y="3661"/>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1" y="20"/>
                        </a:lnTo>
                        <a:lnTo>
                          <a:pt x="5"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46578" name="Group 116"/>
              <p:cNvGrpSpPr>
                <a:grpSpLocks/>
              </p:cNvGrpSpPr>
              <p:nvPr/>
            </p:nvGrpSpPr>
            <p:grpSpPr bwMode="auto">
              <a:xfrm>
                <a:off x="985" y="3665"/>
                <a:ext cx="100" cy="73"/>
                <a:chOff x="985" y="3665"/>
                <a:chExt cx="100" cy="73"/>
              </a:xfrm>
            </p:grpSpPr>
            <p:grpSp>
              <p:nvGrpSpPr>
                <p:cNvPr id="146923" name="Group 117"/>
                <p:cNvGrpSpPr>
                  <a:grpSpLocks/>
                </p:cNvGrpSpPr>
                <p:nvPr/>
              </p:nvGrpSpPr>
              <p:grpSpPr bwMode="auto">
                <a:xfrm>
                  <a:off x="985" y="3665"/>
                  <a:ext cx="50" cy="23"/>
                  <a:chOff x="985" y="3665"/>
                  <a:chExt cx="50" cy="23"/>
                </a:xfrm>
              </p:grpSpPr>
              <p:sp>
                <p:nvSpPr>
                  <p:cNvPr id="146940" name="Freeform 118"/>
                  <p:cNvSpPr>
                    <a:spLocks/>
                  </p:cNvSpPr>
                  <p:nvPr/>
                </p:nvSpPr>
                <p:spPr bwMode="auto">
                  <a:xfrm>
                    <a:off x="985" y="3665"/>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5" y="68"/>
                        </a:moveTo>
                        <a:lnTo>
                          <a:pt x="0" y="27"/>
                        </a:lnTo>
                        <a:lnTo>
                          <a:pt x="9"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41" name="Freeform 119"/>
                  <p:cNvSpPr>
                    <a:spLocks/>
                  </p:cNvSpPr>
                  <p:nvPr/>
                </p:nvSpPr>
                <p:spPr bwMode="auto">
                  <a:xfrm>
                    <a:off x="989" y="3665"/>
                    <a:ext cx="38" cy="11"/>
                  </a:xfrm>
                  <a:custGeom>
                    <a:avLst/>
                    <a:gdLst>
                      <a:gd name="T0" fmla="*/ 1 w 75"/>
                      <a:gd name="T1" fmla="*/ 0 h 31"/>
                      <a:gd name="T2" fmla="*/ 1 w 75"/>
                      <a:gd name="T3" fmla="*/ 0 h 31"/>
                      <a:gd name="T4" fmla="*/ 1 w 75"/>
                      <a:gd name="T5" fmla="*/ 0 h 31"/>
                      <a:gd name="T6" fmla="*/ 1 w 75"/>
                      <a:gd name="T7" fmla="*/ 0 h 31"/>
                      <a:gd name="T8" fmla="*/ 1 w 75"/>
                      <a:gd name="T9" fmla="*/ 0 h 31"/>
                      <a:gd name="T10" fmla="*/ 1 w 75"/>
                      <a:gd name="T11" fmla="*/ 0 h 31"/>
                      <a:gd name="T12" fmla="*/ 1 w 75"/>
                      <a:gd name="T13" fmla="*/ 0 h 31"/>
                      <a:gd name="T14" fmla="*/ 0 w 75"/>
                      <a:gd name="T15" fmla="*/ 0 h 31"/>
                      <a:gd name="T16" fmla="*/ 1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1" y="0"/>
                        </a:moveTo>
                        <a:lnTo>
                          <a:pt x="50" y="0"/>
                        </a:lnTo>
                        <a:lnTo>
                          <a:pt x="52" y="4"/>
                        </a:lnTo>
                        <a:lnTo>
                          <a:pt x="56" y="13"/>
                        </a:lnTo>
                        <a:lnTo>
                          <a:pt x="75" y="31"/>
                        </a:lnTo>
                        <a:lnTo>
                          <a:pt x="18" y="31"/>
                        </a:lnTo>
                        <a:lnTo>
                          <a:pt x="10"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42" name="Freeform 120"/>
                  <p:cNvSpPr>
                    <a:spLocks/>
                  </p:cNvSpPr>
                  <p:nvPr/>
                </p:nvSpPr>
                <p:spPr bwMode="auto">
                  <a:xfrm>
                    <a:off x="993" y="3676"/>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20"/>
                        </a:lnTo>
                        <a:lnTo>
                          <a:pt x="6" y="8"/>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924" name="Group 121"/>
                <p:cNvGrpSpPr>
                  <a:grpSpLocks/>
                </p:cNvGrpSpPr>
                <p:nvPr/>
              </p:nvGrpSpPr>
              <p:grpSpPr bwMode="auto">
                <a:xfrm>
                  <a:off x="997" y="3677"/>
                  <a:ext cx="49" cy="23"/>
                  <a:chOff x="997" y="3677"/>
                  <a:chExt cx="49" cy="23"/>
                </a:xfrm>
              </p:grpSpPr>
              <p:sp>
                <p:nvSpPr>
                  <p:cNvPr id="146937" name="Freeform 122"/>
                  <p:cNvSpPr>
                    <a:spLocks/>
                  </p:cNvSpPr>
                  <p:nvPr/>
                </p:nvSpPr>
                <p:spPr bwMode="auto">
                  <a:xfrm>
                    <a:off x="997" y="3677"/>
                    <a:ext cx="13" cy="23"/>
                  </a:xfrm>
                  <a:custGeom>
                    <a:avLst/>
                    <a:gdLst>
                      <a:gd name="T0" fmla="*/ 1 w 25"/>
                      <a:gd name="T1" fmla="*/ 0 h 69"/>
                      <a:gd name="T2" fmla="*/ 0 w 25"/>
                      <a:gd name="T3" fmla="*/ 0 h 69"/>
                      <a:gd name="T4" fmla="*/ 1 w 25"/>
                      <a:gd name="T5" fmla="*/ 0 h 69"/>
                      <a:gd name="T6" fmla="*/ 1 w 25"/>
                      <a:gd name="T7" fmla="*/ 0 h 69"/>
                      <a:gd name="T8" fmla="*/ 1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3" y="69"/>
                        </a:moveTo>
                        <a:lnTo>
                          <a:pt x="0" y="27"/>
                        </a:lnTo>
                        <a:lnTo>
                          <a:pt x="9" y="0"/>
                        </a:lnTo>
                        <a:lnTo>
                          <a:pt x="25" y="31"/>
                        </a:lnTo>
                        <a:lnTo>
                          <a:pt x="13"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38" name="Freeform 123"/>
                  <p:cNvSpPr>
                    <a:spLocks/>
                  </p:cNvSpPr>
                  <p:nvPr/>
                </p:nvSpPr>
                <p:spPr bwMode="auto">
                  <a:xfrm>
                    <a:off x="1002" y="3678"/>
                    <a:ext cx="37" cy="10"/>
                  </a:xfrm>
                  <a:custGeom>
                    <a:avLst/>
                    <a:gdLst>
                      <a:gd name="T0" fmla="*/ 1 w 73"/>
                      <a:gd name="T1" fmla="*/ 0 h 30"/>
                      <a:gd name="T2" fmla="*/ 1 w 73"/>
                      <a:gd name="T3" fmla="*/ 0 h 30"/>
                      <a:gd name="T4" fmla="*/ 1 w 73"/>
                      <a:gd name="T5" fmla="*/ 0 h 30"/>
                      <a:gd name="T6" fmla="*/ 1 w 73"/>
                      <a:gd name="T7" fmla="*/ 0 h 30"/>
                      <a:gd name="T8" fmla="*/ 1 w 73"/>
                      <a:gd name="T9" fmla="*/ 0 h 30"/>
                      <a:gd name="T10" fmla="*/ 1 w 73"/>
                      <a:gd name="T11" fmla="*/ 0 h 30"/>
                      <a:gd name="T12" fmla="*/ 1 w 73"/>
                      <a:gd name="T13" fmla="*/ 0 h 30"/>
                      <a:gd name="T14" fmla="*/ 0 w 73"/>
                      <a:gd name="T15" fmla="*/ 0 h 30"/>
                      <a:gd name="T16" fmla="*/ 1 w 73"/>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0"/>
                      <a:gd name="T29" fmla="*/ 73 w 73"/>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0">
                        <a:moveTo>
                          <a:pt x="1" y="0"/>
                        </a:moveTo>
                        <a:lnTo>
                          <a:pt x="50" y="0"/>
                        </a:lnTo>
                        <a:lnTo>
                          <a:pt x="51" y="3"/>
                        </a:lnTo>
                        <a:lnTo>
                          <a:pt x="56" y="12"/>
                        </a:lnTo>
                        <a:lnTo>
                          <a:pt x="73" y="30"/>
                        </a:lnTo>
                        <a:lnTo>
                          <a:pt x="18" y="30"/>
                        </a:lnTo>
                        <a:lnTo>
                          <a:pt x="10" y="21"/>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39" name="Freeform 124"/>
                  <p:cNvSpPr>
                    <a:spLocks/>
                  </p:cNvSpPr>
                  <p:nvPr/>
                </p:nvSpPr>
                <p:spPr bwMode="auto">
                  <a:xfrm>
                    <a:off x="1005" y="3688"/>
                    <a:ext cx="41" cy="12"/>
                  </a:xfrm>
                  <a:custGeom>
                    <a:avLst/>
                    <a:gdLst>
                      <a:gd name="T0" fmla="*/ 0 w 83"/>
                      <a:gd name="T1" fmla="*/ 0 h 37"/>
                      <a:gd name="T2" fmla="*/ 0 w 83"/>
                      <a:gd name="T3" fmla="*/ 0 h 37"/>
                      <a:gd name="T4" fmla="*/ 0 w 83"/>
                      <a:gd name="T5" fmla="*/ 0 h 37"/>
                      <a:gd name="T6" fmla="*/ 0 w 83"/>
                      <a:gd name="T7" fmla="*/ 0 h 37"/>
                      <a:gd name="T8" fmla="*/ 0 w 83"/>
                      <a:gd name="T9" fmla="*/ 0 h 37"/>
                      <a:gd name="T10" fmla="*/ 0 w 83"/>
                      <a:gd name="T11" fmla="*/ 0 h 37"/>
                      <a:gd name="T12" fmla="*/ 0 w 83"/>
                      <a:gd name="T13" fmla="*/ 0 h 37"/>
                      <a:gd name="T14" fmla="*/ 0 60000 65536"/>
                      <a:gd name="T15" fmla="*/ 0 60000 65536"/>
                      <a:gd name="T16" fmla="*/ 0 60000 65536"/>
                      <a:gd name="T17" fmla="*/ 0 60000 65536"/>
                      <a:gd name="T18" fmla="*/ 0 60000 65536"/>
                      <a:gd name="T19" fmla="*/ 0 60000 65536"/>
                      <a:gd name="T20" fmla="*/ 0 60000 65536"/>
                      <a:gd name="T21" fmla="*/ 0 w 83"/>
                      <a:gd name="T22" fmla="*/ 0 h 37"/>
                      <a:gd name="T23" fmla="*/ 83 w 83"/>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7">
                        <a:moveTo>
                          <a:pt x="0" y="37"/>
                        </a:moveTo>
                        <a:lnTo>
                          <a:pt x="4" y="19"/>
                        </a:lnTo>
                        <a:lnTo>
                          <a:pt x="8" y="8"/>
                        </a:lnTo>
                        <a:lnTo>
                          <a:pt x="13" y="0"/>
                        </a:lnTo>
                        <a:lnTo>
                          <a:pt x="68" y="0"/>
                        </a:lnTo>
                        <a:lnTo>
                          <a:pt x="83" y="37"/>
                        </a:lnTo>
                        <a:lnTo>
                          <a:pt x="0" y="3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925" name="Group 125"/>
                <p:cNvGrpSpPr>
                  <a:grpSpLocks/>
                </p:cNvGrpSpPr>
                <p:nvPr/>
              </p:nvGrpSpPr>
              <p:grpSpPr bwMode="auto">
                <a:xfrm>
                  <a:off x="1010" y="3690"/>
                  <a:ext cx="48" cy="23"/>
                  <a:chOff x="1010" y="3690"/>
                  <a:chExt cx="48" cy="23"/>
                </a:xfrm>
              </p:grpSpPr>
              <p:sp>
                <p:nvSpPr>
                  <p:cNvPr id="146934" name="Freeform 126"/>
                  <p:cNvSpPr>
                    <a:spLocks/>
                  </p:cNvSpPr>
                  <p:nvPr/>
                </p:nvSpPr>
                <p:spPr bwMode="auto">
                  <a:xfrm>
                    <a:off x="1010" y="3690"/>
                    <a:ext cx="12" cy="23"/>
                  </a:xfrm>
                  <a:custGeom>
                    <a:avLst/>
                    <a:gdLst>
                      <a:gd name="T0" fmla="*/ 0 w 25"/>
                      <a:gd name="T1" fmla="*/ 0 h 69"/>
                      <a:gd name="T2" fmla="*/ 0 w 25"/>
                      <a:gd name="T3" fmla="*/ 0 h 69"/>
                      <a:gd name="T4" fmla="*/ 0 w 25"/>
                      <a:gd name="T5" fmla="*/ 0 h 69"/>
                      <a:gd name="T6" fmla="*/ 0 w 25"/>
                      <a:gd name="T7" fmla="*/ 0 h 69"/>
                      <a:gd name="T8" fmla="*/ 0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4" y="69"/>
                        </a:moveTo>
                        <a:lnTo>
                          <a:pt x="0" y="28"/>
                        </a:lnTo>
                        <a:lnTo>
                          <a:pt x="9" y="0"/>
                        </a:lnTo>
                        <a:lnTo>
                          <a:pt x="25" y="32"/>
                        </a:lnTo>
                        <a:lnTo>
                          <a:pt x="14"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35" name="Freeform 127"/>
                  <p:cNvSpPr>
                    <a:spLocks/>
                  </p:cNvSpPr>
                  <p:nvPr/>
                </p:nvSpPr>
                <p:spPr bwMode="auto">
                  <a:xfrm>
                    <a:off x="1014" y="3690"/>
                    <a:ext cx="38" cy="10"/>
                  </a:xfrm>
                  <a:custGeom>
                    <a:avLst/>
                    <a:gdLst>
                      <a:gd name="T0" fmla="*/ 1 w 75"/>
                      <a:gd name="T1" fmla="*/ 0 h 31"/>
                      <a:gd name="T2" fmla="*/ 1 w 75"/>
                      <a:gd name="T3" fmla="*/ 0 h 31"/>
                      <a:gd name="T4" fmla="*/ 1 w 75"/>
                      <a:gd name="T5" fmla="*/ 0 h 31"/>
                      <a:gd name="T6" fmla="*/ 1 w 75"/>
                      <a:gd name="T7" fmla="*/ 0 h 31"/>
                      <a:gd name="T8" fmla="*/ 1 w 75"/>
                      <a:gd name="T9" fmla="*/ 0 h 31"/>
                      <a:gd name="T10" fmla="*/ 1 w 75"/>
                      <a:gd name="T11" fmla="*/ 0 h 31"/>
                      <a:gd name="T12" fmla="*/ 1 w 75"/>
                      <a:gd name="T13" fmla="*/ 0 h 31"/>
                      <a:gd name="T14" fmla="*/ 0 w 75"/>
                      <a:gd name="T15" fmla="*/ 0 h 31"/>
                      <a:gd name="T16" fmla="*/ 1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1" y="0"/>
                        </a:moveTo>
                        <a:lnTo>
                          <a:pt x="50" y="0"/>
                        </a:lnTo>
                        <a:lnTo>
                          <a:pt x="52" y="3"/>
                        </a:lnTo>
                        <a:lnTo>
                          <a:pt x="56" y="12"/>
                        </a:lnTo>
                        <a:lnTo>
                          <a:pt x="75" y="31"/>
                        </a:lnTo>
                        <a:lnTo>
                          <a:pt x="18" y="31"/>
                        </a:lnTo>
                        <a:lnTo>
                          <a:pt x="9" y="22"/>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36" name="Freeform 128"/>
                  <p:cNvSpPr>
                    <a:spLocks/>
                  </p:cNvSpPr>
                  <p:nvPr/>
                </p:nvSpPr>
                <p:spPr bwMode="auto">
                  <a:xfrm>
                    <a:off x="1018" y="3701"/>
                    <a:ext cx="40" cy="12"/>
                  </a:xfrm>
                  <a:custGeom>
                    <a:avLst/>
                    <a:gdLst>
                      <a:gd name="T0" fmla="*/ 0 w 82"/>
                      <a:gd name="T1" fmla="*/ 0 h 35"/>
                      <a:gd name="T2" fmla="*/ 0 w 82"/>
                      <a:gd name="T3" fmla="*/ 0 h 35"/>
                      <a:gd name="T4" fmla="*/ 0 w 82"/>
                      <a:gd name="T5" fmla="*/ 0 h 35"/>
                      <a:gd name="T6" fmla="*/ 0 w 82"/>
                      <a:gd name="T7" fmla="*/ 0 h 35"/>
                      <a:gd name="T8" fmla="*/ 0 w 82"/>
                      <a:gd name="T9" fmla="*/ 0 h 35"/>
                      <a:gd name="T10" fmla="*/ 0 w 82"/>
                      <a:gd name="T11" fmla="*/ 0 h 35"/>
                      <a:gd name="T12" fmla="*/ 0 w 82"/>
                      <a:gd name="T13" fmla="*/ 0 h 35"/>
                      <a:gd name="T14" fmla="*/ 0 60000 65536"/>
                      <a:gd name="T15" fmla="*/ 0 60000 65536"/>
                      <a:gd name="T16" fmla="*/ 0 60000 65536"/>
                      <a:gd name="T17" fmla="*/ 0 60000 65536"/>
                      <a:gd name="T18" fmla="*/ 0 60000 65536"/>
                      <a:gd name="T19" fmla="*/ 0 60000 65536"/>
                      <a:gd name="T20" fmla="*/ 0 60000 65536"/>
                      <a:gd name="T21" fmla="*/ 0 w 82"/>
                      <a:gd name="T22" fmla="*/ 0 h 35"/>
                      <a:gd name="T23" fmla="*/ 82 w 82"/>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5">
                        <a:moveTo>
                          <a:pt x="0" y="35"/>
                        </a:moveTo>
                        <a:lnTo>
                          <a:pt x="2" y="19"/>
                        </a:lnTo>
                        <a:lnTo>
                          <a:pt x="8" y="7"/>
                        </a:lnTo>
                        <a:lnTo>
                          <a:pt x="12" y="0"/>
                        </a:lnTo>
                        <a:lnTo>
                          <a:pt x="69"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926" name="Group 129"/>
                <p:cNvGrpSpPr>
                  <a:grpSpLocks/>
                </p:cNvGrpSpPr>
                <p:nvPr/>
              </p:nvGrpSpPr>
              <p:grpSpPr bwMode="auto">
                <a:xfrm>
                  <a:off x="1023" y="3703"/>
                  <a:ext cx="49" cy="22"/>
                  <a:chOff x="1023" y="3703"/>
                  <a:chExt cx="49" cy="22"/>
                </a:xfrm>
              </p:grpSpPr>
              <p:sp>
                <p:nvSpPr>
                  <p:cNvPr id="146931" name="Freeform 130"/>
                  <p:cNvSpPr>
                    <a:spLocks/>
                  </p:cNvSpPr>
                  <p:nvPr/>
                </p:nvSpPr>
                <p:spPr bwMode="auto">
                  <a:xfrm>
                    <a:off x="1023" y="3703"/>
                    <a:ext cx="12" cy="22"/>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3" y="68"/>
                        </a:moveTo>
                        <a:lnTo>
                          <a:pt x="0" y="27"/>
                        </a:lnTo>
                        <a:lnTo>
                          <a:pt x="9" y="0"/>
                        </a:lnTo>
                        <a:lnTo>
                          <a:pt x="25" y="30"/>
                        </a:lnTo>
                        <a:lnTo>
                          <a:pt x="13"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32" name="Freeform 131"/>
                  <p:cNvSpPr>
                    <a:spLocks/>
                  </p:cNvSpPr>
                  <p:nvPr/>
                </p:nvSpPr>
                <p:spPr bwMode="auto">
                  <a:xfrm>
                    <a:off x="1028" y="3703"/>
                    <a:ext cx="37" cy="10"/>
                  </a:xfrm>
                  <a:custGeom>
                    <a:avLst/>
                    <a:gdLst>
                      <a:gd name="T0" fmla="*/ 0 w 75"/>
                      <a:gd name="T1" fmla="*/ 0 h 29"/>
                      <a:gd name="T2" fmla="*/ 0 w 75"/>
                      <a:gd name="T3" fmla="*/ 0 h 29"/>
                      <a:gd name="T4" fmla="*/ 0 w 75"/>
                      <a:gd name="T5" fmla="*/ 0 h 29"/>
                      <a:gd name="T6" fmla="*/ 0 w 75"/>
                      <a:gd name="T7" fmla="*/ 0 h 29"/>
                      <a:gd name="T8" fmla="*/ 0 w 75"/>
                      <a:gd name="T9" fmla="*/ 0 h 29"/>
                      <a:gd name="T10" fmla="*/ 0 w 75"/>
                      <a:gd name="T11" fmla="*/ 0 h 29"/>
                      <a:gd name="T12" fmla="*/ 0 w 75"/>
                      <a:gd name="T13" fmla="*/ 0 h 29"/>
                      <a:gd name="T14" fmla="*/ 0 w 75"/>
                      <a:gd name="T15" fmla="*/ 0 h 29"/>
                      <a:gd name="T16" fmla="*/ 0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9"/>
                      <a:gd name="T29" fmla="*/ 75 w 7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9">
                        <a:moveTo>
                          <a:pt x="1" y="0"/>
                        </a:moveTo>
                        <a:lnTo>
                          <a:pt x="50" y="0"/>
                        </a:lnTo>
                        <a:lnTo>
                          <a:pt x="51" y="2"/>
                        </a:lnTo>
                        <a:lnTo>
                          <a:pt x="57" y="11"/>
                        </a:lnTo>
                        <a:lnTo>
                          <a:pt x="75"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33" name="Freeform 132"/>
                  <p:cNvSpPr>
                    <a:spLocks/>
                  </p:cNvSpPr>
                  <p:nvPr/>
                </p:nvSpPr>
                <p:spPr bwMode="auto">
                  <a:xfrm>
                    <a:off x="1030" y="3713"/>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3" y="19"/>
                        </a:lnTo>
                        <a:lnTo>
                          <a:pt x="7" y="7"/>
                        </a:lnTo>
                        <a:lnTo>
                          <a:pt x="13" y="0"/>
                        </a:lnTo>
                        <a:lnTo>
                          <a:pt x="70"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927" name="Group 133"/>
                <p:cNvGrpSpPr>
                  <a:grpSpLocks/>
                </p:cNvGrpSpPr>
                <p:nvPr/>
              </p:nvGrpSpPr>
              <p:grpSpPr bwMode="auto">
                <a:xfrm>
                  <a:off x="1036" y="3716"/>
                  <a:ext cx="49" cy="22"/>
                  <a:chOff x="1036" y="3716"/>
                  <a:chExt cx="49" cy="22"/>
                </a:xfrm>
              </p:grpSpPr>
              <p:sp>
                <p:nvSpPr>
                  <p:cNvPr id="146928" name="Freeform 134"/>
                  <p:cNvSpPr>
                    <a:spLocks/>
                  </p:cNvSpPr>
                  <p:nvPr/>
                </p:nvSpPr>
                <p:spPr bwMode="auto">
                  <a:xfrm>
                    <a:off x="1036" y="3716"/>
                    <a:ext cx="11" cy="22"/>
                  </a:xfrm>
                  <a:custGeom>
                    <a:avLst/>
                    <a:gdLst>
                      <a:gd name="T0" fmla="*/ 1 w 22"/>
                      <a:gd name="T1" fmla="*/ 0 h 68"/>
                      <a:gd name="T2" fmla="*/ 0 w 22"/>
                      <a:gd name="T3" fmla="*/ 0 h 68"/>
                      <a:gd name="T4" fmla="*/ 1 w 22"/>
                      <a:gd name="T5" fmla="*/ 0 h 68"/>
                      <a:gd name="T6" fmla="*/ 1 w 22"/>
                      <a:gd name="T7" fmla="*/ 0 h 68"/>
                      <a:gd name="T8" fmla="*/ 1 w 22"/>
                      <a:gd name="T9" fmla="*/ 0 h 68"/>
                      <a:gd name="T10" fmla="*/ 0 60000 65536"/>
                      <a:gd name="T11" fmla="*/ 0 60000 65536"/>
                      <a:gd name="T12" fmla="*/ 0 60000 65536"/>
                      <a:gd name="T13" fmla="*/ 0 60000 65536"/>
                      <a:gd name="T14" fmla="*/ 0 60000 65536"/>
                      <a:gd name="T15" fmla="*/ 0 w 22"/>
                      <a:gd name="T16" fmla="*/ 0 h 68"/>
                      <a:gd name="T17" fmla="*/ 22 w 22"/>
                      <a:gd name="T18" fmla="*/ 68 h 68"/>
                    </a:gdLst>
                    <a:ahLst/>
                    <a:cxnLst>
                      <a:cxn ang="T10">
                        <a:pos x="T0" y="T1"/>
                      </a:cxn>
                      <a:cxn ang="T11">
                        <a:pos x="T2" y="T3"/>
                      </a:cxn>
                      <a:cxn ang="T12">
                        <a:pos x="T4" y="T5"/>
                      </a:cxn>
                      <a:cxn ang="T13">
                        <a:pos x="T6" y="T7"/>
                      </a:cxn>
                      <a:cxn ang="T14">
                        <a:pos x="T8" y="T9"/>
                      </a:cxn>
                    </a:cxnLst>
                    <a:rect l="T15" t="T16" r="T17" b="T18"/>
                    <a:pathLst>
                      <a:path w="22" h="68">
                        <a:moveTo>
                          <a:pt x="13" y="68"/>
                        </a:moveTo>
                        <a:lnTo>
                          <a:pt x="0" y="27"/>
                        </a:lnTo>
                        <a:lnTo>
                          <a:pt x="9" y="0"/>
                        </a:lnTo>
                        <a:lnTo>
                          <a:pt x="22" y="31"/>
                        </a:lnTo>
                        <a:lnTo>
                          <a:pt x="13"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29" name="Freeform 135"/>
                  <p:cNvSpPr>
                    <a:spLocks/>
                  </p:cNvSpPr>
                  <p:nvPr/>
                </p:nvSpPr>
                <p:spPr bwMode="auto">
                  <a:xfrm>
                    <a:off x="1040" y="3716"/>
                    <a:ext cx="37" cy="10"/>
                  </a:xfrm>
                  <a:custGeom>
                    <a:avLst/>
                    <a:gdLst>
                      <a:gd name="T0" fmla="*/ 0 w 75"/>
                      <a:gd name="T1" fmla="*/ 0 h 29"/>
                      <a:gd name="T2" fmla="*/ 0 w 75"/>
                      <a:gd name="T3" fmla="*/ 0 h 29"/>
                      <a:gd name="T4" fmla="*/ 0 w 75"/>
                      <a:gd name="T5" fmla="*/ 0 h 29"/>
                      <a:gd name="T6" fmla="*/ 0 w 75"/>
                      <a:gd name="T7" fmla="*/ 0 h 29"/>
                      <a:gd name="T8" fmla="*/ 0 w 75"/>
                      <a:gd name="T9" fmla="*/ 0 h 29"/>
                      <a:gd name="T10" fmla="*/ 0 w 75"/>
                      <a:gd name="T11" fmla="*/ 0 h 29"/>
                      <a:gd name="T12" fmla="*/ 0 w 75"/>
                      <a:gd name="T13" fmla="*/ 0 h 29"/>
                      <a:gd name="T14" fmla="*/ 0 w 75"/>
                      <a:gd name="T15" fmla="*/ 0 h 29"/>
                      <a:gd name="T16" fmla="*/ 0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9"/>
                      <a:gd name="T29" fmla="*/ 75 w 7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9">
                        <a:moveTo>
                          <a:pt x="3" y="0"/>
                        </a:moveTo>
                        <a:lnTo>
                          <a:pt x="51" y="0"/>
                        </a:lnTo>
                        <a:lnTo>
                          <a:pt x="53" y="2"/>
                        </a:lnTo>
                        <a:lnTo>
                          <a:pt x="57" y="11"/>
                        </a:lnTo>
                        <a:lnTo>
                          <a:pt x="75" y="29"/>
                        </a:lnTo>
                        <a:lnTo>
                          <a:pt x="18" y="29"/>
                        </a:lnTo>
                        <a:lnTo>
                          <a:pt x="9" y="20"/>
                        </a:lnTo>
                        <a:lnTo>
                          <a:pt x="0" y="5"/>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30" name="Freeform 136"/>
                  <p:cNvSpPr>
                    <a:spLocks/>
                  </p:cNvSpPr>
                  <p:nvPr/>
                </p:nvSpPr>
                <p:spPr bwMode="auto">
                  <a:xfrm>
                    <a:off x="1043" y="3726"/>
                    <a:ext cx="42"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1" y="20"/>
                        </a:lnTo>
                        <a:lnTo>
                          <a:pt x="6" y="8"/>
                        </a:lnTo>
                        <a:lnTo>
                          <a:pt x="10"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46579" name="Group 137"/>
              <p:cNvGrpSpPr>
                <a:grpSpLocks/>
              </p:cNvGrpSpPr>
              <p:nvPr/>
            </p:nvGrpSpPr>
            <p:grpSpPr bwMode="auto">
              <a:xfrm>
                <a:off x="1046" y="3727"/>
                <a:ext cx="49" cy="23"/>
                <a:chOff x="1046" y="3727"/>
                <a:chExt cx="49" cy="23"/>
              </a:xfrm>
            </p:grpSpPr>
            <p:sp>
              <p:nvSpPr>
                <p:cNvPr id="146920" name="Freeform 138"/>
                <p:cNvSpPr>
                  <a:spLocks/>
                </p:cNvSpPr>
                <p:nvPr/>
              </p:nvSpPr>
              <p:spPr bwMode="auto">
                <a:xfrm>
                  <a:off x="1046" y="3727"/>
                  <a:ext cx="12" cy="23"/>
                </a:xfrm>
                <a:custGeom>
                  <a:avLst/>
                  <a:gdLst>
                    <a:gd name="T0" fmla="*/ 1 w 24"/>
                    <a:gd name="T1" fmla="*/ 0 h 68"/>
                    <a:gd name="T2" fmla="*/ 0 w 24"/>
                    <a:gd name="T3" fmla="*/ 0 h 68"/>
                    <a:gd name="T4" fmla="*/ 1 w 24"/>
                    <a:gd name="T5" fmla="*/ 0 h 68"/>
                    <a:gd name="T6" fmla="*/ 1 w 24"/>
                    <a:gd name="T7" fmla="*/ 0 h 68"/>
                    <a:gd name="T8" fmla="*/ 1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4" y="68"/>
                      </a:moveTo>
                      <a:lnTo>
                        <a:pt x="0" y="27"/>
                      </a:lnTo>
                      <a:lnTo>
                        <a:pt x="10" y="0"/>
                      </a:lnTo>
                      <a:lnTo>
                        <a:pt x="24" y="32"/>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21" name="Freeform 139"/>
                <p:cNvSpPr>
                  <a:spLocks/>
                </p:cNvSpPr>
                <p:nvPr/>
              </p:nvSpPr>
              <p:spPr bwMode="auto">
                <a:xfrm>
                  <a:off x="1051" y="3727"/>
                  <a:ext cx="36" cy="11"/>
                </a:xfrm>
                <a:custGeom>
                  <a:avLst/>
                  <a:gdLst>
                    <a:gd name="T0" fmla="*/ 0 w 73"/>
                    <a:gd name="T1" fmla="*/ 0 h 31"/>
                    <a:gd name="T2" fmla="*/ 0 w 73"/>
                    <a:gd name="T3" fmla="*/ 0 h 31"/>
                    <a:gd name="T4" fmla="*/ 0 w 73"/>
                    <a:gd name="T5" fmla="*/ 0 h 31"/>
                    <a:gd name="T6" fmla="*/ 0 w 73"/>
                    <a:gd name="T7" fmla="*/ 0 h 31"/>
                    <a:gd name="T8" fmla="*/ 0 w 73"/>
                    <a:gd name="T9" fmla="*/ 0 h 31"/>
                    <a:gd name="T10" fmla="*/ 0 w 73"/>
                    <a:gd name="T11" fmla="*/ 0 h 31"/>
                    <a:gd name="T12" fmla="*/ 0 w 73"/>
                    <a:gd name="T13" fmla="*/ 0 h 31"/>
                    <a:gd name="T14" fmla="*/ 0 w 73"/>
                    <a:gd name="T15" fmla="*/ 0 h 31"/>
                    <a:gd name="T16" fmla="*/ 0 w 73"/>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1"/>
                    <a:gd name="T29" fmla="*/ 73 w 73"/>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1">
                      <a:moveTo>
                        <a:pt x="2" y="0"/>
                      </a:moveTo>
                      <a:lnTo>
                        <a:pt x="49" y="0"/>
                      </a:lnTo>
                      <a:lnTo>
                        <a:pt x="50" y="4"/>
                      </a:lnTo>
                      <a:lnTo>
                        <a:pt x="57" y="13"/>
                      </a:lnTo>
                      <a:lnTo>
                        <a:pt x="73" y="31"/>
                      </a:lnTo>
                      <a:lnTo>
                        <a:pt x="17" y="31"/>
                      </a:lnTo>
                      <a:lnTo>
                        <a:pt x="10" y="22"/>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22" name="Freeform 140"/>
                <p:cNvSpPr>
                  <a:spLocks/>
                </p:cNvSpPr>
                <p:nvPr/>
              </p:nvSpPr>
              <p:spPr bwMode="auto">
                <a:xfrm>
                  <a:off x="1054" y="3738"/>
                  <a:ext cx="41" cy="12"/>
                </a:xfrm>
                <a:custGeom>
                  <a:avLst/>
                  <a:gdLst>
                    <a:gd name="T0" fmla="*/ 0 w 82"/>
                    <a:gd name="T1" fmla="*/ 0 h 35"/>
                    <a:gd name="T2" fmla="*/ 1 w 82"/>
                    <a:gd name="T3" fmla="*/ 0 h 35"/>
                    <a:gd name="T4" fmla="*/ 1 w 82"/>
                    <a:gd name="T5" fmla="*/ 0 h 35"/>
                    <a:gd name="T6" fmla="*/ 1 w 82"/>
                    <a:gd name="T7" fmla="*/ 0 h 35"/>
                    <a:gd name="T8" fmla="*/ 1 w 82"/>
                    <a:gd name="T9" fmla="*/ 0 h 35"/>
                    <a:gd name="T10" fmla="*/ 1 w 82"/>
                    <a:gd name="T11" fmla="*/ 0 h 35"/>
                    <a:gd name="T12" fmla="*/ 0 w 82"/>
                    <a:gd name="T13" fmla="*/ 0 h 35"/>
                    <a:gd name="T14" fmla="*/ 0 60000 65536"/>
                    <a:gd name="T15" fmla="*/ 0 60000 65536"/>
                    <a:gd name="T16" fmla="*/ 0 60000 65536"/>
                    <a:gd name="T17" fmla="*/ 0 60000 65536"/>
                    <a:gd name="T18" fmla="*/ 0 60000 65536"/>
                    <a:gd name="T19" fmla="*/ 0 60000 65536"/>
                    <a:gd name="T20" fmla="*/ 0 60000 65536"/>
                    <a:gd name="T21" fmla="*/ 0 w 82"/>
                    <a:gd name="T22" fmla="*/ 0 h 35"/>
                    <a:gd name="T23" fmla="*/ 82 w 82"/>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5">
                      <a:moveTo>
                        <a:pt x="0" y="35"/>
                      </a:moveTo>
                      <a:lnTo>
                        <a:pt x="1" y="19"/>
                      </a:lnTo>
                      <a:lnTo>
                        <a:pt x="6" y="6"/>
                      </a:lnTo>
                      <a:lnTo>
                        <a:pt x="10" y="0"/>
                      </a:lnTo>
                      <a:lnTo>
                        <a:pt x="67"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580" name="Group 141"/>
              <p:cNvGrpSpPr>
                <a:grpSpLocks/>
              </p:cNvGrpSpPr>
              <p:nvPr/>
            </p:nvGrpSpPr>
            <p:grpSpPr bwMode="auto">
              <a:xfrm>
                <a:off x="1058" y="3739"/>
                <a:ext cx="50" cy="23"/>
                <a:chOff x="1058" y="3739"/>
                <a:chExt cx="50" cy="23"/>
              </a:xfrm>
            </p:grpSpPr>
            <p:sp>
              <p:nvSpPr>
                <p:cNvPr id="146917" name="Freeform 142"/>
                <p:cNvSpPr>
                  <a:spLocks/>
                </p:cNvSpPr>
                <p:nvPr/>
              </p:nvSpPr>
              <p:spPr bwMode="auto">
                <a:xfrm>
                  <a:off x="1058" y="3739"/>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0"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18" name="Freeform 143"/>
                <p:cNvSpPr>
                  <a:spLocks/>
                </p:cNvSpPr>
                <p:nvPr/>
              </p:nvSpPr>
              <p:spPr bwMode="auto">
                <a:xfrm>
                  <a:off x="1063" y="3740"/>
                  <a:ext cx="37" cy="10"/>
                </a:xfrm>
                <a:custGeom>
                  <a:avLst/>
                  <a:gdLst>
                    <a:gd name="T0" fmla="*/ 0 w 75"/>
                    <a:gd name="T1" fmla="*/ 0 h 30"/>
                    <a:gd name="T2" fmla="*/ 0 w 75"/>
                    <a:gd name="T3" fmla="*/ 0 h 30"/>
                    <a:gd name="T4" fmla="*/ 0 w 75"/>
                    <a:gd name="T5" fmla="*/ 0 h 30"/>
                    <a:gd name="T6" fmla="*/ 0 w 75"/>
                    <a:gd name="T7" fmla="*/ 0 h 30"/>
                    <a:gd name="T8" fmla="*/ 0 w 75"/>
                    <a:gd name="T9" fmla="*/ 0 h 30"/>
                    <a:gd name="T10" fmla="*/ 0 w 75"/>
                    <a:gd name="T11" fmla="*/ 0 h 30"/>
                    <a:gd name="T12" fmla="*/ 0 w 75"/>
                    <a:gd name="T13" fmla="*/ 0 h 30"/>
                    <a:gd name="T14" fmla="*/ 0 w 75"/>
                    <a:gd name="T15" fmla="*/ 0 h 30"/>
                    <a:gd name="T16" fmla="*/ 0 w 75"/>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0"/>
                    <a:gd name="T29" fmla="*/ 75 w 75"/>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0">
                      <a:moveTo>
                        <a:pt x="3" y="0"/>
                      </a:moveTo>
                      <a:lnTo>
                        <a:pt x="50" y="0"/>
                      </a:lnTo>
                      <a:lnTo>
                        <a:pt x="51" y="3"/>
                      </a:lnTo>
                      <a:lnTo>
                        <a:pt x="58" y="12"/>
                      </a:lnTo>
                      <a:lnTo>
                        <a:pt x="75" y="30"/>
                      </a:lnTo>
                      <a:lnTo>
                        <a:pt x="18" y="30"/>
                      </a:lnTo>
                      <a:lnTo>
                        <a:pt x="11" y="21"/>
                      </a:lnTo>
                      <a:lnTo>
                        <a:pt x="0" y="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19" name="Freeform 144"/>
                <p:cNvSpPr>
                  <a:spLocks/>
                </p:cNvSpPr>
                <p:nvPr/>
              </p:nvSpPr>
              <p:spPr bwMode="auto">
                <a:xfrm>
                  <a:off x="1067" y="3750"/>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 name="T21" fmla="*/ 0 w 81"/>
                    <a:gd name="T22" fmla="*/ 0 h 36"/>
                    <a:gd name="T23" fmla="*/ 81 w 8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6">
                      <a:moveTo>
                        <a:pt x="0" y="36"/>
                      </a:moveTo>
                      <a:lnTo>
                        <a:pt x="1" y="19"/>
                      </a:lnTo>
                      <a:lnTo>
                        <a:pt x="5" y="8"/>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581" name="Group 145"/>
              <p:cNvGrpSpPr>
                <a:grpSpLocks/>
              </p:cNvGrpSpPr>
              <p:nvPr/>
            </p:nvGrpSpPr>
            <p:grpSpPr bwMode="auto">
              <a:xfrm>
                <a:off x="1072" y="3753"/>
                <a:ext cx="48" cy="22"/>
                <a:chOff x="1072" y="3753"/>
                <a:chExt cx="48" cy="22"/>
              </a:xfrm>
            </p:grpSpPr>
            <p:sp>
              <p:nvSpPr>
                <p:cNvPr id="146914" name="Freeform 146"/>
                <p:cNvSpPr>
                  <a:spLocks/>
                </p:cNvSpPr>
                <p:nvPr/>
              </p:nvSpPr>
              <p:spPr bwMode="auto">
                <a:xfrm>
                  <a:off x="1072" y="3753"/>
                  <a:ext cx="11" cy="22"/>
                </a:xfrm>
                <a:custGeom>
                  <a:avLst/>
                  <a:gdLst>
                    <a:gd name="T0" fmla="*/ 0 w 24"/>
                    <a:gd name="T1" fmla="*/ 0 h 68"/>
                    <a:gd name="T2" fmla="*/ 0 w 24"/>
                    <a:gd name="T3" fmla="*/ 0 h 68"/>
                    <a:gd name="T4" fmla="*/ 0 w 24"/>
                    <a:gd name="T5" fmla="*/ 0 h 68"/>
                    <a:gd name="T6" fmla="*/ 0 w 24"/>
                    <a:gd name="T7" fmla="*/ 0 h 68"/>
                    <a:gd name="T8" fmla="*/ 0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5" y="68"/>
                      </a:moveTo>
                      <a:lnTo>
                        <a:pt x="0" y="27"/>
                      </a:lnTo>
                      <a:lnTo>
                        <a:pt x="9" y="0"/>
                      </a:lnTo>
                      <a:lnTo>
                        <a:pt x="24"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15" name="Freeform 147"/>
                <p:cNvSpPr>
                  <a:spLocks/>
                </p:cNvSpPr>
                <p:nvPr/>
              </p:nvSpPr>
              <p:spPr bwMode="auto">
                <a:xfrm>
                  <a:off x="1076" y="3753"/>
                  <a:ext cx="37" cy="10"/>
                </a:xfrm>
                <a:custGeom>
                  <a:avLst/>
                  <a:gdLst>
                    <a:gd name="T0" fmla="*/ 1 w 74"/>
                    <a:gd name="T1" fmla="*/ 0 h 31"/>
                    <a:gd name="T2" fmla="*/ 1 w 74"/>
                    <a:gd name="T3" fmla="*/ 0 h 31"/>
                    <a:gd name="T4" fmla="*/ 1 w 74"/>
                    <a:gd name="T5" fmla="*/ 0 h 31"/>
                    <a:gd name="T6" fmla="*/ 1 w 74"/>
                    <a:gd name="T7" fmla="*/ 0 h 31"/>
                    <a:gd name="T8" fmla="*/ 1 w 74"/>
                    <a:gd name="T9" fmla="*/ 0 h 31"/>
                    <a:gd name="T10" fmla="*/ 1 w 74"/>
                    <a:gd name="T11" fmla="*/ 0 h 31"/>
                    <a:gd name="T12" fmla="*/ 1 w 74"/>
                    <a:gd name="T13" fmla="*/ 0 h 31"/>
                    <a:gd name="T14" fmla="*/ 0 w 74"/>
                    <a:gd name="T15" fmla="*/ 0 h 31"/>
                    <a:gd name="T16" fmla="*/ 1 w 74"/>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31"/>
                    <a:gd name="T29" fmla="*/ 74 w 74"/>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31">
                      <a:moveTo>
                        <a:pt x="2" y="0"/>
                      </a:moveTo>
                      <a:lnTo>
                        <a:pt x="50" y="0"/>
                      </a:lnTo>
                      <a:lnTo>
                        <a:pt x="52" y="4"/>
                      </a:lnTo>
                      <a:lnTo>
                        <a:pt x="57" y="13"/>
                      </a:lnTo>
                      <a:lnTo>
                        <a:pt x="74" y="31"/>
                      </a:lnTo>
                      <a:lnTo>
                        <a:pt x="19" y="31"/>
                      </a:lnTo>
                      <a:lnTo>
                        <a:pt x="11"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16" name="Freeform 148"/>
                <p:cNvSpPr>
                  <a:spLocks/>
                </p:cNvSpPr>
                <p:nvPr/>
              </p:nvSpPr>
              <p:spPr bwMode="auto">
                <a:xfrm>
                  <a:off x="1079" y="3763"/>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 name="T21" fmla="*/ 0 w 81"/>
                    <a:gd name="T22" fmla="*/ 0 h 36"/>
                    <a:gd name="T23" fmla="*/ 81 w 8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6">
                      <a:moveTo>
                        <a:pt x="0" y="36"/>
                      </a:moveTo>
                      <a:lnTo>
                        <a:pt x="3" y="20"/>
                      </a:lnTo>
                      <a:lnTo>
                        <a:pt x="6" y="7"/>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46582" name="Freeform 149"/>
              <p:cNvSpPr>
                <a:spLocks/>
              </p:cNvSpPr>
              <p:nvPr/>
            </p:nvSpPr>
            <p:spPr bwMode="auto">
              <a:xfrm>
                <a:off x="820" y="3535"/>
                <a:ext cx="12" cy="23"/>
              </a:xfrm>
              <a:custGeom>
                <a:avLst/>
                <a:gdLst>
                  <a:gd name="T0" fmla="*/ 1 w 23"/>
                  <a:gd name="T1" fmla="*/ 0 h 68"/>
                  <a:gd name="T2" fmla="*/ 0 w 23"/>
                  <a:gd name="T3" fmla="*/ 0 h 68"/>
                  <a:gd name="T4" fmla="*/ 1 w 23"/>
                  <a:gd name="T5" fmla="*/ 0 h 68"/>
                  <a:gd name="T6" fmla="*/ 1 w 23"/>
                  <a:gd name="T7" fmla="*/ 0 h 68"/>
                  <a:gd name="T8" fmla="*/ 1 w 23"/>
                  <a:gd name="T9" fmla="*/ 0 h 68"/>
                  <a:gd name="T10" fmla="*/ 0 60000 65536"/>
                  <a:gd name="T11" fmla="*/ 0 60000 65536"/>
                  <a:gd name="T12" fmla="*/ 0 60000 65536"/>
                  <a:gd name="T13" fmla="*/ 0 60000 65536"/>
                  <a:gd name="T14" fmla="*/ 0 60000 65536"/>
                  <a:gd name="T15" fmla="*/ 0 w 23"/>
                  <a:gd name="T16" fmla="*/ 0 h 68"/>
                  <a:gd name="T17" fmla="*/ 23 w 23"/>
                  <a:gd name="T18" fmla="*/ 68 h 68"/>
                </a:gdLst>
                <a:ahLst/>
                <a:cxnLst>
                  <a:cxn ang="T10">
                    <a:pos x="T0" y="T1"/>
                  </a:cxn>
                  <a:cxn ang="T11">
                    <a:pos x="T2" y="T3"/>
                  </a:cxn>
                  <a:cxn ang="T12">
                    <a:pos x="T4" y="T5"/>
                  </a:cxn>
                  <a:cxn ang="T13">
                    <a:pos x="T6" y="T7"/>
                  </a:cxn>
                  <a:cxn ang="T14">
                    <a:pos x="T8" y="T9"/>
                  </a:cxn>
                </a:cxnLst>
                <a:rect l="T15" t="T16" r="T17" b="T18"/>
                <a:pathLst>
                  <a:path w="23" h="68">
                    <a:moveTo>
                      <a:pt x="14" y="68"/>
                    </a:moveTo>
                    <a:lnTo>
                      <a:pt x="0" y="27"/>
                    </a:lnTo>
                    <a:lnTo>
                      <a:pt x="9" y="0"/>
                    </a:lnTo>
                    <a:lnTo>
                      <a:pt x="23" y="31"/>
                    </a:lnTo>
                    <a:lnTo>
                      <a:pt x="14"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83" name="Freeform 150"/>
              <p:cNvSpPr>
                <a:spLocks/>
              </p:cNvSpPr>
              <p:nvPr/>
            </p:nvSpPr>
            <p:spPr bwMode="auto">
              <a:xfrm>
                <a:off x="825" y="3535"/>
                <a:ext cx="36" cy="9"/>
              </a:xfrm>
              <a:custGeom>
                <a:avLst/>
                <a:gdLst>
                  <a:gd name="T0" fmla="*/ 0 w 71"/>
                  <a:gd name="T1" fmla="*/ 0 h 27"/>
                  <a:gd name="T2" fmla="*/ 1 w 71"/>
                  <a:gd name="T3" fmla="*/ 0 h 27"/>
                  <a:gd name="T4" fmla="*/ 1 w 71"/>
                  <a:gd name="T5" fmla="*/ 0 h 27"/>
                  <a:gd name="T6" fmla="*/ 1 w 71"/>
                  <a:gd name="T7" fmla="*/ 0 h 27"/>
                  <a:gd name="T8" fmla="*/ 1 w 71"/>
                  <a:gd name="T9" fmla="*/ 0 h 27"/>
                  <a:gd name="T10" fmla="*/ 1 w 71"/>
                  <a:gd name="T11" fmla="*/ 0 h 27"/>
                  <a:gd name="T12" fmla="*/ 1 w 71"/>
                  <a:gd name="T13" fmla="*/ 0 h 27"/>
                  <a:gd name="T14" fmla="*/ 0 w 71"/>
                  <a:gd name="T15" fmla="*/ 0 h 27"/>
                  <a:gd name="T16" fmla="*/ 0 w 71"/>
                  <a:gd name="T17" fmla="*/ 0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1"/>
                  <a:gd name="T28" fmla="*/ 0 h 27"/>
                  <a:gd name="T29" fmla="*/ 71 w 71"/>
                  <a:gd name="T30" fmla="*/ 27 h 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1" h="27">
                    <a:moveTo>
                      <a:pt x="0" y="0"/>
                    </a:moveTo>
                    <a:lnTo>
                      <a:pt x="49" y="0"/>
                    </a:lnTo>
                    <a:lnTo>
                      <a:pt x="51" y="2"/>
                    </a:lnTo>
                    <a:lnTo>
                      <a:pt x="55" y="12"/>
                    </a:lnTo>
                    <a:lnTo>
                      <a:pt x="71" y="27"/>
                    </a:lnTo>
                    <a:lnTo>
                      <a:pt x="17" y="27"/>
                    </a:lnTo>
                    <a:lnTo>
                      <a:pt x="8" y="20"/>
                    </a:lnTo>
                    <a:lnTo>
                      <a:pt x="0" y="6"/>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84" name="Freeform 151"/>
              <p:cNvSpPr>
                <a:spLocks/>
              </p:cNvSpPr>
              <p:nvPr/>
            </p:nvSpPr>
            <p:spPr bwMode="auto">
              <a:xfrm>
                <a:off x="828" y="3546"/>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21"/>
                    </a:lnTo>
                    <a:lnTo>
                      <a:pt x="6" y="8"/>
                    </a:lnTo>
                    <a:lnTo>
                      <a:pt x="11" y="0"/>
                    </a:lnTo>
                    <a:lnTo>
                      <a:pt x="68" y="0"/>
                    </a:lnTo>
                    <a:lnTo>
                      <a:pt x="82"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46585" name="Group 152"/>
              <p:cNvGrpSpPr>
                <a:grpSpLocks/>
              </p:cNvGrpSpPr>
              <p:nvPr/>
            </p:nvGrpSpPr>
            <p:grpSpPr bwMode="auto">
              <a:xfrm>
                <a:off x="832" y="3547"/>
                <a:ext cx="49" cy="23"/>
                <a:chOff x="832" y="3547"/>
                <a:chExt cx="49" cy="23"/>
              </a:xfrm>
            </p:grpSpPr>
            <p:sp>
              <p:nvSpPr>
                <p:cNvPr id="146911" name="Freeform 153"/>
                <p:cNvSpPr>
                  <a:spLocks/>
                </p:cNvSpPr>
                <p:nvPr/>
              </p:nvSpPr>
              <p:spPr bwMode="auto">
                <a:xfrm>
                  <a:off x="832" y="3547"/>
                  <a:ext cx="12" cy="23"/>
                </a:xfrm>
                <a:custGeom>
                  <a:avLst/>
                  <a:gdLst>
                    <a:gd name="T0" fmla="*/ 1 w 24"/>
                    <a:gd name="T1" fmla="*/ 0 h 68"/>
                    <a:gd name="T2" fmla="*/ 0 w 24"/>
                    <a:gd name="T3" fmla="*/ 0 h 68"/>
                    <a:gd name="T4" fmla="*/ 1 w 24"/>
                    <a:gd name="T5" fmla="*/ 0 h 68"/>
                    <a:gd name="T6" fmla="*/ 1 w 24"/>
                    <a:gd name="T7" fmla="*/ 0 h 68"/>
                    <a:gd name="T8" fmla="*/ 1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5" y="68"/>
                      </a:moveTo>
                      <a:lnTo>
                        <a:pt x="0" y="27"/>
                      </a:lnTo>
                      <a:lnTo>
                        <a:pt x="11" y="0"/>
                      </a:lnTo>
                      <a:lnTo>
                        <a:pt x="24"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12" name="Freeform 154"/>
                <p:cNvSpPr>
                  <a:spLocks/>
                </p:cNvSpPr>
                <p:nvPr/>
              </p:nvSpPr>
              <p:spPr bwMode="auto">
                <a:xfrm>
                  <a:off x="837" y="3548"/>
                  <a:ext cx="36" cy="10"/>
                </a:xfrm>
                <a:custGeom>
                  <a:avLst/>
                  <a:gdLst>
                    <a:gd name="T0" fmla="*/ 1 w 72"/>
                    <a:gd name="T1" fmla="*/ 0 h 29"/>
                    <a:gd name="T2" fmla="*/ 1 w 72"/>
                    <a:gd name="T3" fmla="*/ 0 h 29"/>
                    <a:gd name="T4" fmla="*/ 1 w 72"/>
                    <a:gd name="T5" fmla="*/ 0 h 29"/>
                    <a:gd name="T6" fmla="*/ 1 w 72"/>
                    <a:gd name="T7" fmla="*/ 0 h 29"/>
                    <a:gd name="T8" fmla="*/ 1 w 72"/>
                    <a:gd name="T9" fmla="*/ 0 h 29"/>
                    <a:gd name="T10" fmla="*/ 1 w 72"/>
                    <a:gd name="T11" fmla="*/ 0 h 29"/>
                    <a:gd name="T12" fmla="*/ 1 w 72"/>
                    <a:gd name="T13" fmla="*/ 0 h 29"/>
                    <a:gd name="T14" fmla="*/ 0 w 72"/>
                    <a:gd name="T15" fmla="*/ 0 h 29"/>
                    <a:gd name="T16" fmla="*/ 1 w 72"/>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29"/>
                    <a:gd name="T29" fmla="*/ 72 w 72"/>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29">
                      <a:moveTo>
                        <a:pt x="1" y="0"/>
                      </a:moveTo>
                      <a:lnTo>
                        <a:pt x="49" y="0"/>
                      </a:lnTo>
                      <a:lnTo>
                        <a:pt x="50" y="2"/>
                      </a:lnTo>
                      <a:lnTo>
                        <a:pt x="56" y="11"/>
                      </a:lnTo>
                      <a:lnTo>
                        <a:pt x="72" y="29"/>
                      </a:lnTo>
                      <a:lnTo>
                        <a:pt x="17"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13" name="Freeform 155"/>
                <p:cNvSpPr>
                  <a:spLocks/>
                </p:cNvSpPr>
                <p:nvPr/>
              </p:nvSpPr>
              <p:spPr bwMode="auto">
                <a:xfrm>
                  <a:off x="840" y="3558"/>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20"/>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586" name="Group 156"/>
              <p:cNvGrpSpPr>
                <a:grpSpLocks/>
              </p:cNvGrpSpPr>
              <p:nvPr/>
            </p:nvGrpSpPr>
            <p:grpSpPr bwMode="auto">
              <a:xfrm>
                <a:off x="844" y="3560"/>
                <a:ext cx="49" cy="22"/>
                <a:chOff x="844" y="3560"/>
                <a:chExt cx="49" cy="22"/>
              </a:xfrm>
            </p:grpSpPr>
            <p:sp>
              <p:nvSpPr>
                <p:cNvPr id="146908" name="Freeform 157"/>
                <p:cNvSpPr>
                  <a:spLocks/>
                </p:cNvSpPr>
                <p:nvPr/>
              </p:nvSpPr>
              <p:spPr bwMode="auto">
                <a:xfrm>
                  <a:off x="844" y="3560"/>
                  <a:ext cx="13" cy="22"/>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09" name="Freeform 158"/>
                <p:cNvSpPr>
                  <a:spLocks/>
                </p:cNvSpPr>
                <p:nvPr/>
              </p:nvSpPr>
              <p:spPr bwMode="auto">
                <a:xfrm>
                  <a:off x="849" y="3560"/>
                  <a:ext cx="37" cy="10"/>
                </a:xfrm>
                <a:custGeom>
                  <a:avLst/>
                  <a:gdLst>
                    <a:gd name="T0" fmla="*/ 1 w 73"/>
                    <a:gd name="T1" fmla="*/ 0 h 29"/>
                    <a:gd name="T2" fmla="*/ 1 w 73"/>
                    <a:gd name="T3" fmla="*/ 0 h 29"/>
                    <a:gd name="T4" fmla="*/ 1 w 73"/>
                    <a:gd name="T5" fmla="*/ 0 h 29"/>
                    <a:gd name="T6" fmla="*/ 1 w 73"/>
                    <a:gd name="T7" fmla="*/ 0 h 29"/>
                    <a:gd name="T8" fmla="*/ 1 w 73"/>
                    <a:gd name="T9" fmla="*/ 0 h 29"/>
                    <a:gd name="T10" fmla="*/ 1 w 73"/>
                    <a:gd name="T11" fmla="*/ 0 h 29"/>
                    <a:gd name="T12" fmla="*/ 1 w 73"/>
                    <a:gd name="T13" fmla="*/ 0 h 29"/>
                    <a:gd name="T14" fmla="*/ 0 w 73"/>
                    <a:gd name="T15" fmla="*/ 0 h 29"/>
                    <a:gd name="T16" fmla="*/ 1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29"/>
                    <a:gd name="T29" fmla="*/ 73 w 73"/>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29">
                      <a:moveTo>
                        <a:pt x="1" y="0"/>
                      </a:moveTo>
                      <a:lnTo>
                        <a:pt x="48" y="0"/>
                      </a:lnTo>
                      <a:lnTo>
                        <a:pt x="50" y="2"/>
                      </a:lnTo>
                      <a:lnTo>
                        <a:pt x="56" y="11"/>
                      </a:lnTo>
                      <a:lnTo>
                        <a:pt x="73"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10" name="Freeform 159"/>
                <p:cNvSpPr>
                  <a:spLocks/>
                </p:cNvSpPr>
                <p:nvPr/>
              </p:nvSpPr>
              <p:spPr bwMode="auto">
                <a:xfrm>
                  <a:off x="853" y="3571"/>
                  <a:ext cx="40" cy="11"/>
                </a:xfrm>
                <a:custGeom>
                  <a:avLst/>
                  <a:gdLst>
                    <a:gd name="T0" fmla="*/ 0 w 82"/>
                    <a:gd name="T1" fmla="*/ 0 h 35"/>
                    <a:gd name="T2" fmla="*/ 0 w 82"/>
                    <a:gd name="T3" fmla="*/ 0 h 35"/>
                    <a:gd name="T4" fmla="*/ 0 w 82"/>
                    <a:gd name="T5" fmla="*/ 0 h 35"/>
                    <a:gd name="T6" fmla="*/ 0 w 82"/>
                    <a:gd name="T7" fmla="*/ 0 h 35"/>
                    <a:gd name="T8" fmla="*/ 0 w 82"/>
                    <a:gd name="T9" fmla="*/ 0 h 35"/>
                    <a:gd name="T10" fmla="*/ 0 w 82"/>
                    <a:gd name="T11" fmla="*/ 0 h 35"/>
                    <a:gd name="T12" fmla="*/ 0 w 82"/>
                    <a:gd name="T13" fmla="*/ 0 h 35"/>
                    <a:gd name="T14" fmla="*/ 0 60000 65536"/>
                    <a:gd name="T15" fmla="*/ 0 60000 65536"/>
                    <a:gd name="T16" fmla="*/ 0 60000 65536"/>
                    <a:gd name="T17" fmla="*/ 0 60000 65536"/>
                    <a:gd name="T18" fmla="*/ 0 60000 65536"/>
                    <a:gd name="T19" fmla="*/ 0 60000 65536"/>
                    <a:gd name="T20" fmla="*/ 0 60000 65536"/>
                    <a:gd name="T21" fmla="*/ 0 w 82"/>
                    <a:gd name="T22" fmla="*/ 0 h 35"/>
                    <a:gd name="T23" fmla="*/ 82 w 82"/>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5">
                      <a:moveTo>
                        <a:pt x="0" y="35"/>
                      </a:moveTo>
                      <a:lnTo>
                        <a:pt x="2" y="19"/>
                      </a:lnTo>
                      <a:lnTo>
                        <a:pt x="6" y="7"/>
                      </a:lnTo>
                      <a:lnTo>
                        <a:pt x="11" y="0"/>
                      </a:lnTo>
                      <a:lnTo>
                        <a:pt x="67"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587" name="Group 160"/>
              <p:cNvGrpSpPr>
                <a:grpSpLocks/>
              </p:cNvGrpSpPr>
              <p:nvPr/>
            </p:nvGrpSpPr>
            <p:grpSpPr bwMode="auto">
              <a:xfrm>
                <a:off x="857" y="3572"/>
                <a:ext cx="50" cy="23"/>
                <a:chOff x="857" y="3572"/>
                <a:chExt cx="50" cy="23"/>
              </a:xfrm>
            </p:grpSpPr>
            <p:sp>
              <p:nvSpPr>
                <p:cNvPr id="146905" name="Freeform 161"/>
                <p:cNvSpPr>
                  <a:spLocks/>
                </p:cNvSpPr>
                <p:nvPr/>
              </p:nvSpPr>
              <p:spPr bwMode="auto">
                <a:xfrm>
                  <a:off x="857" y="3572"/>
                  <a:ext cx="12" cy="23"/>
                </a:xfrm>
                <a:custGeom>
                  <a:avLst/>
                  <a:gdLst>
                    <a:gd name="T0" fmla="*/ 1 w 23"/>
                    <a:gd name="T1" fmla="*/ 0 h 68"/>
                    <a:gd name="T2" fmla="*/ 0 w 23"/>
                    <a:gd name="T3" fmla="*/ 0 h 68"/>
                    <a:gd name="T4" fmla="*/ 1 w 23"/>
                    <a:gd name="T5" fmla="*/ 0 h 68"/>
                    <a:gd name="T6" fmla="*/ 1 w 23"/>
                    <a:gd name="T7" fmla="*/ 0 h 68"/>
                    <a:gd name="T8" fmla="*/ 1 w 23"/>
                    <a:gd name="T9" fmla="*/ 0 h 68"/>
                    <a:gd name="T10" fmla="*/ 0 60000 65536"/>
                    <a:gd name="T11" fmla="*/ 0 60000 65536"/>
                    <a:gd name="T12" fmla="*/ 0 60000 65536"/>
                    <a:gd name="T13" fmla="*/ 0 60000 65536"/>
                    <a:gd name="T14" fmla="*/ 0 60000 65536"/>
                    <a:gd name="T15" fmla="*/ 0 w 23"/>
                    <a:gd name="T16" fmla="*/ 0 h 68"/>
                    <a:gd name="T17" fmla="*/ 23 w 23"/>
                    <a:gd name="T18" fmla="*/ 68 h 68"/>
                  </a:gdLst>
                  <a:ahLst/>
                  <a:cxnLst>
                    <a:cxn ang="T10">
                      <a:pos x="T0" y="T1"/>
                    </a:cxn>
                    <a:cxn ang="T11">
                      <a:pos x="T2" y="T3"/>
                    </a:cxn>
                    <a:cxn ang="T12">
                      <a:pos x="T4" y="T5"/>
                    </a:cxn>
                    <a:cxn ang="T13">
                      <a:pos x="T6" y="T7"/>
                    </a:cxn>
                    <a:cxn ang="T14">
                      <a:pos x="T8" y="T9"/>
                    </a:cxn>
                  </a:cxnLst>
                  <a:rect l="T15" t="T16" r="T17" b="T18"/>
                  <a:pathLst>
                    <a:path w="23" h="68">
                      <a:moveTo>
                        <a:pt x="14" y="68"/>
                      </a:moveTo>
                      <a:lnTo>
                        <a:pt x="0" y="25"/>
                      </a:lnTo>
                      <a:lnTo>
                        <a:pt x="9" y="0"/>
                      </a:lnTo>
                      <a:lnTo>
                        <a:pt x="23" y="30"/>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06" name="Freeform 162"/>
                <p:cNvSpPr>
                  <a:spLocks/>
                </p:cNvSpPr>
                <p:nvPr/>
              </p:nvSpPr>
              <p:spPr bwMode="auto">
                <a:xfrm>
                  <a:off x="862" y="3573"/>
                  <a:ext cx="37" cy="9"/>
                </a:xfrm>
                <a:custGeom>
                  <a:avLst/>
                  <a:gdLst>
                    <a:gd name="T0" fmla="*/ 1 w 73"/>
                    <a:gd name="T1" fmla="*/ 0 h 29"/>
                    <a:gd name="T2" fmla="*/ 1 w 73"/>
                    <a:gd name="T3" fmla="*/ 0 h 29"/>
                    <a:gd name="T4" fmla="*/ 1 w 73"/>
                    <a:gd name="T5" fmla="*/ 0 h 29"/>
                    <a:gd name="T6" fmla="*/ 1 w 73"/>
                    <a:gd name="T7" fmla="*/ 0 h 29"/>
                    <a:gd name="T8" fmla="*/ 1 w 73"/>
                    <a:gd name="T9" fmla="*/ 0 h 29"/>
                    <a:gd name="T10" fmla="*/ 1 w 73"/>
                    <a:gd name="T11" fmla="*/ 0 h 29"/>
                    <a:gd name="T12" fmla="*/ 1 w 73"/>
                    <a:gd name="T13" fmla="*/ 0 h 29"/>
                    <a:gd name="T14" fmla="*/ 0 w 73"/>
                    <a:gd name="T15" fmla="*/ 0 h 29"/>
                    <a:gd name="T16" fmla="*/ 1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29"/>
                    <a:gd name="T29" fmla="*/ 73 w 73"/>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29">
                      <a:moveTo>
                        <a:pt x="1" y="0"/>
                      </a:moveTo>
                      <a:lnTo>
                        <a:pt x="50" y="0"/>
                      </a:lnTo>
                      <a:lnTo>
                        <a:pt x="51" y="2"/>
                      </a:lnTo>
                      <a:lnTo>
                        <a:pt x="56" y="11"/>
                      </a:lnTo>
                      <a:lnTo>
                        <a:pt x="73"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07" name="Freeform 163"/>
                <p:cNvSpPr>
                  <a:spLocks/>
                </p:cNvSpPr>
                <p:nvPr/>
              </p:nvSpPr>
              <p:spPr bwMode="auto">
                <a:xfrm>
                  <a:off x="865" y="3583"/>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3" y="19"/>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588" name="Group 164"/>
              <p:cNvGrpSpPr>
                <a:grpSpLocks/>
              </p:cNvGrpSpPr>
              <p:nvPr/>
            </p:nvGrpSpPr>
            <p:grpSpPr bwMode="auto">
              <a:xfrm>
                <a:off x="870" y="3585"/>
                <a:ext cx="48" cy="23"/>
                <a:chOff x="870" y="3585"/>
                <a:chExt cx="48" cy="23"/>
              </a:xfrm>
            </p:grpSpPr>
            <p:sp>
              <p:nvSpPr>
                <p:cNvPr id="146902" name="Freeform 165"/>
                <p:cNvSpPr>
                  <a:spLocks/>
                </p:cNvSpPr>
                <p:nvPr/>
              </p:nvSpPr>
              <p:spPr bwMode="auto">
                <a:xfrm>
                  <a:off x="870" y="3585"/>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5" y="68"/>
                      </a:moveTo>
                      <a:lnTo>
                        <a:pt x="0" y="26"/>
                      </a:lnTo>
                      <a:lnTo>
                        <a:pt x="9"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03" name="Freeform 166"/>
                <p:cNvSpPr>
                  <a:spLocks/>
                </p:cNvSpPr>
                <p:nvPr/>
              </p:nvSpPr>
              <p:spPr bwMode="auto">
                <a:xfrm>
                  <a:off x="874" y="3586"/>
                  <a:ext cx="38" cy="10"/>
                </a:xfrm>
                <a:custGeom>
                  <a:avLst/>
                  <a:gdLst>
                    <a:gd name="T0" fmla="*/ 1 w 75"/>
                    <a:gd name="T1" fmla="*/ 0 h 29"/>
                    <a:gd name="T2" fmla="*/ 1 w 75"/>
                    <a:gd name="T3" fmla="*/ 0 h 29"/>
                    <a:gd name="T4" fmla="*/ 1 w 75"/>
                    <a:gd name="T5" fmla="*/ 0 h 29"/>
                    <a:gd name="T6" fmla="*/ 1 w 75"/>
                    <a:gd name="T7" fmla="*/ 0 h 29"/>
                    <a:gd name="T8" fmla="*/ 1 w 75"/>
                    <a:gd name="T9" fmla="*/ 0 h 29"/>
                    <a:gd name="T10" fmla="*/ 1 w 75"/>
                    <a:gd name="T11" fmla="*/ 0 h 29"/>
                    <a:gd name="T12" fmla="*/ 1 w 75"/>
                    <a:gd name="T13" fmla="*/ 0 h 29"/>
                    <a:gd name="T14" fmla="*/ 0 w 75"/>
                    <a:gd name="T15" fmla="*/ 0 h 29"/>
                    <a:gd name="T16" fmla="*/ 1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9"/>
                    <a:gd name="T29" fmla="*/ 75 w 7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9">
                      <a:moveTo>
                        <a:pt x="1" y="0"/>
                      </a:moveTo>
                      <a:lnTo>
                        <a:pt x="50" y="0"/>
                      </a:lnTo>
                      <a:lnTo>
                        <a:pt x="52" y="2"/>
                      </a:lnTo>
                      <a:lnTo>
                        <a:pt x="56" y="11"/>
                      </a:lnTo>
                      <a:lnTo>
                        <a:pt x="75"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04" name="Freeform 167"/>
                <p:cNvSpPr>
                  <a:spLocks/>
                </p:cNvSpPr>
                <p:nvPr/>
              </p:nvSpPr>
              <p:spPr bwMode="auto">
                <a:xfrm>
                  <a:off x="878" y="3596"/>
                  <a:ext cx="40" cy="12"/>
                </a:xfrm>
                <a:custGeom>
                  <a:avLst/>
                  <a:gdLst>
                    <a:gd name="T0" fmla="*/ 0 w 80"/>
                    <a:gd name="T1" fmla="*/ 0 h 36"/>
                    <a:gd name="T2" fmla="*/ 1 w 80"/>
                    <a:gd name="T3" fmla="*/ 0 h 36"/>
                    <a:gd name="T4" fmla="*/ 1 w 80"/>
                    <a:gd name="T5" fmla="*/ 0 h 36"/>
                    <a:gd name="T6" fmla="*/ 1 w 80"/>
                    <a:gd name="T7" fmla="*/ 0 h 36"/>
                    <a:gd name="T8" fmla="*/ 1 w 80"/>
                    <a:gd name="T9" fmla="*/ 0 h 36"/>
                    <a:gd name="T10" fmla="*/ 1 w 80"/>
                    <a:gd name="T11" fmla="*/ 0 h 36"/>
                    <a:gd name="T12" fmla="*/ 0 w 80"/>
                    <a:gd name="T13" fmla="*/ 0 h 36"/>
                    <a:gd name="T14" fmla="*/ 0 60000 65536"/>
                    <a:gd name="T15" fmla="*/ 0 60000 65536"/>
                    <a:gd name="T16" fmla="*/ 0 60000 65536"/>
                    <a:gd name="T17" fmla="*/ 0 60000 65536"/>
                    <a:gd name="T18" fmla="*/ 0 60000 65536"/>
                    <a:gd name="T19" fmla="*/ 0 60000 65536"/>
                    <a:gd name="T20" fmla="*/ 0 60000 65536"/>
                    <a:gd name="T21" fmla="*/ 0 w 80"/>
                    <a:gd name="T22" fmla="*/ 0 h 36"/>
                    <a:gd name="T23" fmla="*/ 80 w 80"/>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36">
                      <a:moveTo>
                        <a:pt x="0" y="36"/>
                      </a:moveTo>
                      <a:lnTo>
                        <a:pt x="1" y="20"/>
                      </a:lnTo>
                      <a:lnTo>
                        <a:pt x="6" y="8"/>
                      </a:lnTo>
                      <a:lnTo>
                        <a:pt x="10" y="0"/>
                      </a:lnTo>
                      <a:lnTo>
                        <a:pt x="67" y="0"/>
                      </a:lnTo>
                      <a:lnTo>
                        <a:pt x="80"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589" name="Group 168"/>
              <p:cNvGrpSpPr>
                <a:grpSpLocks/>
              </p:cNvGrpSpPr>
              <p:nvPr/>
            </p:nvGrpSpPr>
            <p:grpSpPr bwMode="auto">
              <a:xfrm>
                <a:off x="882" y="3600"/>
                <a:ext cx="100" cy="73"/>
                <a:chOff x="882" y="3600"/>
                <a:chExt cx="100" cy="73"/>
              </a:xfrm>
            </p:grpSpPr>
            <p:grpSp>
              <p:nvGrpSpPr>
                <p:cNvPr id="146882" name="Group 169"/>
                <p:cNvGrpSpPr>
                  <a:grpSpLocks/>
                </p:cNvGrpSpPr>
                <p:nvPr/>
              </p:nvGrpSpPr>
              <p:grpSpPr bwMode="auto">
                <a:xfrm>
                  <a:off x="882" y="3600"/>
                  <a:ext cx="49" cy="23"/>
                  <a:chOff x="882" y="3600"/>
                  <a:chExt cx="49" cy="23"/>
                </a:xfrm>
              </p:grpSpPr>
              <p:sp>
                <p:nvSpPr>
                  <p:cNvPr id="146899" name="Freeform 170"/>
                  <p:cNvSpPr>
                    <a:spLocks/>
                  </p:cNvSpPr>
                  <p:nvPr/>
                </p:nvSpPr>
                <p:spPr bwMode="auto">
                  <a:xfrm>
                    <a:off x="882" y="3600"/>
                    <a:ext cx="12" cy="23"/>
                  </a:xfrm>
                  <a:custGeom>
                    <a:avLst/>
                    <a:gdLst>
                      <a:gd name="T0" fmla="*/ 1 w 23"/>
                      <a:gd name="T1" fmla="*/ 0 h 70"/>
                      <a:gd name="T2" fmla="*/ 0 w 23"/>
                      <a:gd name="T3" fmla="*/ 0 h 70"/>
                      <a:gd name="T4" fmla="*/ 1 w 23"/>
                      <a:gd name="T5" fmla="*/ 0 h 70"/>
                      <a:gd name="T6" fmla="*/ 1 w 23"/>
                      <a:gd name="T7" fmla="*/ 0 h 70"/>
                      <a:gd name="T8" fmla="*/ 1 w 23"/>
                      <a:gd name="T9" fmla="*/ 0 h 70"/>
                      <a:gd name="T10" fmla="*/ 0 60000 65536"/>
                      <a:gd name="T11" fmla="*/ 0 60000 65536"/>
                      <a:gd name="T12" fmla="*/ 0 60000 65536"/>
                      <a:gd name="T13" fmla="*/ 0 60000 65536"/>
                      <a:gd name="T14" fmla="*/ 0 60000 65536"/>
                      <a:gd name="T15" fmla="*/ 0 w 23"/>
                      <a:gd name="T16" fmla="*/ 0 h 70"/>
                      <a:gd name="T17" fmla="*/ 23 w 23"/>
                      <a:gd name="T18" fmla="*/ 70 h 70"/>
                    </a:gdLst>
                    <a:ahLst/>
                    <a:cxnLst>
                      <a:cxn ang="T10">
                        <a:pos x="T0" y="T1"/>
                      </a:cxn>
                      <a:cxn ang="T11">
                        <a:pos x="T2" y="T3"/>
                      </a:cxn>
                      <a:cxn ang="T12">
                        <a:pos x="T4" y="T5"/>
                      </a:cxn>
                      <a:cxn ang="T13">
                        <a:pos x="T6" y="T7"/>
                      </a:cxn>
                      <a:cxn ang="T14">
                        <a:pos x="T8" y="T9"/>
                      </a:cxn>
                    </a:cxnLst>
                    <a:rect l="T15" t="T16" r="T17" b="T18"/>
                    <a:pathLst>
                      <a:path w="23" h="70">
                        <a:moveTo>
                          <a:pt x="13" y="70"/>
                        </a:moveTo>
                        <a:lnTo>
                          <a:pt x="0" y="27"/>
                        </a:lnTo>
                        <a:lnTo>
                          <a:pt x="9" y="0"/>
                        </a:lnTo>
                        <a:lnTo>
                          <a:pt x="23" y="31"/>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00" name="Freeform 171"/>
                  <p:cNvSpPr>
                    <a:spLocks/>
                  </p:cNvSpPr>
                  <p:nvPr/>
                </p:nvSpPr>
                <p:spPr bwMode="auto">
                  <a:xfrm>
                    <a:off x="887" y="3600"/>
                    <a:ext cx="37" cy="11"/>
                  </a:xfrm>
                  <a:custGeom>
                    <a:avLst/>
                    <a:gdLst>
                      <a:gd name="T0" fmla="*/ 1 w 73"/>
                      <a:gd name="T1" fmla="*/ 0 h 31"/>
                      <a:gd name="T2" fmla="*/ 1 w 73"/>
                      <a:gd name="T3" fmla="*/ 0 h 31"/>
                      <a:gd name="T4" fmla="*/ 1 w 73"/>
                      <a:gd name="T5" fmla="*/ 0 h 31"/>
                      <a:gd name="T6" fmla="*/ 1 w 73"/>
                      <a:gd name="T7" fmla="*/ 0 h 31"/>
                      <a:gd name="T8" fmla="*/ 1 w 73"/>
                      <a:gd name="T9" fmla="*/ 0 h 31"/>
                      <a:gd name="T10" fmla="*/ 1 w 73"/>
                      <a:gd name="T11" fmla="*/ 0 h 31"/>
                      <a:gd name="T12" fmla="*/ 1 w 73"/>
                      <a:gd name="T13" fmla="*/ 0 h 31"/>
                      <a:gd name="T14" fmla="*/ 0 w 73"/>
                      <a:gd name="T15" fmla="*/ 0 h 31"/>
                      <a:gd name="T16" fmla="*/ 1 w 73"/>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1"/>
                      <a:gd name="T29" fmla="*/ 73 w 73"/>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1">
                        <a:moveTo>
                          <a:pt x="1" y="0"/>
                        </a:moveTo>
                        <a:lnTo>
                          <a:pt x="50" y="0"/>
                        </a:lnTo>
                        <a:lnTo>
                          <a:pt x="51" y="4"/>
                        </a:lnTo>
                        <a:lnTo>
                          <a:pt x="56" y="13"/>
                        </a:lnTo>
                        <a:lnTo>
                          <a:pt x="73"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01" name="Freeform 172"/>
                  <p:cNvSpPr>
                    <a:spLocks/>
                  </p:cNvSpPr>
                  <p:nvPr/>
                </p:nvSpPr>
                <p:spPr bwMode="auto">
                  <a:xfrm>
                    <a:off x="890" y="3611"/>
                    <a:ext cx="41" cy="12"/>
                  </a:xfrm>
                  <a:custGeom>
                    <a:avLst/>
                    <a:gdLst>
                      <a:gd name="T0" fmla="*/ 0 w 83"/>
                      <a:gd name="T1" fmla="*/ 0 h 38"/>
                      <a:gd name="T2" fmla="*/ 0 w 83"/>
                      <a:gd name="T3" fmla="*/ 0 h 38"/>
                      <a:gd name="T4" fmla="*/ 0 w 83"/>
                      <a:gd name="T5" fmla="*/ 0 h 38"/>
                      <a:gd name="T6" fmla="*/ 0 w 83"/>
                      <a:gd name="T7" fmla="*/ 0 h 38"/>
                      <a:gd name="T8" fmla="*/ 0 w 83"/>
                      <a:gd name="T9" fmla="*/ 0 h 38"/>
                      <a:gd name="T10" fmla="*/ 0 w 83"/>
                      <a:gd name="T11" fmla="*/ 0 h 38"/>
                      <a:gd name="T12" fmla="*/ 0 w 83"/>
                      <a:gd name="T13" fmla="*/ 0 h 38"/>
                      <a:gd name="T14" fmla="*/ 0 60000 65536"/>
                      <a:gd name="T15" fmla="*/ 0 60000 65536"/>
                      <a:gd name="T16" fmla="*/ 0 60000 65536"/>
                      <a:gd name="T17" fmla="*/ 0 60000 65536"/>
                      <a:gd name="T18" fmla="*/ 0 60000 65536"/>
                      <a:gd name="T19" fmla="*/ 0 60000 65536"/>
                      <a:gd name="T20" fmla="*/ 0 60000 65536"/>
                      <a:gd name="T21" fmla="*/ 0 w 83"/>
                      <a:gd name="T22" fmla="*/ 0 h 38"/>
                      <a:gd name="T23" fmla="*/ 83 w 83"/>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8">
                        <a:moveTo>
                          <a:pt x="0" y="38"/>
                        </a:moveTo>
                        <a:lnTo>
                          <a:pt x="1" y="22"/>
                        </a:lnTo>
                        <a:lnTo>
                          <a:pt x="8" y="8"/>
                        </a:lnTo>
                        <a:lnTo>
                          <a:pt x="12" y="0"/>
                        </a:lnTo>
                        <a:lnTo>
                          <a:pt x="68" y="0"/>
                        </a:lnTo>
                        <a:lnTo>
                          <a:pt x="83"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883" name="Group 173"/>
                <p:cNvGrpSpPr>
                  <a:grpSpLocks/>
                </p:cNvGrpSpPr>
                <p:nvPr/>
              </p:nvGrpSpPr>
              <p:grpSpPr bwMode="auto">
                <a:xfrm>
                  <a:off x="894" y="3612"/>
                  <a:ext cx="49" cy="23"/>
                  <a:chOff x="894" y="3612"/>
                  <a:chExt cx="49" cy="23"/>
                </a:xfrm>
              </p:grpSpPr>
              <p:sp>
                <p:nvSpPr>
                  <p:cNvPr id="146896" name="Freeform 174"/>
                  <p:cNvSpPr>
                    <a:spLocks/>
                  </p:cNvSpPr>
                  <p:nvPr/>
                </p:nvSpPr>
                <p:spPr bwMode="auto">
                  <a:xfrm>
                    <a:off x="894" y="3612"/>
                    <a:ext cx="13" cy="23"/>
                  </a:xfrm>
                  <a:custGeom>
                    <a:avLst/>
                    <a:gdLst>
                      <a:gd name="T0" fmla="*/ 1 w 25"/>
                      <a:gd name="T1" fmla="*/ 0 h 69"/>
                      <a:gd name="T2" fmla="*/ 0 w 25"/>
                      <a:gd name="T3" fmla="*/ 0 h 69"/>
                      <a:gd name="T4" fmla="*/ 1 w 25"/>
                      <a:gd name="T5" fmla="*/ 0 h 69"/>
                      <a:gd name="T6" fmla="*/ 1 w 25"/>
                      <a:gd name="T7" fmla="*/ 0 h 69"/>
                      <a:gd name="T8" fmla="*/ 1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5" y="69"/>
                        </a:moveTo>
                        <a:lnTo>
                          <a:pt x="0" y="28"/>
                        </a:lnTo>
                        <a:lnTo>
                          <a:pt x="9" y="0"/>
                        </a:lnTo>
                        <a:lnTo>
                          <a:pt x="25"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97" name="Freeform 175"/>
                  <p:cNvSpPr>
                    <a:spLocks/>
                  </p:cNvSpPr>
                  <p:nvPr/>
                </p:nvSpPr>
                <p:spPr bwMode="auto">
                  <a:xfrm>
                    <a:off x="899" y="3613"/>
                    <a:ext cx="37" cy="10"/>
                  </a:xfrm>
                  <a:custGeom>
                    <a:avLst/>
                    <a:gdLst>
                      <a:gd name="T0" fmla="*/ 0 w 75"/>
                      <a:gd name="T1" fmla="*/ 0 h 32"/>
                      <a:gd name="T2" fmla="*/ 0 w 75"/>
                      <a:gd name="T3" fmla="*/ 0 h 32"/>
                      <a:gd name="T4" fmla="*/ 0 w 75"/>
                      <a:gd name="T5" fmla="*/ 0 h 32"/>
                      <a:gd name="T6" fmla="*/ 0 w 75"/>
                      <a:gd name="T7" fmla="*/ 0 h 32"/>
                      <a:gd name="T8" fmla="*/ 0 w 75"/>
                      <a:gd name="T9" fmla="*/ 0 h 32"/>
                      <a:gd name="T10" fmla="*/ 0 w 75"/>
                      <a:gd name="T11" fmla="*/ 0 h 32"/>
                      <a:gd name="T12" fmla="*/ 0 w 75"/>
                      <a:gd name="T13" fmla="*/ 0 h 32"/>
                      <a:gd name="T14" fmla="*/ 0 w 75"/>
                      <a:gd name="T15" fmla="*/ 0 h 32"/>
                      <a:gd name="T16" fmla="*/ 0 w 75"/>
                      <a:gd name="T17" fmla="*/ 0 h 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2"/>
                      <a:gd name="T29" fmla="*/ 75 w 75"/>
                      <a:gd name="T30" fmla="*/ 32 h 3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2">
                        <a:moveTo>
                          <a:pt x="2" y="0"/>
                        </a:moveTo>
                        <a:lnTo>
                          <a:pt x="50" y="0"/>
                        </a:lnTo>
                        <a:lnTo>
                          <a:pt x="52" y="3"/>
                        </a:lnTo>
                        <a:lnTo>
                          <a:pt x="57" y="15"/>
                        </a:lnTo>
                        <a:lnTo>
                          <a:pt x="75" y="32"/>
                        </a:lnTo>
                        <a:lnTo>
                          <a:pt x="19" y="32"/>
                        </a:lnTo>
                        <a:lnTo>
                          <a:pt x="10"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98" name="Freeform 176"/>
                  <p:cNvSpPr>
                    <a:spLocks/>
                  </p:cNvSpPr>
                  <p:nvPr/>
                </p:nvSpPr>
                <p:spPr bwMode="auto">
                  <a:xfrm>
                    <a:off x="902" y="3623"/>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 name="T21" fmla="*/ 0 w 81"/>
                      <a:gd name="T22" fmla="*/ 0 h 36"/>
                      <a:gd name="T23" fmla="*/ 81 w 8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6">
                        <a:moveTo>
                          <a:pt x="0" y="36"/>
                        </a:moveTo>
                        <a:lnTo>
                          <a:pt x="1" y="21"/>
                        </a:lnTo>
                        <a:lnTo>
                          <a:pt x="5" y="8"/>
                        </a:lnTo>
                        <a:lnTo>
                          <a:pt x="12" y="0"/>
                        </a:lnTo>
                        <a:lnTo>
                          <a:pt x="68"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884" name="Group 177"/>
                <p:cNvGrpSpPr>
                  <a:grpSpLocks/>
                </p:cNvGrpSpPr>
                <p:nvPr/>
              </p:nvGrpSpPr>
              <p:grpSpPr bwMode="auto">
                <a:xfrm>
                  <a:off x="907" y="3625"/>
                  <a:ext cx="49" cy="23"/>
                  <a:chOff x="907" y="3625"/>
                  <a:chExt cx="49" cy="23"/>
                </a:xfrm>
              </p:grpSpPr>
              <p:sp>
                <p:nvSpPr>
                  <p:cNvPr id="146893" name="Freeform 178"/>
                  <p:cNvSpPr>
                    <a:spLocks/>
                  </p:cNvSpPr>
                  <p:nvPr/>
                </p:nvSpPr>
                <p:spPr bwMode="auto">
                  <a:xfrm>
                    <a:off x="907" y="3625"/>
                    <a:ext cx="11" cy="23"/>
                  </a:xfrm>
                  <a:custGeom>
                    <a:avLst/>
                    <a:gdLst>
                      <a:gd name="T0" fmla="*/ 0 w 24"/>
                      <a:gd name="T1" fmla="*/ 0 h 68"/>
                      <a:gd name="T2" fmla="*/ 0 w 24"/>
                      <a:gd name="T3" fmla="*/ 0 h 68"/>
                      <a:gd name="T4" fmla="*/ 0 w 24"/>
                      <a:gd name="T5" fmla="*/ 0 h 68"/>
                      <a:gd name="T6" fmla="*/ 0 w 24"/>
                      <a:gd name="T7" fmla="*/ 0 h 68"/>
                      <a:gd name="T8" fmla="*/ 0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5" y="68"/>
                        </a:moveTo>
                        <a:lnTo>
                          <a:pt x="0" y="27"/>
                        </a:lnTo>
                        <a:lnTo>
                          <a:pt x="11" y="0"/>
                        </a:lnTo>
                        <a:lnTo>
                          <a:pt x="24"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94" name="Freeform 179"/>
                  <p:cNvSpPr>
                    <a:spLocks/>
                  </p:cNvSpPr>
                  <p:nvPr/>
                </p:nvSpPr>
                <p:spPr bwMode="auto">
                  <a:xfrm>
                    <a:off x="912" y="3626"/>
                    <a:ext cx="36" cy="9"/>
                  </a:xfrm>
                  <a:custGeom>
                    <a:avLst/>
                    <a:gdLst>
                      <a:gd name="T0" fmla="*/ 1 w 72"/>
                      <a:gd name="T1" fmla="*/ 0 h 29"/>
                      <a:gd name="T2" fmla="*/ 1 w 72"/>
                      <a:gd name="T3" fmla="*/ 0 h 29"/>
                      <a:gd name="T4" fmla="*/ 1 w 72"/>
                      <a:gd name="T5" fmla="*/ 0 h 29"/>
                      <a:gd name="T6" fmla="*/ 1 w 72"/>
                      <a:gd name="T7" fmla="*/ 0 h 29"/>
                      <a:gd name="T8" fmla="*/ 1 w 72"/>
                      <a:gd name="T9" fmla="*/ 0 h 29"/>
                      <a:gd name="T10" fmla="*/ 1 w 72"/>
                      <a:gd name="T11" fmla="*/ 0 h 29"/>
                      <a:gd name="T12" fmla="*/ 1 w 72"/>
                      <a:gd name="T13" fmla="*/ 0 h 29"/>
                      <a:gd name="T14" fmla="*/ 0 w 72"/>
                      <a:gd name="T15" fmla="*/ 0 h 29"/>
                      <a:gd name="T16" fmla="*/ 1 w 72"/>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29"/>
                      <a:gd name="T29" fmla="*/ 72 w 72"/>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29">
                        <a:moveTo>
                          <a:pt x="1" y="0"/>
                        </a:moveTo>
                        <a:lnTo>
                          <a:pt x="50" y="0"/>
                        </a:lnTo>
                        <a:lnTo>
                          <a:pt x="51" y="2"/>
                        </a:lnTo>
                        <a:lnTo>
                          <a:pt x="56" y="11"/>
                        </a:lnTo>
                        <a:lnTo>
                          <a:pt x="72" y="29"/>
                        </a:lnTo>
                        <a:lnTo>
                          <a:pt x="17"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95" name="Freeform 180"/>
                  <p:cNvSpPr>
                    <a:spLocks/>
                  </p:cNvSpPr>
                  <p:nvPr/>
                </p:nvSpPr>
                <p:spPr bwMode="auto">
                  <a:xfrm>
                    <a:off x="914" y="3636"/>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19"/>
                        </a:lnTo>
                        <a:lnTo>
                          <a:pt x="7" y="7"/>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885" name="Group 181"/>
                <p:cNvGrpSpPr>
                  <a:grpSpLocks/>
                </p:cNvGrpSpPr>
                <p:nvPr/>
              </p:nvGrpSpPr>
              <p:grpSpPr bwMode="auto">
                <a:xfrm>
                  <a:off x="919" y="3638"/>
                  <a:ext cx="49" cy="22"/>
                  <a:chOff x="919" y="3638"/>
                  <a:chExt cx="49" cy="22"/>
                </a:xfrm>
              </p:grpSpPr>
              <p:sp>
                <p:nvSpPr>
                  <p:cNvPr id="146890" name="Freeform 182"/>
                  <p:cNvSpPr>
                    <a:spLocks/>
                  </p:cNvSpPr>
                  <p:nvPr/>
                </p:nvSpPr>
                <p:spPr bwMode="auto">
                  <a:xfrm>
                    <a:off x="919" y="3638"/>
                    <a:ext cx="13" cy="22"/>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91" name="Freeform 183"/>
                  <p:cNvSpPr>
                    <a:spLocks/>
                  </p:cNvSpPr>
                  <p:nvPr/>
                </p:nvSpPr>
                <p:spPr bwMode="auto">
                  <a:xfrm>
                    <a:off x="924" y="3638"/>
                    <a:ext cx="37" cy="10"/>
                  </a:xfrm>
                  <a:custGeom>
                    <a:avLst/>
                    <a:gdLst>
                      <a:gd name="T0" fmla="*/ 1 w 73"/>
                      <a:gd name="T1" fmla="*/ 0 h 30"/>
                      <a:gd name="T2" fmla="*/ 1 w 73"/>
                      <a:gd name="T3" fmla="*/ 0 h 30"/>
                      <a:gd name="T4" fmla="*/ 1 w 73"/>
                      <a:gd name="T5" fmla="*/ 0 h 30"/>
                      <a:gd name="T6" fmla="*/ 1 w 73"/>
                      <a:gd name="T7" fmla="*/ 0 h 30"/>
                      <a:gd name="T8" fmla="*/ 1 w 73"/>
                      <a:gd name="T9" fmla="*/ 0 h 30"/>
                      <a:gd name="T10" fmla="*/ 1 w 73"/>
                      <a:gd name="T11" fmla="*/ 0 h 30"/>
                      <a:gd name="T12" fmla="*/ 1 w 73"/>
                      <a:gd name="T13" fmla="*/ 0 h 30"/>
                      <a:gd name="T14" fmla="*/ 0 w 73"/>
                      <a:gd name="T15" fmla="*/ 0 h 30"/>
                      <a:gd name="T16" fmla="*/ 1 w 73"/>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0"/>
                      <a:gd name="T29" fmla="*/ 73 w 73"/>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0">
                        <a:moveTo>
                          <a:pt x="1" y="0"/>
                        </a:moveTo>
                        <a:lnTo>
                          <a:pt x="48" y="0"/>
                        </a:lnTo>
                        <a:lnTo>
                          <a:pt x="52" y="3"/>
                        </a:lnTo>
                        <a:lnTo>
                          <a:pt x="56" y="12"/>
                        </a:lnTo>
                        <a:lnTo>
                          <a:pt x="73" y="30"/>
                        </a:lnTo>
                        <a:lnTo>
                          <a:pt x="18" y="30"/>
                        </a:lnTo>
                        <a:lnTo>
                          <a:pt x="9"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92" name="Freeform 184"/>
                  <p:cNvSpPr>
                    <a:spLocks/>
                  </p:cNvSpPr>
                  <p:nvPr/>
                </p:nvSpPr>
                <p:spPr bwMode="auto">
                  <a:xfrm>
                    <a:off x="928" y="3648"/>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19"/>
                        </a:lnTo>
                        <a:lnTo>
                          <a:pt x="6"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886" name="Group 185"/>
                <p:cNvGrpSpPr>
                  <a:grpSpLocks/>
                </p:cNvGrpSpPr>
                <p:nvPr/>
              </p:nvGrpSpPr>
              <p:grpSpPr bwMode="auto">
                <a:xfrm>
                  <a:off x="932" y="3651"/>
                  <a:ext cx="50" cy="22"/>
                  <a:chOff x="932" y="3651"/>
                  <a:chExt cx="50" cy="22"/>
                </a:xfrm>
              </p:grpSpPr>
              <p:sp>
                <p:nvSpPr>
                  <p:cNvPr id="146887" name="Freeform 186"/>
                  <p:cNvSpPr>
                    <a:spLocks/>
                  </p:cNvSpPr>
                  <p:nvPr/>
                </p:nvSpPr>
                <p:spPr bwMode="auto">
                  <a:xfrm>
                    <a:off x="932" y="3651"/>
                    <a:ext cx="12" cy="22"/>
                  </a:xfrm>
                  <a:custGeom>
                    <a:avLst/>
                    <a:gdLst>
                      <a:gd name="T0" fmla="*/ 1 w 24"/>
                      <a:gd name="T1" fmla="*/ 0 h 67"/>
                      <a:gd name="T2" fmla="*/ 0 w 24"/>
                      <a:gd name="T3" fmla="*/ 0 h 67"/>
                      <a:gd name="T4" fmla="*/ 1 w 24"/>
                      <a:gd name="T5" fmla="*/ 0 h 67"/>
                      <a:gd name="T6" fmla="*/ 1 w 24"/>
                      <a:gd name="T7" fmla="*/ 0 h 67"/>
                      <a:gd name="T8" fmla="*/ 1 w 24"/>
                      <a:gd name="T9" fmla="*/ 0 h 67"/>
                      <a:gd name="T10" fmla="*/ 0 60000 65536"/>
                      <a:gd name="T11" fmla="*/ 0 60000 65536"/>
                      <a:gd name="T12" fmla="*/ 0 60000 65536"/>
                      <a:gd name="T13" fmla="*/ 0 60000 65536"/>
                      <a:gd name="T14" fmla="*/ 0 60000 65536"/>
                      <a:gd name="T15" fmla="*/ 0 w 24"/>
                      <a:gd name="T16" fmla="*/ 0 h 67"/>
                      <a:gd name="T17" fmla="*/ 24 w 24"/>
                      <a:gd name="T18" fmla="*/ 67 h 67"/>
                    </a:gdLst>
                    <a:ahLst/>
                    <a:cxnLst>
                      <a:cxn ang="T10">
                        <a:pos x="T0" y="T1"/>
                      </a:cxn>
                      <a:cxn ang="T11">
                        <a:pos x="T2" y="T3"/>
                      </a:cxn>
                      <a:cxn ang="T12">
                        <a:pos x="T4" y="T5"/>
                      </a:cxn>
                      <a:cxn ang="T13">
                        <a:pos x="T6" y="T7"/>
                      </a:cxn>
                      <a:cxn ang="T14">
                        <a:pos x="T8" y="T9"/>
                      </a:cxn>
                    </a:cxnLst>
                    <a:rect l="T15" t="T16" r="T17" b="T18"/>
                    <a:pathLst>
                      <a:path w="24" h="67">
                        <a:moveTo>
                          <a:pt x="15" y="67"/>
                        </a:moveTo>
                        <a:lnTo>
                          <a:pt x="0" y="26"/>
                        </a:lnTo>
                        <a:lnTo>
                          <a:pt x="11" y="0"/>
                        </a:lnTo>
                        <a:lnTo>
                          <a:pt x="24" y="30"/>
                        </a:lnTo>
                        <a:lnTo>
                          <a:pt x="15" y="6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88" name="Freeform 187"/>
                  <p:cNvSpPr>
                    <a:spLocks/>
                  </p:cNvSpPr>
                  <p:nvPr/>
                </p:nvSpPr>
                <p:spPr bwMode="auto">
                  <a:xfrm>
                    <a:off x="937" y="3651"/>
                    <a:ext cx="37" cy="10"/>
                  </a:xfrm>
                  <a:custGeom>
                    <a:avLst/>
                    <a:gdLst>
                      <a:gd name="T0" fmla="*/ 1 w 72"/>
                      <a:gd name="T1" fmla="*/ 0 h 29"/>
                      <a:gd name="T2" fmla="*/ 1 w 72"/>
                      <a:gd name="T3" fmla="*/ 0 h 29"/>
                      <a:gd name="T4" fmla="*/ 1 w 72"/>
                      <a:gd name="T5" fmla="*/ 0 h 29"/>
                      <a:gd name="T6" fmla="*/ 1 w 72"/>
                      <a:gd name="T7" fmla="*/ 0 h 29"/>
                      <a:gd name="T8" fmla="*/ 1 w 72"/>
                      <a:gd name="T9" fmla="*/ 0 h 29"/>
                      <a:gd name="T10" fmla="*/ 1 w 72"/>
                      <a:gd name="T11" fmla="*/ 0 h 29"/>
                      <a:gd name="T12" fmla="*/ 1 w 72"/>
                      <a:gd name="T13" fmla="*/ 0 h 29"/>
                      <a:gd name="T14" fmla="*/ 0 w 72"/>
                      <a:gd name="T15" fmla="*/ 0 h 29"/>
                      <a:gd name="T16" fmla="*/ 1 w 72"/>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29"/>
                      <a:gd name="T29" fmla="*/ 72 w 72"/>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29">
                        <a:moveTo>
                          <a:pt x="1" y="0"/>
                        </a:moveTo>
                        <a:lnTo>
                          <a:pt x="49" y="0"/>
                        </a:lnTo>
                        <a:lnTo>
                          <a:pt x="50" y="2"/>
                        </a:lnTo>
                        <a:lnTo>
                          <a:pt x="57" y="11"/>
                        </a:lnTo>
                        <a:lnTo>
                          <a:pt x="72"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89" name="Freeform 188"/>
                  <p:cNvSpPr>
                    <a:spLocks/>
                  </p:cNvSpPr>
                  <p:nvPr/>
                </p:nvSpPr>
                <p:spPr bwMode="auto">
                  <a:xfrm>
                    <a:off x="940" y="3662"/>
                    <a:ext cx="42" cy="11"/>
                  </a:xfrm>
                  <a:custGeom>
                    <a:avLst/>
                    <a:gdLst>
                      <a:gd name="T0" fmla="*/ 0 w 83"/>
                      <a:gd name="T1" fmla="*/ 0 h 35"/>
                      <a:gd name="T2" fmla="*/ 1 w 83"/>
                      <a:gd name="T3" fmla="*/ 0 h 35"/>
                      <a:gd name="T4" fmla="*/ 1 w 83"/>
                      <a:gd name="T5" fmla="*/ 0 h 35"/>
                      <a:gd name="T6" fmla="*/ 1 w 83"/>
                      <a:gd name="T7" fmla="*/ 0 h 35"/>
                      <a:gd name="T8" fmla="*/ 1 w 83"/>
                      <a:gd name="T9" fmla="*/ 0 h 35"/>
                      <a:gd name="T10" fmla="*/ 1 w 83"/>
                      <a:gd name="T11" fmla="*/ 0 h 35"/>
                      <a:gd name="T12" fmla="*/ 0 w 83"/>
                      <a:gd name="T13" fmla="*/ 0 h 35"/>
                      <a:gd name="T14" fmla="*/ 0 60000 65536"/>
                      <a:gd name="T15" fmla="*/ 0 60000 65536"/>
                      <a:gd name="T16" fmla="*/ 0 60000 65536"/>
                      <a:gd name="T17" fmla="*/ 0 60000 65536"/>
                      <a:gd name="T18" fmla="*/ 0 60000 65536"/>
                      <a:gd name="T19" fmla="*/ 0 60000 65536"/>
                      <a:gd name="T20" fmla="*/ 0 60000 65536"/>
                      <a:gd name="T21" fmla="*/ 0 w 83"/>
                      <a:gd name="T22" fmla="*/ 0 h 35"/>
                      <a:gd name="T23" fmla="*/ 83 w 83"/>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5">
                        <a:moveTo>
                          <a:pt x="0" y="35"/>
                        </a:moveTo>
                        <a:lnTo>
                          <a:pt x="3" y="19"/>
                        </a:lnTo>
                        <a:lnTo>
                          <a:pt x="7" y="7"/>
                        </a:lnTo>
                        <a:lnTo>
                          <a:pt x="11"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46590" name="Group 189"/>
              <p:cNvGrpSpPr>
                <a:grpSpLocks/>
              </p:cNvGrpSpPr>
              <p:nvPr/>
            </p:nvGrpSpPr>
            <p:grpSpPr bwMode="auto">
              <a:xfrm>
                <a:off x="944" y="3665"/>
                <a:ext cx="99" cy="74"/>
                <a:chOff x="944" y="3665"/>
                <a:chExt cx="99" cy="74"/>
              </a:xfrm>
            </p:grpSpPr>
            <p:grpSp>
              <p:nvGrpSpPr>
                <p:cNvPr id="146862" name="Group 190"/>
                <p:cNvGrpSpPr>
                  <a:grpSpLocks/>
                </p:cNvGrpSpPr>
                <p:nvPr/>
              </p:nvGrpSpPr>
              <p:grpSpPr bwMode="auto">
                <a:xfrm>
                  <a:off x="944" y="3665"/>
                  <a:ext cx="49" cy="23"/>
                  <a:chOff x="944" y="3665"/>
                  <a:chExt cx="49" cy="23"/>
                </a:xfrm>
              </p:grpSpPr>
              <p:sp>
                <p:nvSpPr>
                  <p:cNvPr id="146879" name="Freeform 191"/>
                  <p:cNvSpPr>
                    <a:spLocks/>
                  </p:cNvSpPr>
                  <p:nvPr/>
                </p:nvSpPr>
                <p:spPr bwMode="auto">
                  <a:xfrm>
                    <a:off x="944" y="3665"/>
                    <a:ext cx="13" cy="23"/>
                  </a:xfrm>
                  <a:custGeom>
                    <a:avLst/>
                    <a:gdLst>
                      <a:gd name="T0" fmla="*/ 1 w 25"/>
                      <a:gd name="T1" fmla="*/ 0 h 69"/>
                      <a:gd name="T2" fmla="*/ 0 w 25"/>
                      <a:gd name="T3" fmla="*/ 0 h 69"/>
                      <a:gd name="T4" fmla="*/ 1 w 25"/>
                      <a:gd name="T5" fmla="*/ 0 h 69"/>
                      <a:gd name="T6" fmla="*/ 1 w 25"/>
                      <a:gd name="T7" fmla="*/ 0 h 69"/>
                      <a:gd name="T8" fmla="*/ 1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6" y="69"/>
                        </a:moveTo>
                        <a:lnTo>
                          <a:pt x="0" y="27"/>
                        </a:lnTo>
                        <a:lnTo>
                          <a:pt x="9"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80" name="Freeform 192"/>
                  <p:cNvSpPr>
                    <a:spLocks/>
                  </p:cNvSpPr>
                  <p:nvPr/>
                </p:nvSpPr>
                <p:spPr bwMode="auto">
                  <a:xfrm>
                    <a:off x="949" y="3666"/>
                    <a:ext cx="37" cy="10"/>
                  </a:xfrm>
                  <a:custGeom>
                    <a:avLst/>
                    <a:gdLst>
                      <a:gd name="T0" fmla="*/ 0 w 75"/>
                      <a:gd name="T1" fmla="*/ 0 h 31"/>
                      <a:gd name="T2" fmla="*/ 0 w 75"/>
                      <a:gd name="T3" fmla="*/ 0 h 31"/>
                      <a:gd name="T4" fmla="*/ 0 w 75"/>
                      <a:gd name="T5" fmla="*/ 0 h 31"/>
                      <a:gd name="T6" fmla="*/ 0 w 75"/>
                      <a:gd name="T7" fmla="*/ 0 h 31"/>
                      <a:gd name="T8" fmla="*/ 0 w 75"/>
                      <a:gd name="T9" fmla="*/ 0 h 31"/>
                      <a:gd name="T10" fmla="*/ 0 w 75"/>
                      <a:gd name="T11" fmla="*/ 0 h 31"/>
                      <a:gd name="T12" fmla="*/ 0 w 75"/>
                      <a:gd name="T13" fmla="*/ 0 h 31"/>
                      <a:gd name="T14" fmla="*/ 0 w 75"/>
                      <a:gd name="T15" fmla="*/ 0 h 31"/>
                      <a:gd name="T16" fmla="*/ 0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2" y="0"/>
                        </a:moveTo>
                        <a:lnTo>
                          <a:pt x="50" y="0"/>
                        </a:lnTo>
                        <a:lnTo>
                          <a:pt x="52" y="4"/>
                        </a:lnTo>
                        <a:lnTo>
                          <a:pt x="57" y="13"/>
                        </a:lnTo>
                        <a:lnTo>
                          <a:pt x="75" y="31"/>
                        </a:lnTo>
                        <a:lnTo>
                          <a:pt x="19" y="31"/>
                        </a:lnTo>
                        <a:lnTo>
                          <a:pt x="11"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81" name="Freeform 193"/>
                  <p:cNvSpPr>
                    <a:spLocks/>
                  </p:cNvSpPr>
                  <p:nvPr/>
                </p:nvSpPr>
                <p:spPr bwMode="auto">
                  <a:xfrm>
                    <a:off x="953" y="3676"/>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20"/>
                        </a:lnTo>
                        <a:lnTo>
                          <a:pt x="5"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863" name="Group 194"/>
                <p:cNvGrpSpPr>
                  <a:grpSpLocks/>
                </p:cNvGrpSpPr>
                <p:nvPr/>
              </p:nvGrpSpPr>
              <p:grpSpPr bwMode="auto">
                <a:xfrm>
                  <a:off x="957" y="3678"/>
                  <a:ext cx="48" cy="23"/>
                  <a:chOff x="957" y="3678"/>
                  <a:chExt cx="48" cy="23"/>
                </a:xfrm>
              </p:grpSpPr>
              <p:sp>
                <p:nvSpPr>
                  <p:cNvPr id="146876" name="Freeform 195"/>
                  <p:cNvSpPr>
                    <a:spLocks/>
                  </p:cNvSpPr>
                  <p:nvPr/>
                </p:nvSpPr>
                <p:spPr bwMode="auto">
                  <a:xfrm>
                    <a:off x="957" y="3678"/>
                    <a:ext cx="11" cy="23"/>
                  </a:xfrm>
                  <a:custGeom>
                    <a:avLst/>
                    <a:gdLst>
                      <a:gd name="T0" fmla="*/ 0 w 24"/>
                      <a:gd name="T1" fmla="*/ 0 h 70"/>
                      <a:gd name="T2" fmla="*/ 0 w 24"/>
                      <a:gd name="T3" fmla="*/ 0 h 70"/>
                      <a:gd name="T4" fmla="*/ 0 w 24"/>
                      <a:gd name="T5" fmla="*/ 0 h 70"/>
                      <a:gd name="T6" fmla="*/ 0 w 24"/>
                      <a:gd name="T7" fmla="*/ 0 h 70"/>
                      <a:gd name="T8" fmla="*/ 0 w 24"/>
                      <a:gd name="T9" fmla="*/ 0 h 70"/>
                      <a:gd name="T10" fmla="*/ 0 60000 65536"/>
                      <a:gd name="T11" fmla="*/ 0 60000 65536"/>
                      <a:gd name="T12" fmla="*/ 0 60000 65536"/>
                      <a:gd name="T13" fmla="*/ 0 60000 65536"/>
                      <a:gd name="T14" fmla="*/ 0 60000 65536"/>
                      <a:gd name="T15" fmla="*/ 0 w 24"/>
                      <a:gd name="T16" fmla="*/ 0 h 70"/>
                      <a:gd name="T17" fmla="*/ 24 w 24"/>
                      <a:gd name="T18" fmla="*/ 70 h 70"/>
                    </a:gdLst>
                    <a:ahLst/>
                    <a:cxnLst>
                      <a:cxn ang="T10">
                        <a:pos x="T0" y="T1"/>
                      </a:cxn>
                      <a:cxn ang="T11">
                        <a:pos x="T2" y="T3"/>
                      </a:cxn>
                      <a:cxn ang="T12">
                        <a:pos x="T4" y="T5"/>
                      </a:cxn>
                      <a:cxn ang="T13">
                        <a:pos x="T6" y="T7"/>
                      </a:cxn>
                      <a:cxn ang="T14">
                        <a:pos x="T8" y="T9"/>
                      </a:cxn>
                    </a:cxnLst>
                    <a:rect l="T15" t="T16" r="T17" b="T18"/>
                    <a:pathLst>
                      <a:path w="24" h="70">
                        <a:moveTo>
                          <a:pt x="13" y="70"/>
                        </a:moveTo>
                        <a:lnTo>
                          <a:pt x="0" y="27"/>
                        </a:lnTo>
                        <a:lnTo>
                          <a:pt x="9" y="0"/>
                        </a:lnTo>
                        <a:lnTo>
                          <a:pt x="24" y="31"/>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77" name="Freeform 196"/>
                  <p:cNvSpPr>
                    <a:spLocks/>
                  </p:cNvSpPr>
                  <p:nvPr/>
                </p:nvSpPr>
                <p:spPr bwMode="auto">
                  <a:xfrm>
                    <a:off x="961" y="3678"/>
                    <a:ext cx="37" cy="10"/>
                  </a:xfrm>
                  <a:custGeom>
                    <a:avLst/>
                    <a:gdLst>
                      <a:gd name="T0" fmla="*/ 1 w 74"/>
                      <a:gd name="T1" fmla="*/ 0 h 30"/>
                      <a:gd name="T2" fmla="*/ 1 w 74"/>
                      <a:gd name="T3" fmla="*/ 0 h 30"/>
                      <a:gd name="T4" fmla="*/ 1 w 74"/>
                      <a:gd name="T5" fmla="*/ 0 h 30"/>
                      <a:gd name="T6" fmla="*/ 1 w 74"/>
                      <a:gd name="T7" fmla="*/ 0 h 30"/>
                      <a:gd name="T8" fmla="*/ 1 w 74"/>
                      <a:gd name="T9" fmla="*/ 0 h 30"/>
                      <a:gd name="T10" fmla="*/ 1 w 74"/>
                      <a:gd name="T11" fmla="*/ 0 h 30"/>
                      <a:gd name="T12" fmla="*/ 1 w 74"/>
                      <a:gd name="T13" fmla="*/ 0 h 30"/>
                      <a:gd name="T14" fmla="*/ 0 w 74"/>
                      <a:gd name="T15" fmla="*/ 0 h 30"/>
                      <a:gd name="T16" fmla="*/ 1 w 74"/>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30"/>
                      <a:gd name="T29" fmla="*/ 74 w 74"/>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30">
                        <a:moveTo>
                          <a:pt x="2" y="0"/>
                        </a:moveTo>
                        <a:lnTo>
                          <a:pt x="50" y="0"/>
                        </a:lnTo>
                        <a:lnTo>
                          <a:pt x="52" y="3"/>
                        </a:lnTo>
                        <a:lnTo>
                          <a:pt x="56" y="12"/>
                        </a:lnTo>
                        <a:lnTo>
                          <a:pt x="74" y="30"/>
                        </a:lnTo>
                        <a:lnTo>
                          <a:pt x="19" y="30"/>
                        </a:lnTo>
                        <a:lnTo>
                          <a:pt x="11"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78" name="Freeform 197"/>
                  <p:cNvSpPr>
                    <a:spLocks/>
                  </p:cNvSpPr>
                  <p:nvPr/>
                </p:nvSpPr>
                <p:spPr bwMode="auto">
                  <a:xfrm>
                    <a:off x="964" y="3688"/>
                    <a:ext cx="41" cy="13"/>
                  </a:xfrm>
                  <a:custGeom>
                    <a:avLst/>
                    <a:gdLst>
                      <a:gd name="T0" fmla="*/ 0 w 82"/>
                      <a:gd name="T1" fmla="*/ 0 h 38"/>
                      <a:gd name="T2" fmla="*/ 1 w 82"/>
                      <a:gd name="T3" fmla="*/ 0 h 38"/>
                      <a:gd name="T4" fmla="*/ 1 w 82"/>
                      <a:gd name="T5" fmla="*/ 0 h 38"/>
                      <a:gd name="T6" fmla="*/ 1 w 82"/>
                      <a:gd name="T7" fmla="*/ 0 h 38"/>
                      <a:gd name="T8" fmla="*/ 1 w 82"/>
                      <a:gd name="T9" fmla="*/ 0 h 38"/>
                      <a:gd name="T10" fmla="*/ 1 w 82"/>
                      <a:gd name="T11" fmla="*/ 0 h 38"/>
                      <a:gd name="T12" fmla="*/ 0 w 82"/>
                      <a:gd name="T13" fmla="*/ 0 h 38"/>
                      <a:gd name="T14" fmla="*/ 0 60000 65536"/>
                      <a:gd name="T15" fmla="*/ 0 60000 65536"/>
                      <a:gd name="T16" fmla="*/ 0 60000 65536"/>
                      <a:gd name="T17" fmla="*/ 0 60000 65536"/>
                      <a:gd name="T18" fmla="*/ 0 60000 65536"/>
                      <a:gd name="T19" fmla="*/ 0 60000 65536"/>
                      <a:gd name="T20" fmla="*/ 0 60000 65536"/>
                      <a:gd name="T21" fmla="*/ 0 w 82"/>
                      <a:gd name="T22" fmla="*/ 0 h 38"/>
                      <a:gd name="T23" fmla="*/ 82 w 82"/>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8">
                        <a:moveTo>
                          <a:pt x="0" y="38"/>
                        </a:moveTo>
                        <a:lnTo>
                          <a:pt x="2" y="21"/>
                        </a:lnTo>
                        <a:lnTo>
                          <a:pt x="7" y="8"/>
                        </a:lnTo>
                        <a:lnTo>
                          <a:pt x="11" y="0"/>
                        </a:lnTo>
                        <a:lnTo>
                          <a:pt x="68"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864" name="Group 198"/>
                <p:cNvGrpSpPr>
                  <a:grpSpLocks/>
                </p:cNvGrpSpPr>
                <p:nvPr/>
              </p:nvGrpSpPr>
              <p:grpSpPr bwMode="auto">
                <a:xfrm>
                  <a:off x="969" y="3690"/>
                  <a:ext cx="49" cy="23"/>
                  <a:chOff x="969" y="3690"/>
                  <a:chExt cx="49" cy="23"/>
                </a:xfrm>
              </p:grpSpPr>
              <p:sp>
                <p:nvSpPr>
                  <p:cNvPr id="146873" name="Freeform 199"/>
                  <p:cNvSpPr>
                    <a:spLocks/>
                  </p:cNvSpPr>
                  <p:nvPr/>
                </p:nvSpPr>
                <p:spPr bwMode="auto">
                  <a:xfrm>
                    <a:off x="969" y="3690"/>
                    <a:ext cx="13" cy="23"/>
                  </a:xfrm>
                  <a:custGeom>
                    <a:avLst/>
                    <a:gdLst>
                      <a:gd name="T0" fmla="*/ 1 w 25"/>
                      <a:gd name="T1" fmla="*/ 0 h 70"/>
                      <a:gd name="T2" fmla="*/ 0 w 25"/>
                      <a:gd name="T3" fmla="*/ 0 h 70"/>
                      <a:gd name="T4" fmla="*/ 1 w 25"/>
                      <a:gd name="T5" fmla="*/ 0 h 70"/>
                      <a:gd name="T6" fmla="*/ 1 w 25"/>
                      <a:gd name="T7" fmla="*/ 0 h 70"/>
                      <a:gd name="T8" fmla="*/ 1 w 25"/>
                      <a:gd name="T9" fmla="*/ 0 h 70"/>
                      <a:gd name="T10" fmla="*/ 0 60000 65536"/>
                      <a:gd name="T11" fmla="*/ 0 60000 65536"/>
                      <a:gd name="T12" fmla="*/ 0 60000 65536"/>
                      <a:gd name="T13" fmla="*/ 0 60000 65536"/>
                      <a:gd name="T14" fmla="*/ 0 60000 65536"/>
                      <a:gd name="T15" fmla="*/ 0 w 25"/>
                      <a:gd name="T16" fmla="*/ 0 h 70"/>
                      <a:gd name="T17" fmla="*/ 25 w 25"/>
                      <a:gd name="T18" fmla="*/ 70 h 70"/>
                    </a:gdLst>
                    <a:ahLst/>
                    <a:cxnLst>
                      <a:cxn ang="T10">
                        <a:pos x="T0" y="T1"/>
                      </a:cxn>
                      <a:cxn ang="T11">
                        <a:pos x="T2" y="T3"/>
                      </a:cxn>
                      <a:cxn ang="T12">
                        <a:pos x="T4" y="T5"/>
                      </a:cxn>
                      <a:cxn ang="T13">
                        <a:pos x="T6" y="T7"/>
                      </a:cxn>
                      <a:cxn ang="T14">
                        <a:pos x="T8" y="T9"/>
                      </a:cxn>
                    </a:cxnLst>
                    <a:rect l="T15" t="T16" r="T17" b="T18"/>
                    <a:pathLst>
                      <a:path w="25" h="70">
                        <a:moveTo>
                          <a:pt x="15" y="70"/>
                        </a:moveTo>
                        <a:lnTo>
                          <a:pt x="0" y="29"/>
                        </a:lnTo>
                        <a:lnTo>
                          <a:pt x="9" y="0"/>
                        </a:lnTo>
                        <a:lnTo>
                          <a:pt x="25" y="33"/>
                        </a:lnTo>
                        <a:lnTo>
                          <a:pt x="15"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74" name="Freeform 200"/>
                  <p:cNvSpPr>
                    <a:spLocks/>
                  </p:cNvSpPr>
                  <p:nvPr/>
                </p:nvSpPr>
                <p:spPr bwMode="auto">
                  <a:xfrm>
                    <a:off x="974" y="3691"/>
                    <a:ext cx="37" cy="10"/>
                  </a:xfrm>
                  <a:custGeom>
                    <a:avLst/>
                    <a:gdLst>
                      <a:gd name="T0" fmla="*/ 0 w 75"/>
                      <a:gd name="T1" fmla="*/ 0 h 31"/>
                      <a:gd name="T2" fmla="*/ 0 w 75"/>
                      <a:gd name="T3" fmla="*/ 0 h 31"/>
                      <a:gd name="T4" fmla="*/ 0 w 75"/>
                      <a:gd name="T5" fmla="*/ 0 h 31"/>
                      <a:gd name="T6" fmla="*/ 0 w 75"/>
                      <a:gd name="T7" fmla="*/ 0 h 31"/>
                      <a:gd name="T8" fmla="*/ 0 w 75"/>
                      <a:gd name="T9" fmla="*/ 0 h 31"/>
                      <a:gd name="T10" fmla="*/ 0 w 75"/>
                      <a:gd name="T11" fmla="*/ 0 h 31"/>
                      <a:gd name="T12" fmla="*/ 0 w 75"/>
                      <a:gd name="T13" fmla="*/ 0 h 31"/>
                      <a:gd name="T14" fmla="*/ 0 w 75"/>
                      <a:gd name="T15" fmla="*/ 0 h 31"/>
                      <a:gd name="T16" fmla="*/ 0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2" y="0"/>
                        </a:moveTo>
                        <a:lnTo>
                          <a:pt x="50" y="0"/>
                        </a:lnTo>
                        <a:lnTo>
                          <a:pt x="52" y="2"/>
                        </a:lnTo>
                        <a:lnTo>
                          <a:pt x="57" y="11"/>
                        </a:lnTo>
                        <a:lnTo>
                          <a:pt x="75" y="31"/>
                        </a:lnTo>
                        <a:lnTo>
                          <a:pt x="19" y="31"/>
                        </a:lnTo>
                        <a:lnTo>
                          <a:pt x="9" y="22"/>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75" name="Freeform 201"/>
                  <p:cNvSpPr>
                    <a:spLocks/>
                  </p:cNvSpPr>
                  <p:nvPr/>
                </p:nvSpPr>
                <p:spPr bwMode="auto">
                  <a:xfrm>
                    <a:off x="977" y="3701"/>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 name="T21" fmla="*/ 0 w 81"/>
                      <a:gd name="T22" fmla="*/ 0 h 36"/>
                      <a:gd name="T23" fmla="*/ 81 w 8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6">
                        <a:moveTo>
                          <a:pt x="0" y="36"/>
                        </a:moveTo>
                        <a:lnTo>
                          <a:pt x="1" y="19"/>
                        </a:lnTo>
                        <a:lnTo>
                          <a:pt x="6" y="7"/>
                        </a:lnTo>
                        <a:lnTo>
                          <a:pt x="12" y="0"/>
                        </a:lnTo>
                        <a:lnTo>
                          <a:pt x="68"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865" name="Group 202"/>
                <p:cNvGrpSpPr>
                  <a:grpSpLocks/>
                </p:cNvGrpSpPr>
                <p:nvPr/>
              </p:nvGrpSpPr>
              <p:grpSpPr bwMode="auto">
                <a:xfrm>
                  <a:off x="982" y="3703"/>
                  <a:ext cx="49" cy="23"/>
                  <a:chOff x="982" y="3703"/>
                  <a:chExt cx="49" cy="23"/>
                </a:xfrm>
              </p:grpSpPr>
              <p:sp>
                <p:nvSpPr>
                  <p:cNvPr id="146870" name="Freeform 203"/>
                  <p:cNvSpPr>
                    <a:spLocks/>
                  </p:cNvSpPr>
                  <p:nvPr/>
                </p:nvSpPr>
                <p:spPr bwMode="auto">
                  <a:xfrm>
                    <a:off x="982" y="3703"/>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4" y="68"/>
                        </a:moveTo>
                        <a:lnTo>
                          <a:pt x="0" y="27"/>
                        </a:lnTo>
                        <a:lnTo>
                          <a:pt x="10" y="0"/>
                        </a:lnTo>
                        <a:lnTo>
                          <a:pt x="25"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71" name="Freeform 204"/>
                  <p:cNvSpPr>
                    <a:spLocks/>
                  </p:cNvSpPr>
                  <p:nvPr/>
                </p:nvSpPr>
                <p:spPr bwMode="auto">
                  <a:xfrm>
                    <a:off x="987" y="3703"/>
                    <a:ext cx="37" cy="10"/>
                  </a:xfrm>
                  <a:custGeom>
                    <a:avLst/>
                    <a:gdLst>
                      <a:gd name="T0" fmla="*/ 1 w 73"/>
                      <a:gd name="T1" fmla="*/ 0 h 30"/>
                      <a:gd name="T2" fmla="*/ 1 w 73"/>
                      <a:gd name="T3" fmla="*/ 0 h 30"/>
                      <a:gd name="T4" fmla="*/ 1 w 73"/>
                      <a:gd name="T5" fmla="*/ 0 h 30"/>
                      <a:gd name="T6" fmla="*/ 1 w 73"/>
                      <a:gd name="T7" fmla="*/ 0 h 30"/>
                      <a:gd name="T8" fmla="*/ 1 w 73"/>
                      <a:gd name="T9" fmla="*/ 0 h 30"/>
                      <a:gd name="T10" fmla="*/ 1 w 73"/>
                      <a:gd name="T11" fmla="*/ 0 h 30"/>
                      <a:gd name="T12" fmla="*/ 1 w 73"/>
                      <a:gd name="T13" fmla="*/ 0 h 30"/>
                      <a:gd name="T14" fmla="*/ 0 w 73"/>
                      <a:gd name="T15" fmla="*/ 0 h 30"/>
                      <a:gd name="T16" fmla="*/ 1 w 73"/>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0"/>
                      <a:gd name="T29" fmla="*/ 73 w 73"/>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0">
                        <a:moveTo>
                          <a:pt x="1" y="0"/>
                        </a:moveTo>
                        <a:lnTo>
                          <a:pt x="50" y="0"/>
                        </a:lnTo>
                        <a:lnTo>
                          <a:pt x="51" y="3"/>
                        </a:lnTo>
                        <a:lnTo>
                          <a:pt x="56" y="12"/>
                        </a:lnTo>
                        <a:lnTo>
                          <a:pt x="73" y="30"/>
                        </a:lnTo>
                        <a:lnTo>
                          <a:pt x="18" y="30"/>
                        </a:lnTo>
                        <a:lnTo>
                          <a:pt x="9" y="21"/>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72" name="Freeform 205"/>
                  <p:cNvSpPr>
                    <a:spLocks/>
                  </p:cNvSpPr>
                  <p:nvPr/>
                </p:nvSpPr>
                <p:spPr bwMode="auto">
                  <a:xfrm>
                    <a:off x="989" y="3714"/>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19"/>
                        </a:lnTo>
                        <a:lnTo>
                          <a:pt x="6" y="8"/>
                        </a:lnTo>
                        <a:lnTo>
                          <a:pt x="13"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866" name="Group 206"/>
                <p:cNvGrpSpPr>
                  <a:grpSpLocks/>
                </p:cNvGrpSpPr>
                <p:nvPr/>
              </p:nvGrpSpPr>
              <p:grpSpPr bwMode="auto">
                <a:xfrm>
                  <a:off x="995" y="3716"/>
                  <a:ext cx="48" cy="23"/>
                  <a:chOff x="995" y="3716"/>
                  <a:chExt cx="48" cy="23"/>
                </a:xfrm>
              </p:grpSpPr>
              <p:sp>
                <p:nvSpPr>
                  <p:cNvPr id="146867" name="Freeform 207"/>
                  <p:cNvSpPr>
                    <a:spLocks/>
                  </p:cNvSpPr>
                  <p:nvPr/>
                </p:nvSpPr>
                <p:spPr bwMode="auto">
                  <a:xfrm>
                    <a:off x="995" y="3716"/>
                    <a:ext cx="11" cy="23"/>
                  </a:xfrm>
                  <a:custGeom>
                    <a:avLst/>
                    <a:gdLst>
                      <a:gd name="T0" fmla="*/ 0 w 24"/>
                      <a:gd name="T1" fmla="*/ 0 h 68"/>
                      <a:gd name="T2" fmla="*/ 0 w 24"/>
                      <a:gd name="T3" fmla="*/ 0 h 68"/>
                      <a:gd name="T4" fmla="*/ 0 w 24"/>
                      <a:gd name="T5" fmla="*/ 0 h 68"/>
                      <a:gd name="T6" fmla="*/ 0 w 24"/>
                      <a:gd name="T7" fmla="*/ 0 h 68"/>
                      <a:gd name="T8" fmla="*/ 0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5" y="68"/>
                        </a:moveTo>
                        <a:lnTo>
                          <a:pt x="0" y="27"/>
                        </a:lnTo>
                        <a:lnTo>
                          <a:pt x="10" y="0"/>
                        </a:lnTo>
                        <a:lnTo>
                          <a:pt x="24"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68" name="Freeform 208"/>
                  <p:cNvSpPr>
                    <a:spLocks/>
                  </p:cNvSpPr>
                  <p:nvPr/>
                </p:nvSpPr>
                <p:spPr bwMode="auto">
                  <a:xfrm>
                    <a:off x="999" y="3717"/>
                    <a:ext cx="38" cy="9"/>
                  </a:xfrm>
                  <a:custGeom>
                    <a:avLst/>
                    <a:gdLst>
                      <a:gd name="T0" fmla="*/ 1 w 74"/>
                      <a:gd name="T1" fmla="*/ 0 h 29"/>
                      <a:gd name="T2" fmla="*/ 1 w 74"/>
                      <a:gd name="T3" fmla="*/ 0 h 29"/>
                      <a:gd name="T4" fmla="*/ 1 w 74"/>
                      <a:gd name="T5" fmla="*/ 0 h 29"/>
                      <a:gd name="T6" fmla="*/ 1 w 74"/>
                      <a:gd name="T7" fmla="*/ 0 h 29"/>
                      <a:gd name="T8" fmla="*/ 1 w 74"/>
                      <a:gd name="T9" fmla="*/ 0 h 29"/>
                      <a:gd name="T10" fmla="*/ 1 w 74"/>
                      <a:gd name="T11" fmla="*/ 0 h 29"/>
                      <a:gd name="T12" fmla="*/ 1 w 74"/>
                      <a:gd name="T13" fmla="*/ 0 h 29"/>
                      <a:gd name="T14" fmla="*/ 0 w 74"/>
                      <a:gd name="T15" fmla="*/ 0 h 29"/>
                      <a:gd name="T16" fmla="*/ 1 w 74"/>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29"/>
                      <a:gd name="T29" fmla="*/ 74 w 74"/>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29">
                        <a:moveTo>
                          <a:pt x="1" y="0"/>
                        </a:moveTo>
                        <a:lnTo>
                          <a:pt x="49" y="0"/>
                        </a:lnTo>
                        <a:lnTo>
                          <a:pt x="52" y="3"/>
                        </a:lnTo>
                        <a:lnTo>
                          <a:pt x="56" y="11"/>
                        </a:lnTo>
                        <a:lnTo>
                          <a:pt x="74"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69" name="Freeform 209"/>
                  <p:cNvSpPr>
                    <a:spLocks/>
                  </p:cNvSpPr>
                  <p:nvPr/>
                </p:nvSpPr>
                <p:spPr bwMode="auto">
                  <a:xfrm>
                    <a:off x="1003" y="3727"/>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1" y="19"/>
                        </a:lnTo>
                        <a:lnTo>
                          <a:pt x="5" y="7"/>
                        </a:lnTo>
                        <a:lnTo>
                          <a:pt x="11"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46591" name="Group 210"/>
              <p:cNvGrpSpPr>
                <a:grpSpLocks/>
              </p:cNvGrpSpPr>
              <p:nvPr/>
            </p:nvGrpSpPr>
            <p:grpSpPr bwMode="auto">
              <a:xfrm>
                <a:off x="1005" y="3727"/>
                <a:ext cx="49" cy="23"/>
                <a:chOff x="1005" y="3727"/>
                <a:chExt cx="49" cy="23"/>
              </a:xfrm>
            </p:grpSpPr>
            <p:sp>
              <p:nvSpPr>
                <p:cNvPr id="146859" name="Freeform 211"/>
                <p:cNvSpPr>
                  <a:spLocks/>
                </p:cNvSpPr>
                <p:nvPr/>
              </p:nvSpPr>
              <p:spPr bwMode="auto">
                <a:xfrm>
                  <a:off x="1005" y="3727"/>
                  <a:ext cx="12" cy="23"/>
                </a:xfrm>
                <a:custGeom>
                  <a:avLst/>
                  <a:gdLst>
                    <a:gd name="T0" fmla="*/ 0 w 25"/>
                    <a:gd name="T1" fmla="*/ 0 h 69"/>
                    <a:gd name="T2" fmla="*/ 0 w 25"/>
                    <a:gd name="T3" fmla="*/ 0 h 69"/>
                    <a:gd name="T4" fmla="*/ 0 w 25"/>
                    <a:gd name="T5" fmla="*/ 0 h 69"/>
                    <a:gd name="T6" fmla="*/ 0 w 25"/>
                    <a:gd name="T7" fmla="*/ 0 h 69"/>
                    <a:gd name="T8" fmla="*/ 0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6" y="69"/>
                      </a:moveTo>
                      <a:lnTo>
                        <a:pt x="0" y="27"/>
                      </a:lnTo>
                      <a:lnTo>
                        <a:pt x="12"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60" name="Freeform 212"/>
                <p:cNvSpPr>
                  <a:spLocks/>
                </p:cNvSpPr>
                <p:nvPr/>
              </p:nvSpPr>
              <p:spPr bwMode="auto">
                <a:xfrm>
                  <a:off x="1010" y="3728"/>
                  <a:ext cx="37" cy="10"/>
                </a:xfrm>
                <a:custGeom>
                  <a:avLst/>
                  <a:gdLst>
                    <a:gd name="T0" fmla="*/ 1 w 73"/>
                    <a:gd name="T1" fmla="*/ 0 h 31"/>
                    <a:gd name="T2" fmla="*/ 1 w 73"/>
                    <a:gd name="T3" fmla="*/ 0 h 31"/>
                    <a:gd name="T4" fmla="*/ 1 w 73"/>
                    <a:gd name="T5" fmla="*/ 0 h 31"/>
                    <a:gd name="T6" fmla="*/ 1 w 73"/>
                    <a:gd name="T7" fmla="*/ 0 h 31"/>
                    <a:gd name="T8" fmla="*/ 1 w 73"/>
                    <a:gd name="T9" fmla="*/ 0 h 31"/>
                    <a:gd name="T10" fmla="*/ 1 w 73"/>
                    <a:gd name="T11" fmla="*/ 0 h 31"/>
                    <a:gd name="T12" fmla="*/ 1 w 73"/>
                    <a:gd name="T13" fmla="*/ 0 h 31"/>
                    <a:gd name="T14" fmla="*/ 0 w 73"/>
                    <a:gd name="T15" fmla="*/ 0 h 31"/>
                    <a:gd name="T16" fmla="*/ 1 w 73"/>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1"/>
                    <a:gd name="T29" fmla="*/ 73 w 73"/>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1">
                      <a:moveTo>
                        <a:pt x="2" y="0"/>
                      </a:moveTo>
                      <a:lnTo>
                        <a:pt x="48" y="0"/>
                      </a:lnTo>
                      <a:lnTo>
                        <a:pt x="51" y="4"/>
                      </a:lnTo>
                      <a:lnTo>
                        <a:pt x="56" y="13"/>
                      </a:lnTo>
                      <a:lnTo>
                        <a:pt x="73" y="31"/>
                      </a:lnTo>
                      <a:lnTo>
                        <a:pt x="18" y="31"/>
                      </a:lnTo>
                      <a:lnTo>
                        <a:pt x="9"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61" name="Freeform 213"/>
                <p:cNvSpPr>
                  <a:spLocks/>
                </p:cNvSpPr>
                <p:nvPr/>
              </p:nvSpPr>
              <p:spPr bwMode="auto">
                <a:xfrm>
                  <a:off x="1013" y="3738"/>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20"/>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592" name="Group 214"/>
              <p:cNvGrpSpPr>
                <a:grpSpLocks/>
              </p:cNvGrpSpPr>
              <p:nvPr/>
            </p:nvGrpSpPr>
            <p:grpSpPr bwMode="auto">
              <a:xfrm>
                <a:off x="1018" y="3740"/>
                <a:ext cx="49" cy="22"/>
                <a:chOff x="1018" y="3740"/>
                <a:chExt cx="49" cy="22"/>
              </a:xfrm>
            </p:grpSpPr>
            <p:sp>
              <p:nvSpPr>
                <p:cNvPr id="146856" name="Freeform 215"/>
                <p:cNvSpPr>
                  <a:spLocks/>
                </p:cNvSpPr>
                <p:nvPr/>
              </p:nvSpPr>
              <p:spPr bwMode="auto">
                <a:xfrm>
                  <a:off x="1018" y="3740"/>
                  <a:ext cx="12" cy="22"/>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57" name="Freeform 216"/>
                <p:cNvSpPr>
                  <a:spLocks/>
                </p:cNvSpPr>
                <p:nvPr/>
              </p:nvSpPr>
              <p:spPr bwMode="auto">
                <a:xfrm>
                  <a:off x="1022" y="3740"/>
                  <a:ext cx="38" cy="10"/>
                </a:xfrm>
                <a:custGeom>
                  <a:avLst/>
                  <a:gdLst>
                    <a:gd name="T0" fmla="*/ 1 w 74"/>
                    <a:gd name="T1" fmla="*/ 0 h 31"/>
                    <a:gd name="T2" fmla="*/ 1 w 74"/>
                    <a:gd name="T3" fmla="*/ 0 h 31"/>
                    <a:gd name="T4" fmla="*/ 1 w 74"/>
                    <a:gd name="T5" fmla="*/ 0 h 31"/>
                    <a:gd name="T6" fmla="*/ 1 w 74"/>
                    <a:gd name="T7" fmla="*/ 0 h 31"/>
                    <a:gd name="T8" fmla="*/ 1 w 74"/>
                    <a:gd name="T9" fmla="*/ 0 h 31"/>
                    <a:gd name="T10" fmla="*/ 1 w 74"/>
                    <a:gd name="T11" fmla="*/ 0 h 31"/>
                    <a:gd name="T12" fmla="*/ 1 w 74"/>
                    <a:gd name="T13" fmla="*/ 0 h 31"/>
                    <a:gd name="T14" fmla="*/ 0 w 74"/>
                    <a:gd name="T15" fmla="*/ 0 h 31"/>
                    <a:gd name="T16" fmla="*/ 1 w 74"/>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31"/>
                    <a:gd name="T29" fmla="*/ 74 w 74"/>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31">
                      <a:moveTo>
                        <a:pt x="2" y="0"/>
                      </a:moveTo>
                      <a:lnTo>
                        <a:pt x="49" y="0"/>
                      </a:lnTo>
                      <a:lnTo>
                        <a:pt x="51" y="4"/>
                      </a:lnTo>
                      <a:lnTo>
                        <a:pt x="57" y="13"/>
                      </a:lnTo>
                      <a:lnTo>
                        <a:pt x="74" y="31"/>
                      </a:lnTo>
                      <a:lnTo>
                        <a:pt x="18" y="31"/>
                      </a:lnTo>
                      <a:lnTo>
                        <a:pt x="10"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58" name="Freeform 217"/>
                <p:cNvSpPr>
                  <a:spLocks/>
                </p:cNvSpPr>
                <p:nvPr/>
              </p:nvSpPr>
              <p:spPr bwMode="auto">
                <a:xfrm>
                  <a:off x="1026" y="3750"/>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21"/>
                      </a:lnTo>
                      <a:lnTo>
                        <a:pt x="6"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593" name="Group 218"/>
              <p:cNvGrpSpPr>
                <a:grpSpLocks/>
              </p:cNvGrpSpPr>
              <p:nvPr/>
            </p:nvGrpSpPr>
            <p:grpSpPr bwMode="auto">
              <a:xfrm>
                <a:off x="1030" y="3753"/>
                <a:ext cx="49" cy="23"/>
                <a:chOff x="1030" y="3753"/>
                <a:chExt cx="49" cy="23"/>
              </a:xfrm>
            </p:grpSpPr>
            <p:sp>
              <p:nvSpPr>
                <p:cNvPr id="146853" name="Freeform 219"/>
                <p:cNvSpPr>
                  <a:spLocks/>
                </p:cNvSpPr>
                <p:nvPr/>
              </p:nvSpPr>
              <p:spPr bwMode="auto">
                <a:xfrm>
                  <a:off x="1030" y="3753"/>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1" y="0"/>
                      </a:lnTo>
                      <a:lnTo>
                        <a:pt x="25" y="32"/>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54" name="Freeform 220"/>
                <p:cNvSpPr>
                  <a:spLocks/>
                </p:cNvSpPr>
                <p:nvPr/>
              </p:nvSpPr>
              <p:spPr bwMode="auto">
                <a:xfrm>
                  <a:off x="1035" y="3753"/>
                  <a:ext cx="37" cy="11"/>
                </a:xfrm>
                <a:custGeom>
                  <a:avLst/>
                  <a:gdLst>
                    <a:gd name="T0" fmla="*/ 1 w 74"/>
                    <a:gd name="T1" fmla="*/ 0 h 31"/>
                    <a:gd name="T2" fmla="*/ 1 w 74"/>
                    <a:gd name="T3" fmla="*/ 0 h 31"/>
                    <a:gd name="T4" fmla="*/ 1 w 74"/>
                    <a:gd name="T5" fmla="*/ 0 h 31"/>
                    <a:gd name="T6" fmla="*/ 1 w 74"/>
                    <a:gd name="T7" fmla="*/ 0 h 31"/>
                    <a:gd name="T8" fmla="*/ 1 w 74"/>
                    <a:gd name="T9" fmla="*/ 0 h 31"/>
                    <a:gd name="T10" fmla="*/ 1 w 74"/>
                    <a:gd name="T11" fmla="*/ 0 h 31"/>
                    <a:gd name="T12" fmla="*/ 1 w 74"/>
                    <a:gd name="T13" fmla="*/ 0 h 31"/>
                    <a:gd name="T14" fmla="*/ 0 w 74"/>
                    <a:gd name="T15" fmla="*/ 0 h 31"/>
                    <a:gd name="T16" fmla="*/ 1 w 74"/>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31"/>
                    <a:gd name="T29" fmla="*/ 74 w 74"/>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31">
                      <a:moveTo>
                        <a:pt x="2" y="0"/>
                      </a:moveTo>
                      <a:lnTo>
                        <a:pt x="51" y="0"/>
                      </a:lnTo>
                      <a:lnTo>
                        <a:pt x="52" y="4"/>
                      </a:lnTo>
                      <a:lnTo>
                        <a:pt x="56" y="13"/>
                      </a:lnTo>
                      <a:lnTo>
                        <a:pt x="74" y="31"/>
                      </a:lnTo>
                      <a:lnTo>
                        <a:pt x="18" y="31"/>
                      </a:lnTo>
                      <a:lnTo>
                        <a:pt x="10"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55" name="Freeform 221"/>
                <p:cNvSpPr>
                  <a:spLocks/>
                </p:cNvSpPr>
                <p:nvPr/>
              </p:nvSpPr>
              <p:spPr bwMode="auto">
                <a:xfrm>
                  <a:off x="1039" y="3764"/>
                  <a:ext cx="40" cy="12"/>
                </a:xfrm>
                <a:custGeom>
                  <a:avLst/>
                  <a:gdLst>
                    <a:gd name="T0" fmla="*/ 0 w 82"/>
                    <a:gd name="T1" fmla="*/ 0 h 35"/>
                    <a:gd name="T2" fmla="*/ 0 w 82"/>
                    <a:gd name="T3" fmla="*/ 0 h 35"/>
                    <a:gd name="T4" fmla="*/ 0 w 82"/>
                    <a:gd name="T5" fmla="*/ 0 h 35"/>
                    <a:gd name="T6" fmla="*/ 0 w 82"/>
                    <a:gd name="T7" fmla="*/ 0 h 35"/>
                    <a:gd name="T8" fmla="*/ 0 w 82"/>
                    <a:gd name="T9" fmla="*/ 0 h 35"/>
                    <a:gd name="T10" fmla="*/ 0 w 82"/>
                    <a:gd name="T11" fmla="*/ 0 h 35"/>
                    <a:gd name="T12" fmla="*/ 0 w 82"/>
                    <a:gd name="T13" fmla="*/ 0 h 35"/>
                    <a:gd name="T14" fmla="*/ 0 60000 65536"/>
                    <a:gd name="T15" fmla="*/ 0 60000 65536"/>
                    <a:gd name="T16" fmla="*/ 0 60000 65536"/>
                    <a:gd name="T17" fmla="*/ 0 60000 65536"/>
                    <a:gd name="T18" fmla="*/ 0 60000 65536"/>
                    <a:gd name="T19" fmla="*/ 0 60000 65536"/>
                    <a:gd name="T20" fmla="*/ 0 60000 65536"/>
                    <a:gd name="T21" fmla="*/ 0 w 82"/>
                    <a:gd name="T22" fmla="*/ 0 h 35"/>
                    <a:gd name="T23" fmla="*/ 82 w 82"/>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5">
                      <a:moveTo>
                        <a:pt x="0" y="35"/>
                      </a:moveTo>
                      <a:lnTo>
                        <a:pt x="2" y="19"/>
                      </a:lnTo>
                      <a:lnTo>
                        <a:pt x="7" y="7"/>
                      </a:lnTo>
                      <a:lnTo>
                        <a:pt x="11" y="0"/>
                      </a:lnTo>
                      <a:lnTo>
                        <a:pt x="67"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46594" name="Freeform 222"/>
              <p:cNvSpPr>
                <a:spLocks/>
              </p:cNvSpPr>
              <p:nvPr/>
            </p:nvSpPr>
            <p:spPr bwMode="auto">
              <a:xfrm>
                <a:off x="778" y="3535"/>
                <a:ext cx="12" cy="23"/>
              </a:xfrm>
              <a:custGeom>
                <a:avLst/>
                <a:gdLst>
                  <a:gd name="T0" fmla="*/ 1 w 24"/>
                  <a:gd name="T1" fmla="*/ 0 h 68"/>
                  <a:gd name="T2" fmla="*/ 0 w 24"/>
                  <a:gd name="T3" fmla="*/ 0 h 68"/>
                  <a:gd name="T4" fmla="*/ 1 w 24"/>
                  <a:gd name="T5" fmla="*/ 0 h 68"/>
                  <a:gd name="T6" fmla="*/ 1 w 24"/>
                  <a:gd name="T7" fmla="*/ 0 h 68"/>
                  <a:gd name="T8" fmla="*/ 1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3" y="68"/>
                    </a:moveTo>
                    <a:lnTo>
                      <a:pt x="0" y="27"/>
                    </a:lnTo>
                    <a:lnTo>
                      <a:pt x="9" y="0"/>
                    </a:lnTo>
                    <a:lnTo>
                      <a:pt x="24" y="31"/>
                    </a:lnTo>
                    <a:lnTo>
                      <a:pt x="13"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95" name="Freeform 223"/>
              <p:cNvSpPr>
                <a:spLocks/>
              </p:cNvSpPr>
              <p:nvPr/>
            </p:nvSpPr>
            <p:spPr bwMode="auto">
              <a:xfrm>
                <a:off x="783" y="3535"/>
                <a:ext cx="36" cy="11"/>
              </a:xfrm>
              <a:custGeom>
                <a:avLst/>
                <a:gdLst>
                  <a:gd name="T0" fmla="*/ 1 w 72"/>
                  <a:gd name="T1" fmla="*/ 0 h 31"/>
                  <a:gd name="T2" fmla="*/ 1 w 72"/>
                  <a:gd name="T3" fmla="*/ 0 h 31"/>
                  <a:gd name="T4" fmla="*/ 1 w 72"/>
                  <a:gd name="T5" fmla="*/ 0 h 31"/>
                  <a:gd name="T6" fmla="*/ 1 w 72"/>
                  <a:gd name="T7" fmla="*/ 0 h 31"/>
                  <a:gd name="T8" fmla="*/ 1 w 72"/>
                  <a:gd name="T9" fmla="*/ 0 h 31"/>
                  <a:gd name="T10" fmla="*/ 1 w 72"/>
                  <a:gd name="T11" fmla="*/ 0 h 31"/>
                  <a:gd name="T12" fmla="*/ 1 w 72"/>
                  <a:gd name="T13" fmla="*/ 0 h 31"/>
                  <a:gd name="T14" fmla="*/ 0 w 72"/>
                  <a:gd name="T15" fmla="*/ 0 h 31"/>
                  <a:gd name="T16" fmla="*/ 1 w 72"/>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31"/>
                  <a:gd name="T29" fmla="*/ 72 w 72"/>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31">
                    <a:moveTo>
                      <a:pt x="1" y="0"/>
                    </a:moveTo>
                    <a:lnTo>
                      <a:pt x="50" y="0"/>
                    </a:lnTo>
                    <a:lnTo>
                      <a:pt x="51" y="4"/>
                    </a:lnTo>
                    <a:lnTo>
                      <a:pt x="57" y="13"/>
                    </a:lnTo>
                    <a:lnTo>
                      <a:pt x="72" y="31"/>
                    </a:lnTo>
                    <a:lnTo>
                      <a:pt x="18" y="31"/>
                    </a:lnTo>
                    <a:lnTo>
                      <a:pt x="9" y="22"/>
                    </a:lnTo>
                    <a:lnTo>
                      <a:pt x="0" y="7"/>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96" name="Freeform 224"/>
              <p:cNvSpPr>
                <a:spLocks/>
              </p:cNvSpPr>
              <p:nvPr/>
            </p:nvSpPr>
            <p:spPr bwMode="auto">
              <a:xfrm>
                <a:off x="786" y="3546"/>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3" y="21"/>
                    </a:lnTo>
                    <a:lnTo>
                      <a:pt x="7" y="8"/>
                    </a:lnTo>
                    <a:lnTo>
                      <a:pt x="12" y="0"/>
                    </a:lnTo>
                    <a:lnTo>
                      <a:pt x="67"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46597" name="Group 225"/>
              <p:cNvGrpSpPr>
                <a:grpSpLocks/>
              </p:cNvGrpSpPr>
              <p:nvPr/>
            </p:nvGrpSpPr>
            <p:grpSpPr bwMode="auto">
              <a:xfrm>
                <a:off x="790" y="3547"/>
                <a:ext cx="49" cy="23"/>
                <a:chOff x="790" y="3547"/>
                <a:chExt cx="49" cy="23"/>
              </a:xfrm>
            </p:grpSpPr>
            <p:sp>
              <p:nvSpPr>
                <p:cNvPr id="146850" name="Freeform 226"/>
                <p:cNvSpPr>
                  <a:spLocks/>
                </p:cNvSpPr>
                <p:nvPr/>
              </p:nvSpPr>
              <p:spPr bwMode="auto">
                <a:xfrm>
                  <a:off x="790" y="3547"/>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51" name="Freeform 227"/>
                <p:cNvSpPr>
                  <a:spLocks/>
                </p:cNvSpPr>
                <p:nvPr/>
              </p:nvSpPr>
              <p:spPr bwMode="auto">
                <a:xfrm>
                  <a:off x="795" y="3548"/>
                  <a:ext cx="37" cy="10"/>
                </a:xfrm>
                <a:custGeom>
                  <a:avLst/>
                  <a:gdLst>
                    <a:gd name="T0" fmla="*/ 1 w 73"/>
                    <a:gd name="T1" fmla="*/ 0 h 29"/>
                    <a:gd name="T2" fmla="*/ 1 w 73"/>
                    <a:gd name="T3" fmla="*/ 0 h 29"/>
                    <a:gd name="T4" fmla="*/ 1 w 73"/>
                    <a:gd name="T5" fmla="*/ 0 h 29"/>
                    <a:gd name="T6" fmla="*/ 1 w 73"/>
                    <a:gd name="T7" fmla="*/ 0 h 29"/>
                    <a:gd name="T8" fmla="*/ 1 w 73"/>
                    <a:gd name="T9" fmla="*/ 0 h 29"/>
                    <a:gd name="T10" fmla="*/ 1 w 73"/>
                    <a:gd name="T11" fmla="*/ 0 h 29"/>
                    <a:gd name="T12" fmla="*/ 1 w 73"/>
                    <a:gd name="T13" fmla="*/ 0 h 29"/>
                    <a:gd name="T14" fmla="*/ 0 w 73"/>
                    <a:gd name="T15" fmla="*/ 0 h 29"/>
                    <a:gd name="T16" fmla="*/ 1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29"/>
                    <a:gd name="T29" fmla="*/ 73 w 73"/>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29">
                      <a:moveTo>
                        <a:pt x="1" y="0"/>
                      </a:moveTo>
                      <a:lnTo>
                        <a:pt x="48" y="0"/>
                      </a:lnTo>
                      <a:lnTo>
                        <a:pt x="50" y="2"/>
                      </a:lnTo>
                      <a:lnTo>
                        <a:pt x="56" y="11"/>
                      </a:lnTo>
                      <a:lnTo>
                        <a:pt x="73"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52" name="Freeform 228"/>
                <p:cNvSpPr>
                  <a:spLocks/>
                </p:cNvSpPr>
                <p:nvPr/>
              </p:nvSpPr>
              <p:spPr bwMode="auto">
                <a:xfrm>
                  <a:off x="798" y="3558"/>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20"/>
                      </a:lnTo>
                      <a:lnTo>
                        <a:pt x="7"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598" name="Group 229"/>
              <p:cNvGrpSpPr>
                <a:grpSpLocks/>
              </p:cNvGrpSpPr>
              <p:nvPr/>
            </p:nvGrpSpPr>
            <p:grpSpPr bwMode="auto">
              <a:xfrm>
                <a:off x="803" y="3560"/>
                <a:ext cx="49" cy="22"/>
                <a:chOff x="803" y="3560"/>
                <a:chExt cx="49" cy="22"/>
              </a:xfrm>
            </p:grpSpPr>
            <p:sp>
              <p:nvSpPr>
                <p:cNvPr id="146847" name="Freeform 230"/>
                <p:cNvSpPr>
                  <a:spLocks/>
                </p:cNvSpPr>
                <p:nvPr/>
              </p:nvSpPr>
              <p:spPr bwMode="auto">
                <a:xfrm>
                  <a:off x="803" y="3560"/>
                  <a:ext cx="12" cy="22"/>
                </a:xfrm>
                <a:custGeom>
                  <a:avLst/>
                  <a:gdLst>
                    <a:gd name="T0" fmla="*/ 1 w 24"/>
                    <a:gd name="T1" fmla="*/ 0 h 68"/>
                    <a:gd name="T2" fmla="*/ 0 w 24"/>
                    <a:gd name="T3" fmla="*/ 0 h 68"/>
                    <a:gd name="T4" fmla="*/ 1 w 24"/>
                    <a:gd name="T5" fmla="*/ 0 h 68"/>
                    <a:gd name="T6" fmla="*/ 1 w 24"/>
                    <a:gd name="T7" fmla="*/ 0 h 68"/>
                    <a:gd name="T8" fmla="*/ 1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4" y="68"/>
                      </a:moveTo>
                      <a:lnTo>
                        <a:pt x="0" y="27"/>
                      </a:lnTo>
                      <a:lnTo>
                        <a:pt x="10" y="0"/>
                      </a:lnTo>
                      <a:lnTo>
                        <a:pt x="24"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48" name="Freeform 231"/>
                <p:cNvSpPr>
                  <a:spLocks/>
                </p:cNvSpPr>
                <p:nvPr/>
              </p:nvSpPr>
              <p:spPr bwMode="auto">
                <a:xfrm>
                  <a:off x="808" y="3560"/>
                  <a:ext cx="36" cy="10"/>
                </a:xfrm>
                <a:custGeom>
                  <a:avLst/>
                  <a:gdLst>
                    <a:gd name="T0" fmla="*/ 1 w 72"/>
                    <a:gd name="T1" fmla="*/ 0 h 29"/>
                    <a:gd name="T2" fmla="*/ 1 w 72"/>
                    <a:gd name="T3" fmla="*/ 0 h 29"/>
                    <a:gd name="T4" fmla="*/ 1 w 72"/>
                    <a:gd name="T5" fmla="*/ 0 h 29"/>
                    <a:gd name="T6" fmla="*/ 1 w 72"/>
                    <a:gd name="T7" fmla="*/ 0 h 29"/>
                    <a:gd name="T8" fmla="*/ 1 w 72"/>
                    <a:gd name="T9" fmla="*/ 0 h 29"/>
                    <a:gd name="T10" fmla="*/ 1 w 72"/>
                    <a:gd name="T11" fmla="*/ 0 h 29"/>
                    <a:gd name="T12" fmla="*/ 1 w 72"/>
                    <a:gd name="T13" fmla="*/ 0 h 29"/>
                    <a:gd name="T14" fmla="*/ 0 w 72"/>
                    <a:gd name="T15" fmla="*/ 0 h 29"/>
                    <a:gd name="T16" fmla="*/ 1 w 72"/>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29"/>
                    <a:gd name="T29" fmla="*/ 72 w 72"/>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29">
                      <a:moveTo>
                        <a:pt x="1" y="0"/>
                      </a:moveTo>
                      <a:lnTo>
                        <a:pt x="49" y="0"/>
                      </a:lnTo>
                      <a:lnTo>
                        <a:pt x="50" y="2"/>
                      </a:lnTo>
                      <a:lnTo>
                        <a:pt x="57" y="11"/>
                      </a:lnTo>
                      <a:lnTo>
                        <a:pt x="72"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49" name="Freeform 232"/>
                <p:cNvSpPr>
                  <a:spLocks/>
                </p:cNvSpPr>
                <p:nvPr/>
              </p:nvSpPr>
              <p:spPr bwMode="auto">
                <a:xfrm>
                  <a:off x="811" y="3571"/>
                  <a:ext cx="41" cy="11"/>
                </a:xfrm>
                <a:custGeom>
                  <a:avLst/>
                  <a:gdLst>
                    <a:gd name="T0" fmla="*/ 0 w 83"/>
                    <a:gd name="T1" fmla="*/ 0 h 35"/>
                    <a:gd name="T2" fmla="*/ 0 w 83"/>
                    <a:gd name="T3" fmla="*/ 0 h 35"/>
                    <a:gd name="T4" fmla="*/ 0 w 83"/>
                    <a:gd name="T5" fmla="*/ 0 h 35"/>
                    <a:gd name="T6" fmla="*/ 0 w 83"/>
                    <a:gd name="T7" fmla="*/ 0 h 35"/>
                    <a:gd name="T8" fmla="*/ 0 w 83"/>
                    <a:gd name="T9" fmla="*/ 0 h 35"/>
                    <a:gd name="T10" fmla="*/ 0 w 83"/>
                    <a:gd name="T11" fmla="*/ 0 h 35"/>
                    <a:gd name="T12" fmla="*/ 0 w 83"/>
                    <a:gd name="T13" fmla="*/ 0 h 35"/>
                    <a:gd name="T14" fmla="*/ 0 60000 65536"/>
                    <a:gd name="T15" fmla="*/ 0 60000 65536"/>
                    <a:gd name="T16" fmla="*/ 0 60000 65536"/>
                    <a:gd name="T17" fmla="*/ 0 60000 65536"/>
                    <a:gd name="T18" fmla="*/ 0 60000 65536"/>
                    <a:gd name="T19" fmla="*/ 0 60000 65536"/>
                    <a:gd name="T20" fmla="*/ 0 60000 65536"/>
                    <a:gd name="T21" fmla="*/ 0 w 83"/>
                    <a:gd name="T22" fmla="*/ 0 h 35"/>
                    <a:gd name="T23" fmla="*/ 83 w 83"/>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5">
                      <a:moveTo>
                        <a:pt x="0" y="35"/>
                      </a:moveTo>
                      <a:lnTo>
                        <a:pt x="3" y="19"/>
                      </a:lnTo>
                      <a:lnTo>
                        <a:pt x="7" y="7"/>
                      </a:lnTo>
                      <a:lnTo>
                        <a:pt x="12"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599" name="Group 233"/>
              <p:cNvGrpSpPr>
                <a:grpSpLocks/>
              </p:cNvGrpSpPr>
              <p:nvPr/>
            </p:nvGrpSpPr>
            <p:grpSpPr bwMode="auto">
              <a:xfrm>
                <a:off x="815" y="3572"/>
                <a:ext cx="50" cy="23"/>
                <a:chOff x="815" y="3572"/>
                <a:chExt cx="50" cy="23"/>
              </a:xfrm>
            </p:grpSpPr>
            <p:sp>
              <p:nvSpPr>
                <p:cNvPr id="146844" name="Freeform 234"/>
                <p:cNvSpPr>
                  <a:spLocks/>
                </p:cNvSpPr>
                <p:nvPr/>
              </p:nvSpPr>
              <p:spPr bwMode="auto">
                <a:xfrm>
                  <a:off x="815" y="3572"/>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5"/>
                      </a:lnTo>
                      <a:lnTo>
                        <a:pt x="10" y="0"/>
                      </a:lnTo>
                      <a:lnTo>
                        <a:pt x="25" y="30"/>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45" name="Freeform 235"/>
                <p:cNvSpPr>
                  <a:spLocks/>
                </p:cNvSpPr>
                <p:nvPr/>
              </p:nvSpPr>
              <p:spPr bwMode="auto">
                <a:xfrm>
                  <a:off x="820" y="3573"/>
                  <a:ext cx="37" cy="9"/>
                </a:xfrm>
                <a:custGeom>
                  <a:avLst/>
                  <a:gdLst>
                    <a:gd name="T0" fmla="*/ 0 w 75"/>
                    <a:gd name="T1" fmla="*/ 0 h 29"/>
                    <a:gd name="T2" fmla="*/ 0 w 75"/>
                    <a:gd name="T3" fmla="*/ 0 h 29"/>
                    <a:gd name="T4" fmla="*/ 0 w 75"/>
                    <a:gd name="T5" fmla="*/ 0 h 29"/>
                    <a:gd name="T6" fmla="*/ 0 w 75"/>
                    <a:gd name="T7" fmla="*/ 0 h 29"/>
                    <a:gd name="T8" fmla="*/ 0 w 75"/>
                    <a:gd name="T9" fmla="*/ 0 h 29"/>
                    <a:gd name="T10" fmla="*/ 0 w 75"/>
                    <a:gd name="T11" fmla="*/ 0 h 29"/>
                    <a:gd name="T12" fmla="*/ 0 w 75"/>
                    <a:gd name="T13" fmla="*/ 0 h 29"/>
                    <a:gd name="T14" fmla="*/ 0 w 75"/>
                    <a:gd name="T15" fmla="*/ 0 h 29"/>
                    <a:gd name="T16" fmla="*/ 0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9"/>
                    <a:gd name="T29" fmla="*/ 75 w 7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9">
                      <a:moveTo>
                        <a:pt x="1" y="0"/>
                      </a:moveTo>
                      <a:lnTo>
                        <a:pt x="50" y="0"/>
                      </a:lnTo>
                      <a:lnTo>
                        <a:pt x="52" y="2"/>
                      </a:lnTo>
                      <a:lnTo>
                        <a:pt x="56" y="11"/>
                      </a:lnTo>
                      <a:lnTo>
                        <a:pt x="75"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46" name="Freeform 236"/>
                <p:cNvSpPr>
                  <a:spLocks/>
                </p:cNvSpPr>
                <p:nvPr/>
              </p:nvSpPr>
              <p:spPr bwMode="auto">
                <a:xfrm>
                  <a:off x="824" y="3583"/>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1" y="19"/>
                      </a:lnTo>
                      <a:lnTo>
                        <a:pt x="6" y="7"/>
                      </a:lnTo>
                      <a:lnTo>
                        <a:pt x="10"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00" name="Group 237"/>
              <p:cNvGrpSpPr>
                <a:grpSpLocks/>
              </p:cNvGrpSpPr>
              <p:nvPr/>
            </p:nvGrpSpPr>
            <p:grpSpPr bwMode="auto">
              <a:xfrm>
                <a:off x="828" y="3585"/>
                <a:ext cx="49" cy="23"/>
                <a:chOff x="828" y="3585"/>
                <a:chExt cx="49" cy="23"/>
              </a:xfrm>
            </p:grpSpPr>
            <p:sp>
              <p:nvSpPr>
                <p:cNvPr id="146841" name="Freeform 238"/>
                <p:cNvSpPr>
                  <a:spLocks/>
                </p:cNvSpPr>
                <p:nvPr/>
              </p:nvSpPr>
              <p:spPr bwMode="auto">
                <a:xfrm>
                  <a:off x="828" y="3585"/>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6"/>
                      </a:lnTo>
                      <a:lnTo>
                        <a:pt x="9"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42" name="Freeform 239"/>
                <p:cNvSpPr>
                  <a:spLocks/>
                </p:cNvSpPr>
                <p:nvPr/>
              </p:nvSpPr>
              <p:spPr bwMode="auto">
                <a:xfrm>
                  <a:off x="833" y="3586"/>
                  <a:ext cx="37" cy="10"/>
                </a:xfrm>
                <a:custGeom>
                  <a:avLst/>
                  <a:gdLst>
                    <a:gd name="T0" fmla="*/ 0 w 75"/>
                    <a:gd name="T1" fmla="*/ 0 h 29"/>
                    <a:gd name="T2" fmla="*/ 0 w 75"/>
                    <a:gd name="T3" fmla="*/ 0 h 29"/>
                    <a:gd name="T4" fmla="*/ 0 w 75"/>
                    <a:gd name="T5" fmla="*/ 0 h 29"/>
                    <a:gd name="T6" fmla="*/ 0 w 75"/>
                    <a:gd name="T7" fmla="*/ 0 h 29"/>
                    <a:gd name="T8" fmla="*/ 0 w 75"/>
                    <a:gd name="T9" fmla="*/ 0 h 29"/>
                    <a:gd name="T10" fmla="*/ 0 w 75"/>
                    <a:gd name="T11" fmla="*/ 0 h 29"/>
                    <a:gd name="T12" fmla="*/ 0 w 75"/>
                    <a:gd name="T13" fmla="*/ 0 h 29"/>
                    <a:gd name="T14" fmla="*/ 0 w 75"/>
                    <a:gd name="T15" fmla="*/ 0 h 29"/>
                    <a:gd name="T16" fmla="*/ 0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9"/>
                    <a:gd name="T29" fmla="*/ 75 w 7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9">
                      <a:moveTo>
                        <a:pt x="1" y="0"/>
                      </a:moveTo>
                      <a:lnTo>
                        <a:pt x="50" y="0"/>
                      </a:lnTo>
                      <a:lnTo>
                        <a:pt x="51" y="2"/>
                      </a:lnTo>
                      <a:lnTo>
                        <a:pt x="57" y="11"/>
                      </a:lnTo>
                      <a:lnTo>
                        <a:pt x="75" y="29"/>
                      </a:lnTo>
                      <a:lnTo>
                        <a:pt x="18" y="29"/>
                      </a:lnTo>
                      <a:lnTo>
                        <a:pt x="11"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43" name="Freeform 240"/>
                <p:cNvSpPr>
                  <a:spLocks/>
                </p:cNvSpPr>
                <p:nvPr/>
              </p:nvSpPr>
              <p:spPr bwMode="auto">
                <a:xfrm>
                  <a:off x="837" y="3596"/>
                  <a:ext cx="40" cy="12"/>
                </a:xfrm>
                <a:custGeom>
                  <a:avLst/>
                  <a:gdLst>
                    <a:gd name="T0" fmla="*/ 0 w 80"/>
                    <a:gd name="T1" fmla="*/ 0 h 36"/>
                    <a:gd name="T2" fmla="*/ 1 w 80"/>
                    <a:gd name="T3" fmla="*/ 0 h 36"/>
                    <a:gd name="T4" fmla="*/ 1 w 80"/>
                    <a:gd name="T5" fmla="*/ 0 h 36"/>
                    <a:gd name="T6" fmla="*/ 1 w 80"/>
                    <a:gd name="T7" fmla="*/ 0 h 36"/>
                    <a:gd name="T8" fmla="*/ 1 w 80"/>
                    <a:gd name="T9" fmla="*/ 0 h 36"/>
                    <a:gd name="T10" fmla="*/ 1 w 80"/>
                    <a:gd name="T11" fmla="*/ 0 h 36"/>
                    <a:gd name="T12" fmla="*/ 0 w 80"/>
                    <a:gd name="T13" fmla="*/ 0 h 36"/>
                    <a:gd name="T14" fmla="*/ 0 60000 65536"/>
                    <a:gd name="T15" fmla="*/ 0 60000 65536"/>
                    <a:gd name="T16" fmla="*/ 0 60000 65536"/>
                    <a:gd name="T17" fmla="*/ 0 60000 65536"/>
                    <a:gd name="T18" fmla="*/ 0 60000 65536"/>
                    <a:gd name="T19" fmla="*/ 0 60000 65536"/>
                    <a:gd name="T20" fmla="*/ 0 60000 65536"/>
                    <a:gd name="T21" fmla="*/ 0 w 80"/>
                    <a:gd name="T22" fmla="*/ 0 h 36"/>
                    <a:gd name="T23" fmla="*/ 80 w 80"/>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36">
                      <a:moveTo>
                        <a:pt x="0" y="36"/>
                      </a:moveTo>
                      <a:lnTo>
                        <a:pt x="1" y="20"/>
                      </a:lnTo>
                      <a:lnTo>
                        <a:pt x="5" y="8"/>
                      </a:lnTo>
                      <a:lnTo>
                        <a:pt x="10" y="0"/>
                      </a:lnTo>
                      <a:lnTo>
                        <a:pt x="67" y="0"/>
                      </a:lnTo>
                      <a:lnTo>
                        <a:pt x="80"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01" name="Group 241"/>
              <p:cNvGrpSpPr>
                <a:grpSpLocks/>
              </p:cNvGrpSpPr>
              <p:nvPr/>
            </p:nvGrpSpPr>
            <p:grpSpPr bwMode="auto">
              <a:xfrm>
                <a:off x="840" y="3600"/>
                <a:ext cx="100" cy="73"/>
                <a:chOff x="840" y="3600"/>
                <a:chExt cx="100" cy="73"/>
              </a:xfrm>
            </p:grpSpPr>
            <p:grpSp>
              <p:nvGrpSpPr>
                <p:cNvPr id="146821" name="Group 242"/>
                <p:cNvGrpSpPr>
                  <a:grpSpLocks/>
                </p:cNvGrpSpPr>
                <p:nvPr/>
              </p:nvGrpSpPr>
              <p:grpSpPr bwMode="auto">
                <a:xfrm>
                  <a:off x="840" y="3600"/>
                  <a:ext cx="49" cy="23"/>
                  <a:chOff x="840" y="3600"/>
                  <a:chExt cx="49" cy="23"/>
                </a:xfrm>
              </p:grpSpPr>
              <p:sp>
                <p:nvSpPr>
                  <p:cNvPr id="146838" name="Freeform 243"/>
                  <p:cNvSpPr>
                    <a:spLocks/>
                  </p:cNvSpPr>
                  <p:nvPr/>
                </p:nvSpPr>
                <p:spPr bwMode="auto">
                  <a:xfrm>
                    <a:off x="840" y="3600"/>
                    <a:ext cx="13" cy="23"/>
                  </a:xfrm>
                  <a:custGeom>
                    <a:avLst/>
                    <a:gdLst>
                      <a:gd name="T0" fmla="*/ 1 w 25"/>
                      <a:gd name="T1" fmla="*/ 0 h 70"/>
                      <a:gd name="T2" fmla="*/ 0 w 25"/>
                      <a:gd name="T3" fmla="*/ 0 h 70"/>
                      <a:gd name="T4" fmla="*/ 1 w 25"/>
                      <a:gd name="T5" fmla="*/ 0 h 70"/>
                      <a:gd name="T6" fmla="*/ 1 w 25"/>
                      <a:gd name="T7" fmla="*/ 0 h 70"/>
                      <a:gd name="T8" fmla="*/ 1 w 25"/>
                      <a:gd name="T9" fmla="*/ 0 h 70"/>
                      <a:gd name="T10" fmla="*/ 0 60000 65536"/>
                      <a:gd name="T11" fmla="*/ 0 60000 65536"/>
                      <a:gd name="T12" fmla="*/ 0 60000 65536"/>
                      <a:gd name="T13" fmla="*/ 0 60000 65536"/>
                      <a:gd name="T14" fmla="*/ 0 60000 65536"/>
                      <a:gd name="T15" fmla="*/ 0 w 25"/>
                      <a:gd name="T16" fmla="*/ 0 h 70"/>
                      <a:gd name="T17" fmla="*/ 25 w 25"/>
                      <a:gd name="T18" fmla="*/ 70 h 70"/>
                    </a:gdLst>
                    <a:ahLst/>
                    <a:cxnLst>
                      <a:cxn ang="T10">
                        <a:pos x="T0" y="T1"/>
                      </a:cxn>
                      <a:cxn ang="T11">
                        <a:pos x="T2" y="T3"/>
                      </a:cxn>
                      <a:cxn ang="T12">
                        <a:pos x="T4" y="T5"/>
                      </a:cxn>
                      <a:cxn ang="T13">
                        <a:pos x="T6" y="T7"/>
                      </a:cxn>
                      <a:cxn ang="T14">
                        <a:pos x="T8" y="T9"/>
                      </a:cxn>
                    </a:cxnLst>
                    <a:rect l="T15" t="T16" r="T17" b="T18"/>
                    <a:pathLst>
                      <a:path w="25" h="70">
                        <a:moveTo>
                          <a:pt x="15" y="70"/>
                        </a:moveTo>
                        <a:lnTo>
                          <a:pt x="0" y="27"/>
                        </a:lnTo>
                        <a:lnTo>
                          <a:pt x="10" y="0"/>
                        </a:lnTo>
                        <a:lnTo>
                          <a:pt x="25" y="31"/>
                        </a:lnTo>
                        <a:lnTo>
                          <a:pt x="15"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39" name="Freeform 244"/>
                  <p:cNvSpPr>
                    <a:spLocks/>
                  </p:cNvSpPr>
                  <p:nvPr/>
                </p:nvSpPr>
                <p:spPr bwMode="auto">
                  <a:xfrm>
                    <a:off x="845" y="3600"/>
                    <a:ext cx="37" cy="11"/>
                  </a:xfrm>
                  <a:custGeom>
                    <a:avLst/>
                    <a:gdLst>
                      <a:gd name="T0" fmla="*/ 0 w 75"/>
                      <a:gd name="T1" fmla="*/ 0 h 31"/>
                      <a:gd name="T2" fmla="*/ 0 w 75"/>
                      <a:gd name="T3" fmla="*/ 0 h 31"/>
                      <a:gd name="T4" fmla="*/ 0 w 75"/>
                      <a:gd name="T5" fmla="*/ 0 h 31"/>
                      <a:gd name="T6" fmla="*/ 0 w 75"/>
                      <a:gd name="T7" fmla="*/ 0 h 31"/>
                      <a:gd name="T8" fmla="*/ 0 w 75"/>
                      <a:gd name="T9" fmla="*/ 0 h 31"/>
                      <a:gd name="T10" fmla="*/ 0 w 75"/>
                      <a:gd name="T11" fmla="*/ 0 h 31"/>
                      <a:gd name="T12" fmla="*/ 0 w 75"/>
                      <a:gd name="T13" fmla="*/ 0 h 31"/>
                      <a:gd name="T14" fmla="*/ 0 w 75"/>
                      <a:gd name="T15" fmla="*/ 0 h 31"/>
                      <a:gd name="T16" fmla="*/ 0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1" y="0"/>
                        </a:moveTo>
                        <a:lnTo>
                          <a:pt x="50" y="0"/>
                        </a:lnTo>
                        <a:lnTo>
                          <a:pt x="52" y="4"/>
                        </a:lnTo>
                        <a:lnTo>
                          <a:pt x="56" y="13"/>
                        </a:lnTo>
                        <a:lnTo>
                          <a:pt x="75"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40" name="Freeform 245"/>
                  <p:cNvSpPr>
                    <a:spLocks/>
                  </p:cNvSpPr>
                  <p:nvPr/>
                </p:nvSpPr>
                <p:spPr bwMode="auto">
                  <a:xfrm>
                    <a:off x="848" y="3611"/>
                    <a:ext cx="41" cy="12"/>
                  </a:xfrm>
                  <a:custGeom>
                    <a:avLst/>
                    <a:gdLst>
                      <a:gd name="T0" fmla="*/ 0 w 82"/>
                      <a:gd name="T1" fmla="*/ 0 h 38"/>
                      <a:gd name="T2" fmla="*/ 1 w 82"/>
                      <a:gd name="T3" fmla="*/ 0 h 38"/>
                      <a:gd name="T4" fmla="*/ 1 w 82"/>
                      <a:gd name="T5" fmla="*/ 0 h 38"/>
                      <a:gd name="T6" fmla="*/ 1 w 82"/>
                      <a:gd name="T7" fmla="*/ 0 h 38"/>
                      <a:gd name="T8" fmla="*/ 1 w 82"/>
                      <a:gd name="T9" fmla="*/ 0 h 38"/>
                      <a:gd name="T10" fmla="*/ 1 w 82"/>
                      <a:gd name="T11" fmla="*/ 0 h 38"/>
                      <a:gd name="T12" fmla="*/ 0 w 82"/>
                      <a:gd name="T13" fmla="*/ 0 h 38"/>
                      <a:gd name="T14" fmla="*/ 0 60000 65536"/>
                      <a:gd name="T15" fmla="*/ 0 60000 65536"/>
                      <a:gd name="T16" fmla="*/ 0 60000 65536"/>
                      <a:gd name="T17" fmla="*/ 0 60000 65536"/>
                      <a:gd name="T18" fmla="*/ 0 60000 65536"/>
                      <a:gd name="T19" fmla="*/ 0 60000 65536"/>
                      <a:gd name="T20" fmla="*/ 0 60000 65536"/>
                      <a:gd name="T21" fmla="*/ 0 w 82"/>
                      <a:gd name="T22" fmla="*/ 0 h 38"/>
                      <a:gd name="T23" fmla="*/ 82 w 82"/>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8">
                        <a:moveTo>
                          <a:pt x="0" y="38"/>
                        </a:moveTo>
                        <a:lnTo>
                          <a:pt x="2" y="22"/>
                        </a:lnTo>
                        <a:lnTo>
                          <a:pt x="8" y="8"/>
                        </a:lnTo>
                        <a:lnTo>
                          <a:pt x="12" y="0"/>
                        </a:lnTo>
                        <a:lnTo>
                          <a:pt x="69"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822" name="Group 246"/>
                <p:cNvGrpSpPr>
                  <a:grpSpLocks/>
                </p:cNvGrpSpPr>
                <p:nvPr/>
              </p:nvGrpSpPr>
              <p:grpSpPr bwMode="auto">
                <a:xfrm>
                  <a:off x="853" y="3612"/>
                  <a:ext cx="48" cy="23"/>
                  <a:chOff x="853" y="3612"/>
                  <a:chExt cx="48" cy="23"/>
                </a:xfrm>
              </p:grpSpPr>
              <p:sp>
                <p:nvSpPr>
                  <p:cNvPr id="146835" name="Freeform 247"/>
                  <p:cNvSpPr>
                    <a:spLocks/>
                  </p:cNvSpPr>
                  <p:nvPr/>
                </p:nvSpPr>
                <p:spPr bwMode="auto">
                  <a:xfrm>
                    <a:off x="853" y="3612"/>
                    <a:ext cx="12" cy="23"/>
                  </a:xfrm>
                  <a:custGeom>
                    <a:avLst/>
                    <a:gdLst>
                      <a:gd name="T0" fmla="*/ 0 w 25"/>
                      <a:gd name="T1" fmla="*/ 0 h 69"/>
                      <a:gd name="T2" fmla="*/ 0 w 25"/>
                      <a:gd name="T3" fmla="*/ 0 h 69"/>
                      <a:gd name="T4" fmla="*/ 0 w 25"/>
                      <a:gd name="T5" fmla="*/ 0 h 69"/>
                      <a:gd name="T6" fmla="*/ 0 w 25"/>
                      <a:gd name="T7" fmla="*/ 0 h 69"/>
                      <a:gd name="T8" fmla="*/ 0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4" y="69"/>
                        </a:moveTo>
                        <a:lnTo>
                          <a:pt x="0" y="28"/>
                        </a:lnTo>
                        <a:lnTo>
                          <a:pt x="10" y="0"/>
                        </a:lnTo>
                        <a:lnTo>
                          <a:pt x="25" y="32"/>
                        </a:lnTo>
                        <a:lnTo>
                          <a:pt x="14"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36" name="Freeform 248"/>
                  <p:cNvSpPr>
                    <a:spLocks/>
                  </p:cNvSpPr>
                  <p:nvPr/>
                </p:nvSpPr>
                <p:spPr bwMode="auto">
                  <a:xfrm>
                    <a:off x="857" y="3613"/>
                    <a:ext cx="37" cy="10"/>
                  </a:xfrm>
                  <a:custGeom>
                    <a:avLst/>
                    <a:gdLst>
                      <a:gd name="T0" fmla="*/ 1 w 73"/>
                      <a:gd name="T1" fmla="*/ 0 h 32"/>
                      <a:gd name="T2" fmla="*/ 1 w 73"/>
                      <a:gd name="T3" fmla="*/ 0 h 32"/>
                      <a:gd name="T4" fmla="*/ 1 w 73"/>
                      <a:gd name="T5" fmla="*/ 0 h 32"/>
                      <a:gd name="T6" fmla="*/ 1 w 73"/>
                      <a:gd name="T7" fmla="*/ 0 h 32"/>
                      <a:gd name="T8" fmla="*/ 1 w 73"/>
                      <a:gd name="T9" fmla="*/ 0 h 32"/>
                      <a:gd name="T10" fmla="*/ 1 w 73"/>
                      <a:gd name="T11" fmla="*/ 0 h 32"/>
                      <a:gd name="T12" fmla="*/ 1 w 73"/>
                      <a:gd name="T13" fmla="*/ 0 h 32"/>
                      <a:gd name="T14" fmla="*/ 0 w 73"/>
                      <a:gd name="T15" fmla="*/ 0 h 32"/>
                      <a:gd name="T16" fmla="*/ 1 w 73"/>
                      <a:gd name="T17" fmla="*/ 0 h 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2"/>
                      <a:gd name="T29" fmla="*/ 73 w 73"/>
                      <a:gd name="T30" fmla="*/ 32 h 3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2">
                        <a:moveTo>
                          <a:pt x="1" y="0"/>
                        </a:moveTo>
                        <a:lnTo>
                          <a:pt x="50" y="0"/>
                        </a:lnTo>
                        <a:lnTo>
                          <a:pt x="51" y="3"/>
                        </a:lnTo>
                        <a:lnTo>
                          <a:pt x="56" y="15"/>
                        </a:lnTo>
                        <a:lnTo>
                          <a:pt x="73" y="32"/>
                        </a:lnTo>
                        <a:lnTo>
                          <a:pt x="18" y="32"/>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37" name="Freeform 249"/>
                  <p:cNvSpPr>
                    <a:spLocks/>
                  </p:cNvSpPr>
                  <p:nvPr/>
                </p:nvSpPr>
                <p:spPr bwMode="auto">
                  <a:xfrm>
                    <a:off x="860" y="3623"/>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21"/>
                        </a:lnTo>
                        <a:lnTo>
                          <a:pt x="6" y="8"/>
                        </a:lnTo>
                        <a:lnTo>
                          <a:pt x="13"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823" name="Group 250"/>
                <p:cNvGrpSpPr>
                  <a:grpSpLocks/>
                </p:cNvGrpSpPr>
                <p:nvPr/>
              </p:nvGrpSpPr>
              <p:grpSpPr bwMode="auto">
                <a:xfrm>
                  <a:off x="865" y="3625"/>
                  <a:ext cx="49" cy="23"/>
                  <a:chOff x="865" y="3625"/>
                  <a:chExt cx="49" cy="23"/>
                </a:xfrm>
              </p:grpSpPr>
              <p:sp>
                <p:nvSpPr>
                  <p:cNvPr id="146832" name="Freeform 251"/>
                  <p:cNvSpPr>
                    <a:spLocks/>
                  </p:cNvSpPr>
                  <p:nvPr/>
                </p:nvSpPr>
                <p:spPr bwMode="auto">
                  <a:xfrm>
                    <a:off x="865" y="3625"/>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1" y="0"/>
                        </a:lnTo>
                        <a:lnTo>
                          <a:pt x="25" y="30"/>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33" name="Freeform 252"/>
                  <p:cNvSpPr>
                    <a:spLocks/>
                  </p:cNvSpPr>
                  <p:nvPr/>
                </p:nvSpPr>
                <p:spPr bwMode="auto">
                  <a:xfrm>
                    <a:off x="870" y="3626"/>
                    <a:ext cx="37" cy="9"/>
                  </a:xfrm>
                  <a:custGeom>
                    <a:avLst/>
                    <a:gdLst>
                      <a:gd name="T0" fmla="*/ 1 w 73"/>
                      <a:gd name="T1" fmla="*/ 0 h 29"/>
                      <a:gd name="T2" fmla="*/ 1 w 73"/>
                      <a:gd name="T3" fmla="*/ 0 h 29"/>
                      <a:gd name="T4" fmla="*/ 1 w 73"/>
                      <a:gd name="T5" fmla="*/ 0 h 29"/>
                      <a:gd name="T6" fmla="*/ 1 w 73"/>
                      <a:gd name="T7" fmla="*/ 0 h 29"/>
                      <a:gd name="T8" fmla="*/ 1 w 73"/>
                      <a:gd name="T9" fmla="*/ 0 h 29"/>
                      <a:gd name="T10" fmla="*/ 1 w 73"/>
                      <a:gd name="T11" fmla="*/ 0 h 29"/>
                      <a:gd name="T12" fmla="*/ 1 w 73"/>
                      <a:gd name="T13" fmla="*/ 0 h 29"/>
                      <a:gd name="T14" fmla="*/ 0 w 73"/>
                      <a:gd name="T15" fmla="*/ 0 h 29"/>
                      <a:gd name="T16" fmla="*/ 1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29"/>
                      <a:gd name="T29" fmla="*/ 73 w 73"/>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29">
                        <a:moveTo>
                          <a:pt x="1" y="0"/>
                        </a:moveTo>
                        <a:lnTo>
                          <a:pt x="50" y="0"/>
                        </a:lnTo>
                        <a:lnTo>
                          <a:pt x="52" y="2"/>
                        </a:lnTo>
                        <a:lnTo>
                          <a:pt x="56" y="11"/>
                        </a:lnTo>
                        <a:lnTo>
                          <a:pt x="73"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34" name="Freeform 253"/>
                  <p:cNvSpPr>
                    <a:spLocks/>
                  </p:cNvSpPr>
                  <p:nvPr/>
                </p:nvSpPr>
                <p:spPr bwMode="auto">
                  <a:xfrm>
                    <a:off x="873" y="3636"/>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1" y="19"/>
                        </a:lnTo>
                        <a:lnTo>
                          <a:pt x="7"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824" name="Group 254"/>
                <p:cNvGrpSpPr>
                  <a:grpSpLocks/>
                </p:cNvGrpSpPr>
                <p:nvPr/>
              </p:nvGrpSpPr>
              <p:grpSpPr bwMode="auto">
                <a:xfrm>
                  <a:off x="878" y="3638"/>
                  <a:ext cx="49" cy="22"/>
                  <a:chOff x="878" y="3638"/>
                  <a:chExt cx="49" cy="22"/>
                </a:xfrm>
              </p:grpSpPr>
              <p:sp>
                <p:nvSpPr>
                  <p:cNvPr id="146829" name="Freeform 255"/>
                  <p:cNvSpPr>
                    <a:spLocks/>
                  </p:cNvSpPr>
                  <p:nvPr/>
                </p:nvSpPr>
                <p:spPr bwMode="auto">
                  <a:xfrm>
                    <a:off x="878" y="3638"/>
                    <a:ext cx="12" cy="22"/>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30" name="Freeform 256"/>
                  <p:cNvSpPr>
                    <a:spLocks/>
                  </p:cNvSpPr>
                  <p:nvPr/>
                </p:nvSpPr>
                <p:spPr bwMode="auto">
                  <a:xfrm>
                    <a:off x="883" y="3638"/>
                    <a:ext cx="36" cy="10"/>
                  </a:xfrm>
                  <a:custGeom>
                    <a:avLst/>
                    <a:gdLst>
                      <a:gd name="T0" fmla="*/ 1 w 72"/>
                      <a:gd name="T1" fmla="*/ 0 h 30"/>
                      <a:gd name="T2" fmla="*/ 1 w 72"/>
                      <a:gd name="T3" fmla="*/ 0 h 30"/>
                      <a:gd name="T4" fmla="*/ 1 w 72"/>
                      <a:gd name="T5" fmla="*/ 0 h 30"/>
                      <a:gd name="T6" fmla="*/ 1 w 72"/>
                      <a:gd name="T7" fmla="*/ 0 h 30"/>
                      <a:gd name="T8" fmla="*/ 1 w 72"/>
                      <a:gd name="T9" fmla="*/ 0 h 30"/>
                      <a:gd name="T10" fmla="*/ 1 w 72"/>
                      <a:gd name="T11" fmla="*/ 0 h 30"/>
                      <a:gd name="T12" fmla="*/ 1 w 72"/>
                      <a:gd name="T13" fmla="*/ 0 h 30"/>
                      <a:gd name="T14" fmla="*/ 0 w 72"/>
                      <a:gd name="T15" fmla="*/ 0 h 30"/>
                      <a:gd name="T16" fmla="*/ 1 w 72"/>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30"/>
                      <a:gd name="T29" fmla="*/ 72 w 72"/>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30">
                        <a:moveTo>
                          <a:pt x="1" y="0"/>
                        </a:moveTo>
                        <a:lnTo>
                          <a:pt x="49" y="0"/>
                        </a:lnTo>
                        <a:lnTo>
                          <a:pt x="51" y="3"/>
                        </a:lnTo>
                        <a:lnTo>
                          <a:pt x="56" y="12"/>
                        </a:lnTo>
                        <a:lnTo>
                          <a:pt x="72" y="30"/>
                        </a:lnTo>
                        <a:lnTo>
                          <a:pt x="18" y="30"/>
                        </a:lnTo>
                        <a:lnTo>
                          <a:pt x="9"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31" name="Freeform 257"/>
                  <p:cNvSpPr>
                    <a:spLocks/>
                  </p:cNvSpPr>
                  <p:nvPr/>
                </p:nvSpPr>
                <p:spPr bwMode="auto">
                  <a:xfrm>
                    <a:off x="886" y="3648"/>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19"/>
                        </a:lnTo>
                        <a:lnTo>
                          <a:pt x="6" y="8"/>
                        </a:lnTo>
                        <a:lnTo>
                          <a:pt x="11" y="0"/>
                        </a:lnTo>
                        <a:lnTo>
                          <a:pt x="66"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825" name="Group 258"/>
                <p:cNvGrpSpPr>
                  <a:grpSpLocks/>
                </p:cNvGrpSpPr>
                <p:nvPr/>
              </p:nvGrpSpPr>
              <p:grpSpPr bwMode="auto">
                <a:xfrm>
                  <a:off x="890" y="3651"/>
                  <a:ext cx="50" cy="22"/>
                  <a:chOff x="890" y="3651"/>
                  <a:chExt cx="50" cy="22"/>
                </a:xfrm>
              </p:grpSpPr>
              <p:sp>
                <p:nvSpPr>
                  <p:cNvPr id="146826" name="Freeform 259"/>
                  <p:cNvSpPr>
                    <a:spLocks/>
                  </p:cNvSpPr>
                  <p:nvPr/>
                </p:nvSpPr>
                <p:spPr bwMode="auto">
                  <a:xfrm>
                    <a:off x="890" y="3651"/>
                    <a:ext cx="13" cy="22"/>
                  </a:xfrm>
                  <a:custGeom>
                    <a:avLst/>
                    <a:gdLst>
                      <a:gd name="T0" fmla="*/ 1 w 25"/>
                      <a:gd name="T1" fmla="*/ 0 h 67"/>
                      <a:gd name="T2" fmla="*/ 0 w 25"/>
                      <a:gd name="T3" fmla="*/ 0 h 67"/>
                      <a:gd name="T4" fmla="*/ 1 w 25"/>
                      <a:gd name="T5" fmla="*/ 0 h 67"/>
                      <a:gd name="T6" fmla="*/ 1 w 25"/>
                      <a:gd name="T7" fmla="*/ 0 h 67"/>
                      <a:gd name="T8" fmla="*/ 1 w 25"/>
                      <a:gd name="T9" fmla="*/ 0 h 67"/>
                      <a:gd name="T10" fmla="*/ 0 60000 65536"/>
                      <a:gd name="T11" fmla="*/ 0 60000 65536"/>
                      <a:gd name="T12" fmla="*/ 0 60000 65536"/>
                      <a:gd name="T13" fmla="*/ 0 60000 65536"/>
                      <a:gd name="T14" fmla="*/ 0 60000 65536"/>
                      <a:gd name="T15" fmla="*/ 0 w 25"/>
                      <a:gd name="T16" fmla="*/ 0 h 67"/>
                      <a:gd name="T17" fmla="*/ 25 w 25"/>
                      <a:gd name="T18" fmla="*/ 67 h 67"/>
                    </a:gdLst>
                    <a:ahLst/>
                    <a:cxnLst>
                      <a:cxn ang="T10">
                        <a:pos x="T0" y="T1"/>
                      </a:cxn>
                      <a:cxn ang="T11">
                        <a:pos x="T2" y="T3"/>
                      </a:cxn>
                      <a:cxn ang="T12">
                        <a:pos x="T4" y="T5"/>
                      </a:cxn>
                      <a:cxn ang="T13">
                        <a:pos x="T6" y="T7"/>
                      </a:cxn>
                      <a:cxn ang="T14">
                        <a:pos x="T8" y="T9"/>
                      </a:cxn>
                    </a:cxnLst>
                    <a:rect l="T15" t="T16" r="T17" b="T18"/>
                    <a:pathLst>
                      <a:path w="25" h="67">
                        <a:moveTo>
                          <a:pt x="16" y="67"/>
                        </a:moveTo>
                        <a:lnTo>
                          <a:pt x="0" y="26"/>
                        </a:lnTo>
                        <a:lnTo>
                          <a:pt x="12" y="0"/>
                        </a:lnTo>
                        <a:lnTo>
                          <a:pt x="25" y="30"/>
                        </a:lnTo>
                        <a:lnTo>
                          <a:pt x="16" y="6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27" name="Freeform 260"/>
                  <p:cNvSpPr>
                    <a:spLocks/>
                  </p:cNvSpPr>
                  <p:nvPr/>
                </p:nvSpPr>
                <p:spPr bwMode="auto">
                  <a:xfrm>
                    <a:off x="895" y="3651"/>
                    <a:ext cx="37" cy="10"/>
                  </a:xfrm>
                  <a:custGeom>
                    <a:avLst/>
                    <a:gdLst>
                      <a:gd name="T0" fmla="*/ 1 w 73"/>
                      <a:gd name="T1" fmla="*/ 0 h 29"/>
                      <a:gd name="T2" fmla="*/ 1 w 73"/>
                      <a:gd name="T3" fmla="*/ 0 h 29"/>
                      <a:gd name="T4" fmla="*/ 1 w 73"/>
                      <a:gd name="T5" fmla="*/ 0 h 29"/>
                      <a:gd name="T6" fmla="*/ 1 w 73"/>
                      <a:gd name="T7" fmla="*/ 0 h 29"/>
                      <a:gd name="T8" fmla="*/ 1 w 73"/>
                      <a:gd name="T9" fmla="*/ 0 h 29"/>
                      <a:gd name="T10" fmla="*/ 1 w 73"/>
                      <a:gd name="T11" fmla="*/ 0 h 29"/>
                      <a:gd name="T12" fmla="*/ 1 w 73"/>
                      <a:gd name="T13" fmla="*/ 0 h 29"/>
                      <a:gd name="T14" fmla="*/ 0 w 73"/>
                      <a:gd name="T15" fmla="*/ 0 h 29"/>
                      <a:gd name="T16" fmla="*/ 1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29"/>
                      <a:gd name="T29" fmla="*/ 73 w 73"/>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29">
                        <a:moveTo>
                          <a:pt x="2" y="0"/>
                        </a:moveTo>
                        <a:lnTo>
                          <a:pt x="48" y="0"/>
                        </a:lnTo>
                        <a:lnTo>
                          <a:pt x="51" y="2"/>
                        </a:lnTo>
                        <a:lnTo>
                          <a:pt x="56" y="11"/>
                        </a:lnTo>
                        <a:lnTo>
                          <a:pt x="73" y="29"/>
                        </a:lnTo>
                        <a:lnTo>
                          <a:pt x="18" y="29"/>
                        </a:lnTo>
                        <a:lnTo>
                          <a:pt x="9"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28" name="Freeform 261"/>
                  <p:cNvSpPr>
                    <a:spLocks/>
                  </p:cNvSpPr>
                  <p:nvPr/>
                </p:nvSpPr>
                <p:spPr bwMode="auto">
                  <a:xfrm>
                    <a:off x="899" y="3662"/>
                    <a:ext cx="41" cy="11"/>
                  </a:xfrm>
                  <a:custGeom>
                    <a:avLst/>
                    <a:gdLst>
                      <a:gd name="T0" fmla="*/ 0 w 83"/>
                      <a:gd name="T1" fmla="*/ 0 h 35"/>
                      <a:gd name="T2" fmla="*/ 0 w 83"/>
                      <a:gd name="T3" fmla="*/ 0 h 35"/>
                      <a:gd name="T4" fmla="*/ 0 w 83"/>
                      <a:gd name="T5" fmla="*/ 0 h 35"/>
                      <a:gd name="T6" fmla="*/ 0 w 83"/>
                      <a:gd name="T7" fmla="*/ 0 h 35"/>
                      <a:gd name="T8" fmla="*/ 0 w 83"/>
                      <a:gd name="T9" fmla="*/ 0 h 35"/>
                      <a:gd name="T10" fmla="*/ 0 w 83"/>
                      <a:gd name="T11" fmla="*/ 0 h 35"/>
                      <a:gd name="T12" fmla="*/ 0 w 83"/>
                      <a:gd name="T13" fmla="*/ 0 h 35"/>
                      <a:gd name="T14" fmla="*/ 0 60000 65536"/>
                      <a:gd name="T15" fmla="*/ 0 60000 65536"/>
                      <a:gd name="T16" fmla="*/ 0 60000 65536"/>
                      <a:gd name="T17" fmla="*/ 0 60000 65536"/>
                      <a:gd name="T18" fmla="*/ 0 60000 65536"/>
                      <a:gd name="T19" fmla="*/ 0 60000 65536"/>
                      <a:gd name="T20" fmla="*/ 0 60000 65536"/>
                      <a:gd name="T21" fmla="*/ 0 w 83"/>
                      <a:gd name="T22" fmla="*/ 0 h 35"/>
                      <a:gd name="T23" fmla="*/ 83 w 83"/>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5">
                        <a:moveTo>
                          <a:pt x="0" y="35"/>
                        </a:moveTo>
                        <a:lnTo>
                          <a:pt x="2" y="19"/>
                        </a:lnTo>
                        <a:lnTo>
                          <a:pt x="7" y="7"/>
                        </a:lnTo>
                        <a:lnTo>
                          <a:pt x="11"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46602" name="Group 262"/>
              <p:cNvGrpSpPr>
                <a:grpSpLocks/>
              </p:cNvGrpSpPr>
              <p:nvPr/>
            </p:nvGrpSpPr>
            <p:grpSpPr bwMode="auto">
              <a:xfrm>
                <a:off x="903" y="3665"/>
                <a:ext cx="99" cy="74"/>
                <a:chOff x="903" y="3665"/>
                <a:chExt cx="99" cy="74"/>
              </a:xfrm>
            </p:grpSpPr>
            <p:grpSp>
              <p:nvGrpSpPr>
                <p:cNvPr id="146801" name="Group 263"/>
                <p:cNvGrpSpPr>
                  <a:grpSpLocks/>
                </p:cNvGrpSpPr>
                <p:nvPr/>
              </p:nvGrpSpPr>
              <p:grpSpPr bwMode="auto">
                <a:xfrm>
                  <a:off x="903" y="3665"/>
                  <a:ext cx="49" cy="23"/>
                  <a:chOff x="903" y="3665"/>
                  <a:chExt cx="49" cy="23"/>
                </a:xfrm>
              </p:grpSpPr>
              <p:sp>
                <p:nvSpPr>
                  <p:cNvPr id="146818" name="Freeform 264"/>
                  <p:cNvSpPr>
                    <a:spLocks/>
                  </p:cNvSpPr>
                  <p:nvPr/>
                </p:nvSpPr>
                <p:spPr bwMode="auto">
                  <a:xfrm>
                    <a:off x="903" y="3665"/>
                    <a:ext cx="12" cy="23"/>
                  </a:xfrm>
                  <a:custGeom>
                    <a:avLst/>
                    <a:gdLst>
                      <a:gd name="T0" fmla="*/ 0 w 25"/>
                      <a:gd name="T1" fmla="*/ 0 h 69"/>
                      <a:gd name="T2" fmla="*/ 0 w 25"/>
                      <a:gd name="T3" fmla="*/ 0 h 69"/>
                      <a:gd name="T4" fmla="*/ 0 w 25"/>
                      <a:gd name="T5" fmla="*/ 0 h 69"/>
                      <a:gd name="T6" fmla="*/ 0 w 25"/>
                      <a:gd name="T7" fmla="*/ 0 h 69"/>
                      <a:gd name="T8" fmla="*/ 0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6" y="69"/>
                        </a:moveTo>
                        <a:lnTo>
                          <a:pt x="0" y="27"/>
                        </a:lnTo>
                        <a:lnTo>
                          <a:pt x="10"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19" name="Freeform 265"/>
                  <p:cNvSpPr>
                    <a:spLocks/>
                  </p:cNvSpPr>
                  <p:nvPr/>
                </p:nvSpPr>
                <p:spPr bwMode="auto">
                  <a:xfrm>
                    <a:off x="907" y="3666"/>
                    <a:ext cx="37" cy="10"/>
                  </a:xfrm>
                  <a:custGeom>
                    <a:avLst/>
                    <a:gdLst>
                      <a:gd name="T0" fmla="*/ 1 w 73"/>
                      <a:gd name="T1" fmla="*/ 0 h 31"/>
                      <a:gd name="T2" fmla="*/ 1 w 73"/>
                      <a:gd name="T3" fmla="*/ 0 h 31"/>
                      <a:gd name="T4" fmla="*/ 1 w 73"/>
                      <a:gd name="T5" fmla="*/ 0 h 31"/>
                      <a:gd name="T6" fmla="*/ 1 w 73"/>
                      <a:gd name="T7" fmla="*/ 0 h 31"/>
                      <a:gd name="T8" fmla="*/ 1 w 73"/>
                      <a:gd name="T9" fmla="*/ 0 h 31"/>
                      <a:gd name="T10" fmla="*/ 1 w 73"/>
                      <a:gd name="T11" fmla="*/ 0 h 31"/>
                      <a:gd name="T12" fmla="*/ 1 w 73"/>
                      <a:gd name="T13" fmla="*/ 0 h 31"/>
                      <a:gd name="T14" fmla="*/ 0 w 73"/>
                      <a:gd name="T15" fmla="*/ 0 h 31"/>
                      <a:gd name="T16" fmla="*/ 1 w 73"/>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1"/>
                      <a:gd name="T29" fmla="*/ 73 w 73"/>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1">
                        <a:moveTo>
                          <a:pt x="1" y="0"/>
                        </a:moveTo>
                        <a:lnTo>
                          <a:pt x="49" y="0"/>
                        </a:lnTo>
                        <a:lnTo>
                          <a:pt x="51" y="4"/>
                        </a:lnTo>
                        <a:lnTo>
                          <a:pt x="56" y="13"/>
                        </a:lnTo>
                        <a:lnTo>
                          <a:pt x="73" y="31"/>
                        </a:lnTo>
                        <a:lnTo>
                          <a:pt x="18" y="31"/>
                        </a:lnTo>
                        <a:lnTo>
                          <a:pt x="10"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20" name="Freeform 266"/>
                  <p:cNvSpPr>
                    <a:spLocks/>
                  </p:cNvSpPr>
                  <p:nvPr/>
                </p:nvSpPr>
                <p:spPr bwMode="auto">
                  <a:xfrm>
                    <a:off x="911" y="3676"/>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20"/>
                        </a:lnTo>
                        <a:lnTo>
                          <a:pt x="6" y="7"/>
                        </a:lnTo>
                        <a:lnTo>
                          <a:pt x="11" y="0"/>
                        </a:lnTo>
                        <a:lnTo>
                          <a:pt x="66"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802" name="Group 267"/>
                <p:cNvGrpSpPr>
                  <a:grpSpLocks/>
                </p:cNvGrpSpPr>
                <p:nvPr/>
              </p:nvGrpSpPr>
              <p:grpSpPr bwMode="auto">
                <a:xfrm>
                  <a:off x="914" y="3678"/>
                  <a:ext cx="49" cy="23"/>
                  <a:chOff x="914" y="3678"/>
                  <a:chExt cx="49" cy="23"/>
                </a:xfrm>
              </p:grpSpPr>
              <p:sp>
                <p:nvSpPr>
                  <p:cNvPr id="146815" name="Freeform 268"/>
                  <p:cNvSpPr>
                    <a:spLocks/>
                  </p:cNvSpPr>
                  <p:nvPr/>
                </p:nvSpPr>
                <p:spPr bwMode="auto">
                  <a:xfrm>
                    <a:off x="914" y="3678"/>
                    <a:ext cx="13" cy="23"/>
                  </a:xfrm>
                  <a:custGeom>
                    <a:avLst/>
                    <a:gdLst>
                      <a:gd name="T0" fmla="*/ 1 w 25"/>
                      <a:gd name="T1" fmla="*/ 0 h 70"/>
                      <a:gd name="T2" fmla="*/ 0 w 25"/>
                      <a:gd name="T3" fmla="*/ 0 h 70"/>
                      <a:gd name="T4" fmla="*/ 1 w 25"/>
                      <a:gd name="T5" fmla="*/ 0 h 70"/>
                      <a:gd name="T6" fmla="*/ 1 w 25"/>
                      <a:gd name="T7" fmla="*/ 0 h 70"/>
                      <a:gd name="T8" fmla="*/ 1 w 25"/>
                      <a:gd name="T9" fmla="*/ 0 h 70"/>
                      <a:gd name="T10" fmla="*/ 0 60000 65536"/>
                      <a:gd name="T11" fmla="*/ 0 60000 65536"/>
                      <a:gd name="T12" fmla="*/ 0 60000 65536"/>
                      <a:gd name="T13" fmla="*/ 0 60000 65536"/>
                      <a:gd name="T14" fmla="*/ 0 60000 65536"/>
                      <a:gd name="T15" fmla="*/ 0 w 25"/>
                      <a:gd name="T16" fmla="*/ 0 h 70"/>
                      <a:gd name="T17" fmla="*/ 25 w 25"/>
                      <a:gd name="T18" fmla="*/ 70 h 70"/>
                    </a:gdLst>
                    <a:ahLst/>
                    <a:cxnLst>
                      <a:cxn ang="T10">
                        <a:pos x="T0" y="T1"/>
                      </a:cxn>
                      <a:cxn ang="T11">
                        <a:pos x="T2" y="T3"/>
                      </a:cxn>
                      <a:cxn ang="T12">
                        <a:pos x="T4" y="T5"/>
                      </a:cxn>
                      <a:cxn ang="T13">
                        <a:pos x="T6" y="T7"/>
                      </a:cxn>
                      <a:cxn ang="T14">
                        <a:pos x="T8" y="T9"/>
                      </a:cxn>
                    </a:cxnLst>
                    <a:rect l="T15" t="T16" r="T17" b="T18"/>
                    <a:pathLst>
                      <a:path w="25" h="70">
                        <a:moveTo>
                          <a:pt x="14" y="70"/>
                        </a:moveTo>
                        <a:lnTo>
                          <a:pt x="0" y="27"/>
                        </a:lnTo>
                        <a:lnTo>
                          <a:pt x="9" y="0"/>
                        </a:lnTo>
                        <a:lnTo>
                          <a:pt x="25" y="31"/>
                        </a:lnTo>
                        <a:lnTo>
                          <a:pt x="14"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16" name="Freeform 269"/>
                  <p:cNvSpPr>
                    <a:spLocks/>
                  </p:cNvSpPr>
                  <p:nvPr/>
                </p:nvSpPr>
                <p:spPr bwMode="auto">
                  <a:xfrm>
                    <a:off x="919" y="3678"/>
                    <a:ext cx="38" cy="10"/>
                  </a:xfrm>
                  <a:custGeom>
                    <a:avLst/>
                    <a:gdLst>
                      <a:gd name="T0" fmla="*/ 1 w 75"/>
                      <a:gd name="T1" fmla="*/ 0 h 30"/>
                      <a:gd name="T2" fmla="*/ 1 w 75"/>
                      <a:gd name="T3" fmla="*/ 0 h 30"/>
                      <a:gd name="T4" fmla="*/ 1 w 75"/>
                      <a:gd name="T5" fmla="*/ 0 h 30"/>
                      <a:gd name="T6" fmla="*/ 1 w 75"/>
                      <a:gd name="T7" fmla="*/ 0 h 30"/>
                      <a:gd name="T8" fmla="*/ 1 w 75"/>
                      <a:gd name="T9" fmla="*/ 0 h 30"/>
                      <a:gd name="T10" fmla="*/ 1 w 75"/>
                      <a:gd name="T11" fmla="*/ 0 h 30"/>
                      <a:gd name="T12" fmla="*/ 1 w 75"/>
                      <a:gd name="T13" fmla="*/ 0 h 30"/>
                      <a:gd name="T14" fmla="*/ 0 w 75"/>
                      <a:gd name="T15" fmla="*/ 0 h 30"/>
                      <a:gd name="T16" fmla="*/ 1 w 75"/>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0"/>
                      <a:gd name="T29" fmla="*/ 75 w 75"/>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0">
                        <a:moveTo>
                          <a:pt x="1" y="0"/>
                        </a:moveTo>
                        <a:lnTo>
                          <a:pt x="50" y="0"/>
                        </a:lnTo>
                        <a:lnTo>
                          <a:pt x="51" y="3"/>
                        </a:lnTo>
                        <a:lnTo>
                          <a:pt x="57" y="12"/>
                        </a:lnTo>
                        <a:lnTo>
                          <a:pt x="75" y="30"/>
                        </a:lnTo>
                        <a:lnTo>
                          <a:pt x="19" y="30"/>
                        </a:lnTo>
                        <a:lnTo>
                          <a:pt x="11"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17" name="Freeform 270"/>
                  <p:cNvSpPr>
                    <a:spLocks/>
                  </p:cNvSpPr>
                  <p:nvPr/>
                </p:nvSpPr>
                <p:spPr bwMode="auto">
                  <a:xfrm>
                    <a:off x="922" y="3688"/>
                    <a:ext cx="41" cy="13"/>
                  </a:xfrm>
                  <a:custGeom>
                    <a:avLst/>
                    <a:gdLst>
                      <a:gd name="T0" fmla="*/ 0 w 81"/>
                      <a:gd name="T1" fmla="*/ 0 h 38"/>
                      <a:gd name="T2" fmla="*/ 1 w 81"/>
                      <a:gd name="T3" fmla="*/ 0 h 38"/>
                      <a:gd name="T4" fmla="*/ 1 w 81"/>
                      <a:gd name="T5" fmla="*/ 0 h 38"/>
                      <a:gd name="T6" fmla="*/ 1 w 81"/>
                      <a:gd name="T7" fmla="*/ 0 h 38"/>
                      <a:gd name="T8" fmla="*/ 1 w 81"/>
                      <a:gd name="T9" fmla="*/ 0 h 38"/>
                      <a:gd name="T10" fmla="*/ 1 w 81"/>
                      <a:gd name="T11" fmla="*/ 0 h 38"/>
                      <a:gd name="T12" fmla="*/ 0 w 81"/>
                      <a:gd name="T13" fmla="*/ 0 h 38"/>
                      <a:gd name="T14" fmla="*/ 0 60000 65536"/>
                      <a:gd name="T15" fmla="*/ 0 60000 65536"/>
                      <a:gd name="T16" fmla="*/ 0 60000 65536"/>
                      <a:gd name="T17" fmla="*/ 0 60000 65536"/>
                      <a:gd name="T18" fmla="*/ 0 60000 65536"/>
                      <a:gd name="T19" fmla="*/ 0 60000 65536"/>
                      <a:gd name="T20" fmla="*/ 0 60000 65536"/>
                      <a:gd name="T21" fmla="*/ 0 w 81"/>
                      <a:gd name="T22" fmla="*/ 0 h 38"/>
                      <a:gd name="T23" fmla="*/ 81 w 81"/>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8">
                        <a:moveTo>
                          <a:pt x="0" y="38"/>
                        </a:moveTo>
                        <a:lnTo>
                          <a:pt x="2" y="21"/>
                        </a:lnTo>
                        <a:lnTo>
                          <a:pt x="8" y="8"/>
                        </a:lnTo>
                        <a:lnTo>
                          <a:pt x="12" y="0"/>
                        </a:lnTo>
                        <a:lnTo>
                          <a:pt x="68" y="0"/>
                        </a:lnTo>
                        <a:lnTo>
                          <a:pt x="81"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803" name="Group 271"/>
                <p:cNvGrpSpPr>
                  <a:grpSpLocks/>
                </p:cNvGrpSpPr>
                <p:nvPr/>
              </p:nvGrpSpPr>
              <p:grpSpPr bwMode="auto">
                <a:xfrm>
                  <a:off x="928" y="3690"/>
                  <a:ext cx="48" cy="23"/>
                  <a:chOff x="928" y="3690"/>
                  <a:chExt cx="48" cy="23"/>
                </a:xfrm>
              </p:grpSpPr>
              <p:sp>
                <p:nvSpPr>
                  <p:cNvPr id="146812" name="Freeform 272"/>
                  <p:cNvSpPr>
                    <a:spLocks/>
                  </p:cNvSpPr>
                  <p:nvPr/>
                </p:nvSpPr>
                <p:spPr bwMode="auto">
                  <a:xfrm>
                    <a:off x="928" y="3690"/>
                    <a:ext cx="12" cy="23"/>
                  </a:xfrm>
                  <a:custGeom>
                    <a:avLst/>
                    <a:gdLst>
                      <a:gd name="T0" fmla="*/ 0 w 25"/>
                      <a:gd name="T1" fmla="*/ 0 h 70"/>
                      <a:gd name="T2" fmla="*/ 0 w 25"/>
                      <a:gd name="T3" fmla="*/ 0 h 70"/>
                      <a:gd name="T4" fmla="*/ 0 w 25"/>
                      <a:gd name="T5" fmla="*/ 0 h 70"/>
                      <a:gd name="T6" fmla="*/ 0 w 25"/>
                      <a:gd name="T7" fmla="*/ 0 h 70"/>
                      <a:gd name="T8" fmla="*/ 0 w 25"/>
                      <a:gd name="T9" fmla="*/ 0 h 70"/>
                      <a:gd name="T10" fmla="*/ 0 60000 65536"/>
                      <a:gd name="T11" fmla="*/ 0 60000 65536"/>
                      <a:gd name="T12" fmla="*/ 0 60000 65536"/>
                      <a:gd name="T13" fmla="*/ 0 60000 65536"/>
                      <a:gd name="T14" fmla="*/ 0 60000 65536"/>
                      <a:gd name="T15" fmla="*/ 0 w 25"/>
                      <a:gd name="T16" fmla="*/ 0 h 70"/>
                      <a:gd name="T17" fmla="*/ 25 w 25"/>
                      <a:gd name="T18" fmla="*/ 70 h 70"/>
                    </a:gdLst>
                    <a:ahLst/>
                    <a:cxnLst>
                      <a:cxn ang="T10">
                        <a:pos x="T0" y="T1"/>
                      </a:cxn>
                      <a:cxn ang="T11">
                        <a:pos x="T2" y="T3"/>
                      </a:cxn>
                      <a:cxn ang="T12">
                        <a:pos x="T4" y="T5"/>
                      </a:cxn>
                      <a:cxn ang="T13">
                        <a:pos x="T6" y="T7"/>
                      </a:cxn>
                      <a:cxn ang="T14">
                        <a:pos x="T8" y="T9"/>
                      </a:cxn>
                    </a:cxnLst>
                    <a:rect l="T15" t="T16" r="T17" b="T18"/>
                    <a:pathLst>
                      <a:path w="25" h="70">
                        <a:moveTo>
                          <a:pt x="13" y="70"/>
                        </a:moveTo>
                        <a:lnTo>
                          <a:pt x="0" y="29"/>
                        </a:lnTo>
                        <a:lnTo>
                          <a:pt x="9" y="0"/>
                        </a:lnTo>
                        <a:lnTo>
                          <a:pt x="25" y="33"/>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13" name="Freeform 273"/>
                  <p:cNvSpPr>
                    <a:spLocks/>
                  </p:cNvSpPr>
                  <p:nvPr/>
                </p:nvSpPr>
                <p:spPr bwMode="auto">
                  <a:xfrm>
                    <a:off x="932" y="3691"/>
                    <a:ext cx="38" cy="10"/>
                  </a:xfrm>
                  <a:custGeom>
                    <a:avLst/>
                    <a:gdLst>
                      <a:gd name="T0" fmla="*/ 1 w 75"/>
                      <a:gd name="T1" fmla="*/ 0 h 31"/>
                      <a:gd name="T2" fmla="*/ 1 w 75"/>
                      <a:gd name="T3" fmla="*/ 0 h 31"/>
                      <a:gd name="T4" fmla="*/ 1 w 75"/>
                      <a:gd name="T5" fmla="*/ 0 h 31"/>
                      <a:gd name="T6" fmla="*/ 1 w 75"/>
                      <a:gd name="T7" fmla="*/ 0 h 31"/>
                      <a:gd name="T8" fmla="*/ 1 w 75"/>
                      <a:gd name="T9" fmla="*/ 0 h 31"/>
                      <a:gd name="T10" fmla="*/ 1 w 75"/>
                      <a:gd name="T11" fmla="*/ 0 h 31"/>
                      <a:gd name="T12" fmla="*/ 1 w 75"/>
                      <a:gd name="T13" fmla="*/ 0 h 31"/>
                      <a:gd name="T14" fmla="*/ 0 w 75"/>
                      <a:gd name="T15" fmla="*/ 0 h 31"/>
                      <a:gd name="T16" fmla="*/ 1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2" y="0"/>
                        </a:moveTo>
                        <a:lnTo>
                          <a:pt x="50" y="0"/>
                        </a:lnTo>
                        <a:lnTo>
                          <a:pt x="52" y="2"/>
                        </a:lnTo>
                        <a:lnTo>
                          <a:pt x="57" y="11"/>
                        </a:lnTo>
                        <a:lnTo>
                          <a:pt x="75" y="31"/>
                        </a:lnTo>
                        <a:lnTo>
                          <a:pt x="19" y="31"/>
                        </a:lnTo>
                        <a:lnTo>
                          <a:pt x="10" y="22"/>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14" name="Freeform 274"/>
                  <p:cNvSpPr>
                    <a:spLocks/>
                  </p:cNvSpPr>
                  <p:nvPr/>
                </p:nvSpPr>
                <p:spPr bwMode="auto">
                  <a:xfrm>
                    <a:off x="935" y="3701"/>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2" y="19"/>
                        </a:lnTo>
                        <a:lnTo>
                          <a:pt x="8" y="7"/>
                        </a:lnTo>
                        <a:lnTo>
                          <a:pt x="13" y="0"/>
                        </a:lnTo>
                        <a:lnTo>
                          <a:pt x="69"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804" name="Group 275"/>
                <p:cNvGrpSpPr>
                  <a:grpSpLocks/>
                </p:cNvGrpSpPr>
                <p:nvPr/>
              </p:nvGrpSpPr>
              <p:grpSpPr bwMode="auto">
                <a:xfrm>
                  <a:off x="940" y="3703"/>
                  <a:ext cx="49" cy="23"/>
                  <a:chOff x="940" y="3703"/>
                  <a:chExt cx="49" cy="23"/>
                </a:xfrm>
              </p:grpSpPr>
              <p:sp>
                <p:nvSpPr>
                  <p:cNvPr id="146809" name="Freeform 276"/>
                  <p:cNvSpPr>
                    <a:spLocks/>
                  </p:cNvSpPr>
                  <p:nvPr/>
                </p:nvSpPr>
                <p:spPr bwMode="auto">
                  <a:xfrm>
                    <a:off x="940" y="3703"/>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5" y="68"/>
                        </a:moveTo>
                        <a:lnTo>
                          <a:pt x="0" y="27"/>
                        </a:lnTo>
                        <a:lnTo>
                          <a:pt x="9"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10" name="Freeform 277"/>
                  <p:cNvSpPr>
                    <a:spLocks/>
                  </p:cNvSpPr>
                  <p:nvPr/>
                </p:nvSpPr>
                <p:spPr bwMode="auto">
                  <a:xfrm>
                    <a:off x="945" y="3703"/>
                    <a:ext cx="37" cy="10"/>
                  </a:xfrm>
                  <a:custGeom>
                    <a:avLst/>
                    <a:gdLst>
                      <a:gd name="T0" fmla="*/ 0 w 75"/>
                      <a:gd name="T1" fmla="*/ 0 h 30"/>
                      <a:gd name="T2" fmla="*/ 0 w 75"/>
                      <a:gd name="T3" fmla="*/ 0 h 30"/>
                      <a:gd name="T4" fmla="*/ 0 w 75"/>
                      <a:gd name="T5" fmla="*/ 0 h 30"/>
                      <a:gd name="T6" fmla="*/ 0 w 75"/>
                      <a:gd name="T7" fmla="*/ 0 h 30"/>
                      <a:gd name="T8" fmla="*/ 0 w 75"/>
                      <a:gd name="T9" fmla="*/ 0 h 30"/>
                      <a:gd name="T10" fmla="*/ 0 w 75"/>
                      <a:gd name="T11" fmla="*/ 0 h 30"/>
                      <a:gd name="T12" fmla="*/ 0 w 75"/>
                      <a:gd name="T13" fmla="*/ 0 h 30"/>
                      <a:gd name="T14" fmla="*/ 0 w 75"/>
                      <a:gd name="T15" fmla="*/ 0 h 30"/>
                      <a:gd name="T16" fmla="*/ 0 w 75"/>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0"/>
                      <a:gd name="T29" fmla="*/ 75 w 75"/>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0">
                        <a:moveTo>
                          <a:pt x="2" y="0"/>
                        </a:moveTo>
                        <a:lnTo>
                          <a:pt x="52" y="0"/>
                        </a:lnTo>
                        <a:lnTo>
                          <a:pt x="53" y="3"/>
                        </a:lnTo>
                        <a:lnTo>
                          <a:pt x="57" y="12"/>
                        </a:lnTo>
                        <a:lnTo>
                          <a:pt x="75" y="30"/>
                        </a:lnTo>
                        <a:lnTo>
                          <a:pt x="19" y="30"/>
                        </a:lnTo>
                        <a:lnTo>
                          <a:pt x="10" y="21"/>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11" name="Freeform 278"/>
                  <p:cNvSpPr>
                    <a:spLocks/>
                  </p:cNvSpPr>
                  <p:nvPr/>
                </p:nvSpPr>
                <p:spPr bwMode="auto">
                  <a:xfrm>
                    <a:off x="948" y="3714"/>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1" y="19"/>
                        </a:lnTo>
                        <a:lnTo>
                          <a:pt x="7" y="8"/>
                        </a:lnTo>
                        <a:lnTo>
                          <a:pt x="12"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805" name="Group 279"/>
                <p:cNvGrpSpPr>
                  <a:grpSpLocks/>
                </p:cNvGrpSpPr>
                <p:nvPr/>
              </p:nvGrpSpPr>
              <p:grpSpPr bwMode="auto">
                <a:xfrm>
                  <a:off x="953" y="3716"/>
                  <a:ext cx="49" cy="23"/>
                  <a:chOff x="953" y="3716"/>
                  <a:chExt cx="49" cy="23"/>
                </a:xfrm>
              </p:grpSpPr>
              <p:sp>
                <p:nvSpPr>
                  <p:cNvPr id="146806" name="Freeform 280"/>
                  <p:cNvSpPr>
                    <a:spLocks/>
                  </p:cNvSpPr>
                  <p:nvPr/>
                </p:nvSpPr>
                <p:spPr bwMode="auto">
                  <a:xfrm>
                    <a:off x="953" y="3716"/>
                    <a:ext cx="12" cy="23"/>
                  </a:xfrm>
                  <a:custGeom>
                    <a:avLst/>
                    <a:gdLst>
                      <a:gd name="T0" fmla="*/ 1 w 23"/>
                      <a:gd name="T1" fmla="*/ 0 h 68"/>
                      <a:gd name="T2" fmla="*/ 0 w 23"/>
                      <a:gd name="T3" fmla="*/ 0 h 68"/>
                      <a:gd name="T4" fmla="*/ 1 w 23"/>
                      <a:gd name="T5" fmla="*/ 0 h 68"/>
                      <a:gd name="T6" fmla="*/ 1 w 23"/>
                      <a:gd name="T7" fmla="*/ 0 h 68"/>
                      <a:gd name="T8" fmla="*/ 1 w 23"/>
                      <a:gd name="T9" fmla="*/ 0 h 68"/>
                      <a:gd name="T10" fmla="*/ 0 60000 65536"/>
                      <a:gd name="T11" fmla="*/ 0 60000 65536"/>
                      <a:gd name="T12" fmla="*/ 0 60000 65536"/>
                      <a:gd name="T13" fmla="*/ 0 60000 65536"/>
                      <a:gd name="T14" fmla="*/ 0 60000 65536"/>
                      <a:gd name="T15" fmla="*/ 0 w 23"/>
                      <a:gd name="T16" fmla="*/ 0 h 68"/>
                      <a:gd name="T17" fmla="*/ 23 w 23"/>
                      <a:gd name="T18" fmla="*/ 68 h 68"/>
                    </a:gdLst>
                    <a:ahLst/>
                    <a:cxnLst>
                      <a:cxn ang="T10">
                        <a:pos x="T0" y="T1"/>
                      </a:cxn>
                      <a:cxn ang="T11">
                        <a:pos x="T2" y="T3"/>
                      </a:cxn>
                      <a:cxn ang="T12">
                        <a:pos x="T4" y="T5"/>
                      </a:cxn>
                      <a:cxn ang="T13">
                        <a:pos x="T6" y="T7"/>
                      </a:cxn>
                      <a:cxn ang="T14">
                        <a:pos x="T8" y="T9"/>
                      </a:cxn>
                    </a:cxnLst>
                    <a:rect l="T15" t="T16" r="T17" b="T18"/>
                    <a:pathLst>
                      <a:path w="23" h="68">
                        <a:moveTo>
                          <a:pt x="14" y="68"/>
                        </a:moveTo>
                        <a:lnTo>
                          <a:pt x="0" y="27"/>
                        </a:lnTo>
                        <a:lnTo>
                          <a:pt x="9" y="0"/>
                        </a:lnTo>
                        <a:lnTo>
                          <a:pt x="23" y="30"/>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07" name="Freeform 281"/>
                  <p:cNvSpPr>
                    <a:spLocks/>
                  </p:cNvSpPr>
                  <p:nvPr/>
                </p:nvSpPr>
                <p:spPr bwMode="auto">
                  <a:xfrm>
                    <a:off x="958" y="3717"/>
                    <a:ext cx="37" cy="9"/>
                  </a:xfrm>
                  <a:custGeom>
                    <a:avLst/>
                    <a:gdLst>
                      <a:gd name="T0" fmla="*/ 0 w 75"/>
                      <a:gd name="T1" fmla="*/ 0 h 29"/>
                      <a:gd name="T2" fmla="*/ 0 w 75"/>
                      <a:gd name="T3" fmla="*/ 0 h 29"/>
                      <a:gd name="T4" fmla="*/ 0 w 75"/>
                      <a:gd name="T5" fmla="*/ 0 h 29"/>
                      <a:gd name="T6" fmla="*/ 0 w 75"/>
                      <a:gd name="T7" fmla="*/ 0 h 29"/>
                      <a:gd name="T8" fmla="*/ 0 w 75"/>
                      <a:gd name="T9" fmla="*/ 0 h 29"/>
                      <a:gd name="T10" fmla="*/ 0 w 75"/>
                      <a:gd name="T11" fmla="*/ 0 h 29"/>
                      <a:gd name="T12" fmla="*/ 0 w 75"/>
                      <a:gd name="T13" fmla="*/ 0 h 29"/>
                      <a:gd name="T14" fmla="*/ 0 w 75"/>
                      <a:gd name="T15" fmla="*/ 0 h 29"/>
                      <a:gd name="T16" fmla="*/ 0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9"/>
                      <a:gd name="T29" fmla="*/ 75 w 7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9">
                        <a:moveTo>
                          <a:pt x="1" y="0"/>
                        </a:moveTo>
                        <a:lnTo>
                          <a:pt x="50" y="0"/>
                        </a:lnTo>
                        <a:lnTo>
                          <a:pt x="51" y="3"/>
                        </a:lnTo>
                        <a:lnTo>
                          <a:pt x="56" y="11"/>
                        </a:lnTo>
                        <a:lnTo>
                          <a:pt x="75"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08" name="Freeform 282"/>
                  <p:cNvSpPr>
                    <a:spLocks/>
                  </p:cNvSpPr>
                  <p:nvPr/>
                </p:nvSpPr>
                <p:spPr bwMode="auto">
                  <a:xfrm>
                    <a:off x="961" y="3727"/>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19"/>
                        </a:lnTo>
                        <a:lnTo>
                          <a:pt x="6" y="7"/>
                        </a:lnTo>
                        <a:lnTo>
                          <a:pt x="11" y="0"/>
                        </a:lnTo>
                        <a:lnTo>
                          <a:pt x="69"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46603" name="Group 283"/>
              <p:cNvGrpSpPr>
                <a:grpSpLocks/>
              </p:cNvGrpSpPr>
              <p:nvPr/>
            </p:nvGrpSpPr>
            <p:grpSpPr bwMode="auto">
              <a:xfrm>
                <a:off x="963" y="3727"/>
                <a:ext cx="49" cy="23"/>
                <a:chOff x="963" y="3727"/>
                <a:chExt cx="49" cy="23"/>
              </a:xfrm>
            </p:grpSpPr>
            <p:sp>
              <p:nvSpPr>
                <p:cNvPr id="146798" name="Freeform 284"/>
                <p:cNvSpPr>
                  <a:spLocks/>
                </p:cNvSpPr>
                <p:nvPr/>
              </p:nvSpPr>
              <p:spPr bwMode="auto">
                <a:xfrm>
                  <a:off x="963" y="3727"/>
                  <a:ext cx="13" cy="23"/>
                </a:xfrm>
                <a:custGeom>
                  <a:avLst/>
                  <a:gdLst>
                    <a:gd name="T0" fmla="*/ 1 w 25"/>
                    <a:gd name="T1" fmla="*/ 0 h 69"/>
                    <a:gd name="T2" fmla="*/ 0 w 25"/>
                    <a:gd name="T3" fmla="*/ 0 h 69"/>
                    <a:gd name="T4" fmla="*/ 1 w 25"/>
                    <a:gd name="T5" fmla="*/ 0 h 69"/>
                    <a:gd name="T6" fmla="*/ 1 w 25"/>
                    <a:gd name="T7" fmla="*/ 0 h 69"/>
                    <a:gd name="T8" fmla="*/ 1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6" y="69"/>
                      </a:moveTo>
                      <a:lnTo>
                        <a:pt x="0" y="27"/>
                      </a:lnTo>
                      <a:lnTo>
                        <a:pt x="11"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99" name="Freeform 285"/>
                <p:cNvSpPr>
                  <a:spLocks/>
                </p:cNvSpPr>
                <p:nvPr/>
              </p:nvSpPr>
              <p:spPr bwMode="auto">
                <a:xfrm>
                  <a:off x="968" y="3728"/>
                  <a:ext cx="37" cy="10"/>
                </a:xfrm>
                <a:custGeom>
                  <a:avLst/>
                  <a:gdLst>
                    <a:gd name="T0" fmla="*/ 1 w 73"/>
                    <a:gd name="T1" fmla="*/ 0 h 31"/>
                    <a:gd name="T2" fmla="*/ 1 w 73"/>
                    <a:gd name="T3" fmla="*/ 0 h 31"/>
                    <a:gd name="T4" fmla="*/ 1 w 73"/>
                    <a:gd name="T5" fmla="*/ 0 h 31"/>
                    <a:gd name="T6" fmla="*/ 1 w 73"/>
                    <a:gd name="T7" fmla="*/ 0 h 31"/>
                    <a:gd name="T8" fmla="*/ 1 w 73"/>
                    <a:gd name="T9" fmla="*/ 0 h 31"/>
                    <a:gd name="T10" fmla="*/ 1 w 73"/>
                    <a:gd name="T11" fmla="*/ 0 h 31"/>
                    <a:gd name="T12" fmla="*/ 1 w 73"/>
                    <a:gd name="T13" fmla="*/ 0 h 31"/>
                    <a:gd name="T14" fmla="*/ 0 w 73"/>
                    <a:gd name="T15" fmla="*/ 0 h 31"/>
                    <a:gd name="T16" fmla="*/ 1 w 73"/>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1"/>
                    <a:gd name="T29" fmla="*/ 73 w 73"/>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1">
                      <a:moveTo>
                        <a:pt x="1" y="0"/>
                      </a:moveTo>
                      <a:lnTo>
                        <a:pt x="48" y="0"/>
                      </a:lnTo>
                      <a:lnTo>
                        <a:pt x="50" y="4"/>
                      </a:lnTo>
                      <a:lnTo>
                        <a:pt x="56" y="13"/>
                      </a:lnTo>
                      <a:lnTo>
                        <a:pt x="73"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00" name="Freeform 286"/>
                <p:cNvSpPr>
                  <a:spLocks/>
                </p:cNvSpPr>
                <p:nvPr/>
              </p:nvSpPr>
              <p:spPr bwMode="auto">
                <a:xfrm>
                  <a:off x="972" y="3738"/>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20"/>
                      </a:lnTo>
                      <a:lnTo>
                        <a:pt x="6"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04" name="Group 287"/>
              <p:cNvGrpSpPr>
                <a:grpSpLocks/>
              </p:cNvGrpSpPr>
              <p:nvPr/>
            </p:nvGrpSpPr>
            <p:grpSpPr bwMode="auto">
              <a:xfrm>
                <a:off x="976" y="3740"/>
                <a:ext cx="50" cy="22"/>
                <a:chOff x="976" y="3740"/>
                <a:chExt cx="50" cy="22"/>
              </a:xfrm>
            </p:grpSpPr>
            <p:sp>
              <p:nvSpPr>
                <p:cNvPr id="146795" name="Freeform 288"/>
                <p:cNvSpPr>
                  <a:spLocks/>
                </p:cNvSpPr>
                <p:nvPr/>
              </p:nvSpPr>
              <p:spPr bwMode="auto">
                <a:xfrm>
                  <a:off x="976" y="3740"/>
                  <a:ext cx="12" cy="22"/>
                </a:xfrm>
                <a:custGeom>
                  <a:avLst/>
                  <a:gdLst>
                    <a:gd name="T0" fmla="*/ 1 w 23"/>
                    <a:gd name="T1" fmla="*/ 0 h 68"/>
                    <a:gd name="T2" fmla="*/ 0 w 23"/>
                    <a:gd name="T3" fmla="*/ 0 h 68"/>
                    <a:gd name="T4" fmla="*/ 1 w 23"/>
                    <a:gd name="T5" fmla="*/ 0 h 68"/>
                    <a:gd name="T6" fmla="*/ 1 w 23"/>
                    <a:gd name="T7" fmla="*/ 0 h 68"/>
                    <a:gd name="T8" fmla="*/ 1 w 23"/>
                    <a:gd name="T9" fmla="*/ 0 h 68"/>
                    <a:gd name="T10" fmla="*/ 0 60000 65536"/>
                    <a:gd name="T11" fmla="*/ 0 60000 65536"/>
                    <a:gd name="T12" fmla="*/ 0 60000 65536"/>
                    <a:gd name="T13" fmla="*/ 0 60000 65536"/>
                    <a:gd name="T14" fmla="*/ 0 60000 65536"/>
                    <a:gd name="T15" fmla="*/ 0 w 23"/>
                    <a:gd name="T16" fmla="*/ 0 h 68"/>
                    <a:gd name="T17" fmla="*/ 23 w 23"/>
                    <a:gd name="T18" fmla="*/ 68 h 68"/>
                  </a:gdLst>
                  <a:ahLst/>
                  <a:cxnLst>
                    <a:cxn ang="T10">
                      <a:pos x="T0" y="T1"/>
                    </a:cxn>
                    <a:cxn ang="T11">
                      <a:pos x="T2" y="T3"/>
                    </a:cxn>
                    <a:cxn ang="T12">
                      <a:pos x="T4" y="T5"/>
                    </a:cxn>
                    <a:cxn ang="T13">
                      <a:pos x="T6" y="T7"/>
                    </a:cxn>
                    <a:cxn ang="T14">
                      <a:pos x="T8" y="T9"/>
                    </a:cxn>
                  </a:cxnLst>
                  <a:rect l="T15" t="T16" r="T17" b="T18"/>
                  <a:pathLst>
                    <a:path w="23" h="68">
                      <a:moveTo>
                        <a:pt x="14" y="68"/>
                      </a:moveTo>
                      <a:lnTo>
                        <a:pt x="0" y="27"/>
                      </a:lnTo>
                      <a:lnTo>
                        <a:pt x="10" y="0"/>
                      </a:lnTo>
                      <a:lnTo>
                        <a:pt x="23"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96" name="Freeform 289"/>
                <p:cNvSpPr>
                  <a:spLocks/>
                </p:cNvSpPr>
                <p:nvPr/>
              </p:nvSpPr>
              <p:spPr bwMode="auto">
                <a:xfrm>
                  <a:off x="980" y="3740"/>
                  <a:ext cx="38" cy="10"/>
                </a:xfrm>
                <a:custGeom>
                  <a:avLst/>
                  <a:gdLst>
                    <a:gd name="T0" fmla="*/ 1 w 75"/>
                    <a:gd name="T1" fmla="*/ 0 h 31"/>
                    <a:gd name="T2" fmla="*/ 1 w 75"/>
                    <a:gd name="T3" fmla="*/ 0 h 31"/>
                    <a:gd name="T4" fmla="*/ 1 w 75"/>
                    <a:gd name="T5" fmla="*/ 0 h 31"/>
                    <a:gd name="T6" fmla="*/ 1 w 75"/>
                    <a:gd name="T7" fmla="*/ 0 h 31"/>
                    <a:gd name="T8" fmla="*/ 1 w 75"/>
                    <a:gd name="T9" fmla="*/ 0 h 31"/>
                    <a:gd name="T10" fmla="*/ 1 w 75"/>
                    <a:gd name="T11" fmla="*/ 0 h 31"/>
                    <a:gd name="T12" fmla="*/ 1 w 75"/>
                    <a:gd name="T13" fmla="*/ 0 h 31"/>
                    <a:gd name="T14" fmla="*/ 0 w 75"/>
                    <a:gd name="T15" fmla="*/ 0 h 31"/>
                    <a:gd name="T16" fmla="*/ 1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4" y="0"/>
                      </a:moveTo>
                      <a:lnTo>
                        <a:pt x="52" y="0"/>
                      </a:lnTo>
                      <a:lnTo>
                        <a:pt x="53" y="4"/>
                      </a:lnTo>
                      <a:lnTo>
                        <a:pt x="60" y="13"/>
                      </a:lnTo>
                      <a:lnTo>
                        <a:pt x="75" y="31"/>
                      </a:lnTo>
                      <a:lnTo>
                        <a:pt x="19" y="31"/>
                      </a:lnTo>
                      <a:lnTo>
                        <a:pt x="12" y="22"/>
                      </a:lnTo>
                      <a:lnTo>
                        <a:pt x="0" y="7"/>
                      </a:lnTo>
                      <a:lnTo>
                        <a:pt x="4"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97" name="Freeform 290"/>
                <p:cNvSpPr>
                  <a:spLocks/>
                </p:cNvSpPr>
                <p:nvPr/>
              </p:nvSpPr>
              <p:spPr bwMode="auto">
                <a:xfrm>
                  <a:off x="984" y="3750"/>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2" y="21"/>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05" name="Group 291"/>
              <p:cNvGrpSpPr>
                <a:grpSpLocks/>
              </p:cNvGrpSpPr>
              <p:nvPr/>
            </p:nvGrpSpPr>
            <p:grpSpPr bwMode="auto">
              <a:xfrm>
                <a:off x="761" y="3560"/>
                <a:ext cx="50" cy="22"/>
                <a:chOff x="761" y="3560"/>
                <a:chExt cx="50" cy="22"/>
              </a:xfrm>
            </p:grpSpPr>
            <p:sp>
              <p:nvSpPr>
                <p:cNvPr id="146792" name="Freeform 292"/>
                <p:cNvSpPr>
                  <a:spLocks/>
                </p:cNvSpPr>
                <p:nvPr/>
              </p:nvSpPr>
              <p:spPr bwMode="auto">
                <a:xfrm>
                  <a:off x="761" y="3560"/>
                  <a:ext cx="12" cy="22"/>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2"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93" name="Freeform 293"/>
                <p:cNvSpPr>
                  <a:spLocks/>
                </p:cNvSpPr>
                <p:nvPr/>
              </p:nvSpPr>
              <p:spPr bwMode="auto">
                <a:xfrm>
                  <a:off x="767" y="3560"/>
                  <a:ext cx="36" cy="10"/>
                </a:xfrm>
                <a:custGeom>
                  <a:avLst/>
                  <a:gdLst>
                    <a:gd name="T0" fmla="*/ 0 w 73"/>
                    <a:gd name="T1" fmla="*/ 0 h 29"/>
                    <a:gd name="T2" fmla="*/ 0 w 73"/>
                    <a:gd name="T3" fmla="*/ 0 h 29"/>
                    <a:gd name="T4" fmla="*/ 0 w 73"/>
                    <a:gd name="T5" fmla="*/ 0 h 29"/>
                    <a:gd name="T6" fmla="*/ 0 w 73"/>
                    <a:gd name="T7" fmla="*/ 0 h 29"/>
                    <a:gd name="T8" fmla="*/ 0 w 73"/>
                    <a:gd name="T9" fmla="*/ 0 h 29"/>
                    <a:gd name="T10" fmla="*/ 0 w 73"/>
                    <a:gd name="T11" fmla="*/ 0 h 29"/>
                    <a:gd name="T12" fmla="*/ 0 w 73"/>
                    <a:gd name="T13" fmla="*/ 0 h 29"/>
                    <a:gd name="T14" fmla="*/ 0 w 73"/>
                    <a:gd name="T15" fmla="*/ 0 h 29"/>
                    <a:gd name="T16" fmla="*/ 0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29"/>
                    <a:gd name="T29" fmla="*/ 73 w 73"/>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29">
                      <a:moveTo>
                        <a:pt x="2" y="0"/>
                      </a:moveTo>
                      <a:lnTo>
                        <a:pt x="49" y="0"/>
                      </a:lnTo>
                      <a:lnTo>
                        <a:pt x="50" y="2"/>
                      </a:lnTo>
                      <a:lnTo>
                        <a:pt x="55" y="11"/>
                      </a:lnTo>
                      <a:lnTo>
                        <a:pt x="73" y="29"/>
                      </a:lnTo>
                      <a:lnTo>
                        <a:pt x="17" y="29"/>
                      </a:lnTo>
                      <a:lnTo>
                        <a:pt x="8"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94" name="Freeform 294"/>
                <p:cNvSpPr>
                  <a:spLocks/>
                </p:cNvSpPr>
                <p:nvPr/>
              </p:nvSpPr>
              <p:spPr bwMode="auto">
                <a:xfrm>
                  <a:off x="769" y="3571"/>
                  <a:ext cx="42" cy="11"/>
                </a:xfrm>
                <a:custGeom>
                  <a:avLst/>
                  <a:gdLst>
                    <a:gd name="T0" fmla="*/ 0 w 83"/>
                    <a:gd name="T1" fmla="*/ 0 h 35"/>
                    <a:gd name="T2" fmla="*/ 1 w 83"/>
                    <a:gd name="T3" fmla="*/ 0 h 35"/>
                    <a:gd name="T4" fmla="*/ 1 w 83"/>
                    <a:gd name="T5" fmla="*/ 0 h 35"/>
                    <a:gd name="T6" fmla="*/ 1 w 83"/>
                    <a:gd name="T7" fmla="*/ 0 h 35"/>
                    <a:gd name="T8" fmla="*/ 1 w 83"/>
                    <a:gd name="T9" fmla="*/ 0 h 35"/>
                    <a:gd name="T10" fmla="*/ 1 w 83"/>
                    <a:gd name="T11" fmla="*/ 0 h 35"/>
                    <a:gd name="T12" fmla="*/ 0 w 83"/>
                    <a:gd name="T13" fmla="*/ 0 h 35"/>
                    <a:gd name="T14" fmla="*/ 0 60000 65536"/>
                    <a:gd name="T15" fmla="*/ 0 60000 65536"/>
                    <a:gd name="T16" fmla="*/ 0 60000 65536"/>
                    <a:gd name="T17" fmla="*/ 0 60000 65536"/>
                    <a:gd name="T18" fmla="*/ 0 60000 65536"/>
                    <a:gd name="T19" fmla="*/ 0 60000 65536"/>
                    <a:gd name="T20" fmla="*/ 0 60000 65536"/>
                    <a:gd name="T21" fmla="*/ 0 w 83"/>
                    <a:gd name="T22" fmla="*/ 0 h 35"/>
                    <a:gd name="T23" fmla="*/ 83 w 83"/>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5">
                      <a:moveTo>
                        <a:pt x="0" y="35"/>
                      </a:moveTo>
                      <a:lnTo>
                        <a:pt x="2" y="19"/>
                      </a:lnTo>
                      <a:lnTo>
                        <a:pt x="7" y="7"/>
                      </a:lnTo>
                      <a:lnTo>
                        <a:pt x="11" y="0"/>
                      </a:lnTo>
                      <a:lnTo>
                        <a:pt x="68"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06" name="Group 295"/>
              <p:cNvGrpSpPr>
                <a:grpSpLocks/>
              </p:cNvGrpSpPr>
              <p:nvPr/>
            </p:nvGrpSpPr>
            <p:grpSpPr bwMode="auto">
              <a:xfrm>
                <a:off x="774" y="3572"/>
                <a:ext cx="49" cy="23"/>
                <a:chOff x="774" y="3572"/>
                <a:chExt cx="49" cy="23"/>
              </a:xfrm>
            </p:grpSpPr>
            <p:sp>
              <p:nvSpPr>
                <p:cNvPr id="146789" name="Freeform 296"/>
                <p:cNvSpPr>
                  <a:spLocks/>
                </p:cNvSpPr>
                <p:nvPr/>
              </p:nvSpPr>
              <p:spPr bwMode="auto">
                <a:xfrm>
                  <a:off x="774" y="3572"/>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5" y="68"/>
                      </a:moveTo>
                      <a:lnTo>
                        <a:pt x="0" y="25"/>
                      </a:lnTo>
                      <a:lnTo>
                        <a:pt x="9" y="0"/>
                      </a:lnTo>
                      <a:lnTo>
                        <a:pt x="25"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90" name="Freeform 297"/>
                <p:cNvSpPr>
                  <a:spLocks/>
                </p:cNvSpPr>
                <p:nvPr/>
              </p:nvSpPr>
              <p:spPr bwMode="auto">
                <a:xfrm>
                  <a:off x="778" y="3573"/>
                  <a:ext cx="38" cy="9"/>
                </a:xfrm>
                <a:custGeom>
                  <a:avLst/>
                  <a:gdLst>
                    <a:gd name="T0" fmla="*/ 1 w 75"/>
                    <a:gd name="T1" fmla="*/ 0 h 29"/>
                    <a:gd name="T2" fmla="*/ 1 w 75"/>
                    <a:gd name="T3" fmla="*/ 0 h 29"/>
                    <a:gd name="T4" fmla="*/ 1 w 75"/>
                    <a:gd name="T5" fmla="*/ 0 h 29"/>
                    <a:gd name="T6" fmla="*/ 1 w 75"/>
                    <a:gd name="T7" fmla="*/ 0 h 29"/>
                    <a:gd name="T8" fmla="*/ 1 w 75"/>
                    <a:gd name="T9" fmla="*/ 0 h 29"/>
                    <a:gd name="T10" fmla="*/ 1 w 75"/>
                    <a:gd name="T11" fmla="*/ 0 h 29"/>
                    <a:gd name="T12" fmla="*/ 1 w 75"/>
                    <a:gd name="T13" fmla="*/ 0 h 29"/>
                    <a:gd name="T14" fmla="*/ 0 w 75"/>
                    <a:gd name="T15" fmla="*/ 0 h 29"/>
                    <a:gd name="T16" fmla="*/ 1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9"/>
                    <a:gd name="T29" fmla="*/ 75 w 7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9">
                      <a:moveTo>
                        <a:pt x="1" y="0"/>
                      </a:moveTo>
                      <a:lnTo>
                        <a:pt x="50" y="0"/>
                      </a:lnTo>
                      <a:lnTo>
                        <a:pt x="51" y="2"/>
                      </a:lnTo>
                      <a:lnTo>
                        <a:pt x="56" y="11"/>
                      </a:lnTo>
                      <a:lnTo>
                        <a:pt x="75"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91" name="Freeform 298"/>
                <p:cNvSpPr>
                  <a:spLocks/>
                </p:cNvSpPr>
                <p:nvPr/>
              </p:nvSpPr>
              <p:spPr bwMode="auto">
                <a:xfrm>
                  <a:off x="782" y="3583"/>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 name="T21" fmla="*/ 0 w 81"/>
                    <a:gd name="T22" fmla="*/ 0 h 36"/>
                    <a:gd name="T23" fmla="*/ 81 w 8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6">
                      <a:moveTo>
                        <a:pt x="0" y="36"/>
                      </a:moveTo>
                      <a:lnTo>
                        <a:pt x="1" y="19"/>
                      </a:lnTo>
                      <a:lnTo>
                        <a:pt x="5" y="7"/>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07" name="Group 299"/>
              <p:cNvGrpSpPr>
                <a:grpSpLocks/>
              </p:cNvGrpSpPr>
              <p:nvPr/>
            </p:nvGrpSpPr>
            <p:grpSpPr bwMode="auto">
              <a:xfrm>
                <a:off x="787" y="3585"/>
                <a:ext cx="49" cy="23"/>
                <a:chOff x="787" y="3585"/>
                <a:chExt cx="49" cy="23"/>
              </a:xfrm>
            </p:grpSpPr>
            <p:sp>
              <p:nvSpPr>
                <p:cNvPr id="146786" name="Freeform 300"/>
                <p:cNvSpPr>
                  <a:spLocks/>
                </p:cNvSpPr>
                <p:nvPr/>
              </p:nvSpPr>
              <p:spPr bwMode="auto">
                <a:xfrm>
                  <a:off x="787" y="3585"/>
                  <a:ext cx="12" cy="23"/>
                </a:xfrm>
                <a:custGeom>
                  <a:avLst/>
                  <a:gdLst>
                    <a:gd name="T0" fmla="*/ 1 w 24"/>
                    <a:gd name="T1" fmla="*/ 0 h 68"/>
                    <a:gd name="T2" fmla="*/ 0 w 24"/>
                    <a:gd name="T3" fmla="*/ 0 h 68"/>
                    <a:gd name="T4" fmla="*/ 1 w 24"/>
                    <a:gd name="T5" fmla="*/ 0 h 68"/>
                    <a:gd name="T6" fmla="*/ 1 w 24"/>
                    <a:gd name="T7" fmla="*/ 0 h 68"/>
                    <a:gd name="T8" fmla="*/ 1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4" y="68"/>
                      </a:moveTo>
                      <a:lnTo>
                        <a:pt x="0" y="26"/>
                      </a:lnTo>
                      <a:lnTo>
                        <a:pt x="9" y="0"/>
                      </a:lnTo>
                      <a:lnTo>
                        <a:pt x="24"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87" name="Freeform 301"/>
                <p:cNvSpPr>
                  <a:spLocks/>
                </p:cNvSpPr>
                <p:nvPr/>
              </p:nvSpPr>
              <p:spPr bwMode="auto">
                <a:xfrm>
                  <a:off x="792" y="3586"/>
                  <a:ext cx="36" cy="10"/>
                </a:xfrm>
                <a:custGeom>
                  <a:avLst/>
                  <a:gdLst>
                    <a:gd name="T0" fmla="*/ 0 w 74"/>
                    <a:gd name="T1" fmla="*/ 0 h 29"/>
                    <a:gd name="T2" fmla="*/ 0 w 74"/>
                    <a:gd name="T3" fmla="*/ 0 h 29"/>
                    <a:gd name="T4" fmla="*/ 0 w 74"/>
                    <a:gd name="T5" fmla="*/ 0 h 29"/>
                    <a:gd name="T6" fmla="*/ 0 w 74"/>
                    <a:gd name="T7" fmla="*/ 0 h 29"/>
                    <a:gd name="T8" fmla="*/ 0 w 74"/>
                    <a:gd name="T9" fmla="*/ 0 h 29"/>
                    <a:gd name="T10" fmla="*/ 0 w 74"/>
                    <a:gd name="T11" fmla="*/ 0 h 29"/>
                    <a:gd name="T12" fmla="*/ 0 w 74"/>
                    <a:gd name="T13" fmla="*/ 0 h 29"/>
                    <a:gd name="T14" fmla="*/ 0 w 74"/>
                    <a:gd name="T15" fmla="*/ 0 h 29"/>
                    <a:gd name="T16" fmla="*/ 0 w 74"/>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29"/>
                    <a:gd name="T29" fmla="*/ 74 w 74"/>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29">
                      <a:moveTo>
                        <a:pt x="1" y="0"/>
                      </a:moveTo>
                      <a:lnTo>
                        <a:pt x="50" y="0"/>
                      </a:lnTo>
                      <a:lnTo>
                        <a:pt x="51" y="2"/>
                      </a:lnTo>
                      <a:lnTo>
                        <a:pt x="55" y="11"/>
                      </a:lnTo>
                      <a:lnTo>
                        <a:pt x="74" y="29"/>
                      </a:lnTo>
                      <a:lnTo>
                        <a:pt x="19" y="29"/>
                      </a:lnTo>
                      <a:lnTo>
                        <a:pt x="11"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88" name="Freeform 302"/>
                <p:cNvSpPr>
                  <a:spLocks/>
                </p:cNvSpPr>
                <p:nvPr/>
              </p:nvSpPr>
              <p:spPr bwMode="auto">
                <a:xfrm>
                  <a:off x="795" y="3596"/>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 name="T21" fmla="*/ 0 w 81"/>
                    <a:gd name="T22" fmla="*/ 0 h 36"/>
                    <a:gd name="T23" fmla="*/ 81 w 8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6">
                      <a:moveTo>
                        <a:pt x="0" y="36"/>
                      </a:moveTo>
                      <a:lnTo>
                        <a:pt x="1" y="20"/>
                      </a:lnTo>
                      <a:lnTo>
                        <a:pt x="6" y="8"/>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08" name="Group 303"/>
              <p:cNvGrpSpPr>
                <a:grpSpLocks/>
              </p:cNvGrpSpPr>
              <p:nvPr/>
            </p:nvGrpSpPr>
            <p:grpSpPr bwMode="auto">
              <a:xfrm>
                <a:off x="799" y="3600"/>
                <a:ext cx="99" cy="73"/>
                <a:chOff x="799" y="3600"/>
                <a:chExt cx="99" cy="73"/>
              </a:xfrm>
            </p:grpSpPr>
            <p:grpSp>
              <p:nvGrpSpPr>
                <p:cNvPr id="146766" name="Group 304"/>
                <p:cNvGrpSpPr>
                  <a:grpSpLocks/>
                </p:cNvGrpSpPr>
                <p:nvPr/>
              </p:nvGrpSpPr>
              <p:grpSpPr bwMode="auto">
                <a:xfrm>
                  <a:off x="799" y="3600"/>
                  <a:ext cx="48" cy="23"/>
                  <a:chOff x="799" y="3600"/>
                  <a:chExt cx="48" cy="23"/>
                </a:xfrm>
              </p:grpSpPr>
              <p:sp>
                <p:nvSpPr>
                  <p:cNvPr id="146783" name="Freeform 305"/>
                  <p:cNvSpPr>
                    <a:spLocks/>
                  </p:cNvSpPr>
                  <p:nvPr/>
                </p:nvSpPr>
                <p:spPr bwMode="auto">
                  <a:xfrm>
                    <a:off x="799" y="3600"/>
                    <a:ext cx="12" cy="23"/>
                  </a:xfrm>
                  <a:custGeom>
                    <a:avLst/>
                    <a:gdLst>
                      <a:gd name="T0" fmla="*/ 0 w 25"/>
                      <a:gd name="T1" fmla="*/ 0 h 70"/>
                      <a:gd name="T2" fmla="*/ 0 w 25"/>
                      <a:gd name="T3" fmla="*/ 0 h 70"/>
                      <a:gd name="T4" fmla="*/ 0 w 25"/>
                      <a:gd name="T5" fmla="*/ 0 h 70"/>
                      <a:gd name="T6" fmla="*/ 0 w 25"/>
                      <a:gd name="T7" fmla="*/ 0 h 70"/>
                      <a:gd name="T8" fmla="*/ 0 w 25"/>
                      <a:gd name="T9" fmla="*/ 0 h 70"/>
                      <a:gd name="T10" fmla="*/ 0 60000 65536"/>
                      <a:gd name="T11" fmla="*/ 0 60000 65536"/>
                      <a:gd name="T12" fmla="*/ 0 60000 65536"/>
                      <a:gd name="T13" fmla="*/ 0 60000 65536"/>
                      <a:gd name="T14" fmla="*/ 0 60000 65536"/>
                      <a:gd name="T15" fmla="*/ 0 w 25"/>
                      <a:gd name="T16" fmla="*/ 0 h 70"/>
                      <a:gd name="T17" fmla="*/ 25 w 25"/>
                      <a:gd name="T18" fmla="*/ 70 h 70"/>
                    </a:gdLst>
                    <a:ahLst/>
                    <a:cxnLst>
                      <a:cxn ang="T10">
                        <a:pos x="T0" y="T1"/>
                      </a:cxn>
                      <a:cxn ang="T11">
                        <a:pos x="T2" y="T3"/>
                      </a:cxn>
                      <a:cxn ang="T12">
                        <a:pos x="T4" y="T5"/>
                      </a:cxn>
                      <a:cxn ang="T13">
                        <a:pos x="T6" y="T7"/>
                      </a:cxn>
                      <a:cxn ang="T14">
                        <a:pos x="T8" y="T9"/>
                      </a:cxn>
                    </a:cxnLst>
                    <a:rect l="T15" t="T16" r="T17" b="T18"/>
                    <a:pathLst>
                      <a:path w="25" h="70">
                        <a:moveTo>
                          <a:pt x="14" y="70"/>
                        </a:moveTo>
                        <a:lnTo>
                          <a:pt x="0" y="27"/>
                        </a:lnTo>
                        <a:lnTo>
                          <a:pt x="9" y="0"/>
                        </a:lnTo>
                        <a:lnTo>
                          <a:pt x="25" y="31"/>
                        </a:lnTo>
                        <a:lnTo>
                          <a:pt x="14"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84" name="Freeform 306"/>
                  <p:cNvSpPr>
                    <a:spLocks/>
                  </p:cNvSpPr>
                  <p:nvPr/>
                </p:nvSpPr>
                <p:spPr bwMode="auto">
                  <a:xfrm>
                    <a:off x="803" y="3600"/>
                    <a:ext cx="38" cy="11"/>
                  </a:xfrm>
                  <a:custGeom>
                    <a:avLst/>
                    <a:gdLst>
                      <a:gd name="T0" fmla="*/ 1 w 75"/>
                      <a:gd name="T1" fmla="*/ 0 h 31"/>
                      <a:gd name="T2" fmla="*/ 1 w 75"/>
                      <a:gd name="T3" fmla="*/ 0 h 31"/>
                      <a:gd name="T4" fmla="*/ 1 w 75"/>
                      <a:gd name="T5" fmla="*/ 0 h 31"/>
                      <a:gd name="T6" fmla="*/ 1 w 75"/>
                      <a:gd name="T7" fmla="*/ 0 h 31"/>
                      <a:gd name="T8" fmla="*/ 1 w 75"/>
                      <a:gd name="T9" fmla="*/ 0 h 31"/>
                      <a:gd name="T10" fmla="*/ 1 w 75"/>
                      <a:gd name="T11" fmla="*/ 0 h 31"/>
                      <a:gd name="T12" fmla="*/ 1 w 75"/>
                      <a:gd name="T13" fmla="*/ 0 h 31"/>
                      <a:gd name="T14" fmla="*/ 0 w 75"/>
                      <a:gd name="T15" fmla="*/ 0 h 31"/>
                      <a:gd name="T16" fmla="*/ 1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1" y="0"/>
                        </a:moveTo>
                        <a:lnTo>
                          <a:pt x="50" y="0"/>
                        </a:lnTo>
                        <a:lnTo>
                          <a:pt x="51" y="4"/>
                        </a:lnTo>
                        <a:lnTo>
                          <a:pt x="56" y="13"/>
                        </a:lnTo>
                        <a:lnTo>
                          <a:pt x="75"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85" name="Freeform 307"/>
                  <p:cNvSpPr>
                    <a:spLocks/>
                  </p:cNvSpPr>
                  <p:nvPr/>
                </p:nvSpPr>
                <p:spPr bwMode="auto">
                  <a:xfrm>
                    <a:off x="807" y="3611"/>
                    <a:ext cx="40" cy="12"/>
                  </a:xfrm>
                  <a:custGeom>
                    <a:avLst/>
                    <a:gdLst>
                      <a:gd name="T0" fmla="*/ 0 w 82"/>
                      <a:gd name="T1" fmla="*/ 0 h 38"/>
                      <a:gd name="T2" fmla="*/ 0 w 82"/>
                      <a:gd name="T3" fmla="*/ 0 h 38"/>
                      <a:gd name="T4" fmla="*/ 0 w 82"/>
                      <a:gd name="T5" fmla="*/ 0 h 38"/>
                      <a:gd name="T6" fmla="*/ 0 w 82"/>
                      <a:gd name="T7" fmla="*/ 0 h 38"/>
                      <a:gd name="T8" fmla="*/ 0 w 82"/>
                      <a:gd name="T9" fmla="*/ 0 h 38"/>
                      <a:gd name="T10" fmla="*/ 0 w 82"/>
                      <a:gd name="T11" fmla="*/ 0 h 38"/>
                      <a:gd name="T12" fmla="*/ 0 w 82"/>
                      <a:gd name="T13" fmla="*/ 0 h 38"/>
                      <a:gd name="T14" fmla="*/ 0 60000 65536"/>
                      <a:gd name="T15" fmla="*/ 0 60000 65536"/>
                      <a:gd name="T16" fmla="*/ 0 60000 65536"/>
                      <a:gd name="T17" fmla="*/ 0 60000 65536"/>
                      <a:gd name="T18" fmla="*/ 0 60000 65536"/>
                      <a:gd name="T19" fmla="*/ 0 60000 65536"/>
                      <a:gd name="T20" fmla="*/ 0 60000 65536"/>
                      <a:gd name="T21" fmla="*/ 0 w 82"/>
                      <a:gd name="T22" fmla="*/ 0 h 38"/>
                      <a:gd name="T23" fmla="*/ 82 w 82"/>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8">
                        <a:moveTo>
                          <a:pt x="0" y="38"/>
                        </a:moveTo>
                        <a:lnTo>
                          <a:pt x="2" y="22"/>
                        </a:lnTo>
                        <a:lnTo>
                          <a:pt x="7" y="8"/>
                        </a:lnTo>
                        <a:lnTo>
                          <a:pt x="12" y="0"/>
                        </a:lnTo>
                        <a:lnTo>
                          <a:pt x="69"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767" name="Group 308"/>
                <p:cNvGrpSpPr>
                  <a:grpSpLocks/>
                </p:cNvGrpSpPr>
                <p:nvPr/>
              </p:nvGrpSpPr>
              <p:grpSpPr bwMode="auto">
                <a:xfrm>
                  <a:off x="811" y="3612"/>
                  <a:ext cx="48" cy="23"/>
                  <a:chOff x="811" y="3612"/>
                  <a:chExt cx="48" cy="23"/>
                </a:xfrm>
              </p:grpSpPr>
              <p:sp>
                <p:nvSpPr>
                  <p:cNvPr id="146780" name="Freeform 309"/>
                  <p:cNvSpPr>
                    <a:spLocks/>
                  </p:cNvSpPr>
                  <p:nvPr/>
                </p:nvSpPr>
                <p:spPr bwMode="auto">
                  <a:xfrm>
                    <a:off x="811" y="3612"/>
                    <a:ext cx="12" cy="23"/>
                  </a:xfrm>
                  <a:custGeom>
                    <a:avLst/>
                    <a:gdLst>
                      <a:gd name="T0" fmla="*/ 0 w 25"/>
                      <a:gd name="T1" fmla="*/ 0 h 69"/>
                      <a:gd name="T2" fmla="*/ 0 w 25"/>
                      <a:gd name="T3" fmla="*/ 0 h 69"/>
                      <a:gd name="T4" fmla="*/ 0 w 25"/>
                      <a:gd name="T5" fmla="*/ 0 h 69"/>
                      <a:gd name="T6" fmla="*/ 0 w 25"/>
                      <a:gd name="T7" fmla="*/ 0 h 69"/>
                      <a:gd name="T8" fmla="*/ 0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5" y="69"/>
                        </a:moveTo>
                        <a:lnTo>
                          <a:pt x="0" y="28"/>
                        </a:lnTo>
                        <a:lnTo>
                          <a:pt x="11" y="0"/>
                        </a:lnTo>
                        <a:lnTo>
                          <a:pt x="25"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81" name="Freeform 310"/>
                  <p:cNvSpPr>
                    <a:spLocks/>
                  </p:cNvSpPr>
                  <p:nvPr/>
                </p:nvSpPr>
                <p:spPr bwMode="auto">
                  <a:xfrm>
                    <a:off x="815" y="3613"/>
                    <a:ext cx="38" cy="10"/>
                  </a:xfrm>
                  <a:custGeom>
                    <a:avLst/>
                    <a:gdLst>
                      <a:gd name="T0" fmla="*/ 1 w 75"/>
                      <a:gd name="T1" fmla="*/ 0 h 32"/>
                      <a:gd name="T2" fmla="*/ 1 w 75"/>
                      <a:gd name="T3" fmla="*/ 0 h 32"/>
                      <a:gd name="T4" fmla="*/ 1 w 75"/>
                      <a:gd name="T5" fmla="*/ 0 h 32"/>
                      <a:gd name="T6" fmla="*/ 1 w 75"/>
                      <a:gd name="T7" fmla="*/ 0 h 32"/>
                      <a:gd name="T8" fmla="*/ 1 w 75"/>
                      <a:gd name="T9" fmla="*/ 0 h 32"/>
                      <a:gd name="T10" fmla="*/ 1 w 75"/>
                      <a:gd name="T11" fmla="*/ 0 h 32"/>
                      <a:gd name="T12" fmla="*/ 1 w 75"/>
                      <a:gd name="T13" fmla="*/ 0 h 32"/>
                      <a:gd name="T14" fmla="*/ 0 w 75"/>
                      <a:gd name="T15" fmla="*/ 0 h 32"/>
                      <a:gd name="T16" fmla="*/ 1 w 75"/>
                      <a:gd name="T17" fmla="*/ 0 h 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2"/>
                      <a:gd name="T29" fmla="*/ 75 w 75"/>
                      <a:gd name="T30" fmla="*/ 32 h 3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2">
                        <a:moveTo>
                          <a:pt x="3" y="0"/>
                        </a:moveTo>
                        <a:lnTo>
                          <a:pt x="52" y="0"/>
                        </a:lnTo>
                        <a:lnTo>
                          <a:pt x="53" y="3"/>
                        </a:lnTo>
                        <a:lnTo>
                          <a:pt x="57" y="15"/>
                        </a:lnTo>
                        <a:lnTo>
                          <a:pt x="75" y="32"/>
                        </a:lnTo>
                        <a:lnTo>
                          <a:pt x="19" y="32"/>
                        </a:lnTo>
                        <a:lnTo>
                          <a:pt x="10" y="22"/>
                        </a:lnTo>
                        <a:lnTo>
                          <a:pt x="0" y="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82" name="Freeform 311"/>
                  <p:cNvSpPr>
                    <a:spLocks/>
                  </p:cNvSpPr>
                  <p:nvPr/>
                </p:nvSpPr>
                <p:spPr bwMode="auto">
                  <a:xfrm>
                    <a:off x="819" y="3623"/>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1" y="21"/>
                        </a:lnTo>
                        <a:lnTo>
                          <a:pt x="7" y="8"/>
                        </a:lnTo>
                        <a:lnTo>
                          <a:pt x="12"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768" name="Group 312"/>
                <p:cNvGrpSpPr>
                  <a:grpSpLocks/>
                </p:cNvGrpSpPr>
                <p:nvPr/>
              </p:nvGrpSpPr>
              <p:grpSpPr bwMode="auto">
                <a:xfrm>
                  <a:off x="823" y="3625"/>
                  <a:ext cx="49" cy="23"/>
                  <a:chOff x="823" y="3625"/>
                  <a:chExt cx="49" cy="23"/>
                </a:xfrm>
              </p:grpSpPr>
              <p:sp>
                <p:nvSpPr>
                  <p:cNvPr id="146777" name="Freeform 313"/>
                  <p:cNvSpPr>
                    <a:spLocks/>
                  </p:cNvSpPr>
                  <p:nvPr/>
                </p:nvSpPr>
                <p:spPr bwMode="auto">
                  <a:xfrm>
                    <a:off x="823" y="3625"/>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1" y="0"/>
                        </a:lnTo>
                        <a:lnTo>
                          <a:pt x="25" y="30"/>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78" name="Freeform 314"/>
                  <p:cNvSpPr>
                    <a:spLocks/>
                  </p:cNvSpPr>
                  <p:nvPr/>
                </p:nvSpPr>
                <p:spPr bwMode="auto">
                  <a:xfrm>
                    <a:off x="828" y="3626"/>
                    <a:ext cx="37" cy="9"/>
                  </a:xfrm>
                  <a:custGeom>
                    <a:avLst/>
                    <a:gdLst>
                      <a:gd name="T0" fmla="*/ 1 w 73"/>
                      <a:gd name="T1" fmla="*/ 0 h 29"/>
                      <a:gd name="T2" fmla="*/ 1 w 73"/>
                      <a:gd name="T3" fmla="*/ 0 h 29"/>
                      <a:gd name="T4" fmla="*/ 1 w 73"/>
                      <a:gd name="T5" fmla="*/ 0 h 29"/>
                      <a:gd name="T6" fmla="*/ 1 w 73"/>
                      <a:gd name="T7" fmla="*/ 0 h 29"/>
                      <a:gd name="T8" fmla="*/ 1 w 73"/>
                      <a:gd name="T9" fmla="*/ 0 h 29"/>
                      <a:gd name="T10" fmla="*/ 1 w 73"/>
                      <a:gd name="T11" fmla="*/ 0 h 29"/>
                      <a:gd name="T12" fmla="*/ 1 w 73"/>
                      <a:gd name="T13" fmla="*/ 0 h 29"/>
                      <a:gd name="T14" fmla="*/ 0 w 73"/>
                      <a:gd name="T15" fmla="*/ 0 h 29"/>
                      <a:gd name="T16" fmla="*/ 1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29"/>
                      <a:gd name="T29" fmla="*/ 73 w 73"/>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29">
                        <a:moveTo>
                          <a:pt x="1" y="0"/>
                        </a:moveTo>
                        <a:lnTo>
                          <a:pt x="50" y="0"/>
                        </a:lnTo>
                        <a:lnTo>
                          <a:pt x="51" y="2"/>
                        </a:lnTo>
                        <a:lnTo>
                          <a:pt x="56" y="11"/>
                        </a:lnTo>
                        <a:lnTo>
                          <a:pt x="73"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79" name="Freeform 315"/>
                  <p:cNvSpPr>
                    <a:spLocks/>
                  </p:cNvSpPr>
                  <p:nvPr/>
                </p:nvSpPr>
                <p:spPr bwMode="auto">
                  <a:xfrm>
                    <a:off x="832" y="3636"/>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19"/>
                        </a:lnTo>
                        <a:lnTo>
                          <a:pt x="6"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769" name="Group 316"/>
                <p:cNvGrpSpPr>
                  <a:grpSpLocks/>
                </p:cNvGrpSpPr>
                <p:nvPr/>
              </p:nvGrpSpPr>
              <p:grpSpPr bwMode="auto">
                <a:xfrm>
                  <a:off x="836" y="3638"/>
                  <a:ext cx="50" cy="22"/>
                  <a:chOff x="836" y="3638"/>
                  <a:chExt cx="50" cy="22"/>
                </a:xfrm>
              </p:grpSpPr>
              <p:sp>
                <p:nvSpPr>
                  <p:cNvPr id="146774" name="Freeform 317"/>
                  <p:cNvSpPr>
                    <a:spLocks/>
                  </p:cNvSpPr>
                  <p:nvPr/>
                </p:nvSpPr>
                <p:spPr bwMode="auto">
                  <a:xfrm>
                    <a:off x="836" y="3638"/>
                    <a:ext cx="12" cy="22"/>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2"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75" name="Freeform 318"/>
                  <p:cNvSpPr>
                    <a:spLocks/>
                  </p:cNvSpPr>
                  <p:nvPr/>
                </p:nvSpPr>
                <p:spPr bwMode="auto">
                  <a:xfrm>
                    <a:off x="842" y="3638"/>
                    <a:ext cx="36" cy="10"/>
                  </a:xfrm>
                  <a:custGeom>
                    <a:avLst/>
                    <a:gdLst>
                      <a:gd name="T0" fmla="*/ 1 w 72"/>
                      <a:gd name="T1" fmla="*/ 0 h 30"/>
                      <a:gd name="T2" fmla="*/ 1 w 72"/>
                      <a:gd name="T3" fmla="*/ 0 h 30"/>
                      <a:gd name="T4" fmla="*/ 1 w 72"/>
                      <a:gd name="T5" fmla="*/ 0 h 30"/>
                      <a:gd name="T6" fmla="*/ 1 w 72"/>
                      <a:gd name="T7" fmla="*/ 0 h 30"/>
                      <a:gd name="T8" fmla="*/ 1 w 72"/>
                      <a:gd name="T9" fmla="*/ 0 h 30"/>
                      <a:gd name="T10" fmla="*/ 1 w 72"/>
                      <a:gd name="T11" fmla="*/ 0 h 30"/>
                      <a:gd name="T12" fmla="*/ 1 w 72"/>
                      <a:gd name="T13" fmla="*/ 0 h 30"/>
                      <a:gd name="T14" fmla="*/ 0 w 72"/>
                      <a:gd name="T15" fmla="*/ 0 h 30"/>
                      <a:gd name="T16" fmla="*/ 1 w 72"/>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30"/>
                      <a:gd name="T29" fmla="*/ 72 w 72"/>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30">
                        <a:moveTo>
                          <a:pt x="1" y="0"/>
                        </a:moveTo>
                        <a:lnTo>
                          <a:pt x="49" y="0"/>
                        </a:lnTo>
                        <a:lnTo>
                          <a:pt x="51" y="3"/>
                        </a:lnTo>
                        <a:lnTo>
                          <a:pt x="55" y="12"/>
                        </a:lnTo>
                        <a:lnTo>
                          <a:pt x="72" y="30"/>
                        </a:lnTo>
                        <a:lnTo>
                          <a:pt x="17" y="30"/>
                        </a:lnTo>
                        <a:lnTo>
                          <a:pt x="8"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76" name="Freeform 319"/>
                  <p:cNvSpPr>
                    <a:spLocks/>
                  </p:cNvSpPr>
                  <p:nvPr/>
                </p:nvSpPr>
                <p:spPr bwMode="auto">
                  <a:xfrm>
                    <a:off x="844" y="3648"/>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2" y="19"/>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770" name="Group 320"/>
                <p:cNvGrpSpPr>
                  <a:grpSpLocks/>
                </p:cNvGrpSpPr>
                <p:nvPr/>
              </p:nvGrpSpPr>
              <p:grpSpPr bwMode="auto">
                <a:xfrm>
                  <a:off x="849" y="3651"/>
                  <a:ext cx="49" cy="22"/>
                  <a:chOff x="849" y="3651"/>
                  <a:chExt cx="49" cy="22"/>
                </a:xfrm>
              </p:grpSpPr>
              <p:sp>
                <p:nvSpPr>
                  <p:cNvPr id="146771" name="Freeform 321"/>
                  <p:cNvSpPr>
                    <a:spLocks/>
                  </p:cNvSpPr>
                  <p:nvPr/>
                </p:nvSpPr>
                <p:spPr bwMode="auto">
                  <a:xfrm>
                    <a:off x="849" y="3651"/>
                    <a:ext cx="12" cy="22"/>
                  </a:xfrm>
                  <a:custGeom>
                    <a:avLst/>
                    <a:gdLst>
                      <a:gd name="T0" fmla="*/ 0 w 25"/>
                      <a:gd name="T1" fmla="*/ 0 h 67"/>
                      <a:gd name="T2" fmla="*/ 0 w 25"/>
                      <a:gd name="T3" fmla="*/ 0 h 67"/>
                      <a:gd name="T4" fmla="*/ 0 w 25"/>
                      <a:gd name="T5" fmla="*/ 0 h 67"/>
                      <a:gd name="T6" fmla="*/ 0 w 25"/>
                      <a:gd name="T7" fmla="*/ 0 h 67"/>
                      <a:gd name="T8" fmla="*/ 0 w 25"/>
                      <a:gd name="T9" fmla="*/ 0 h 67"/>
                      <a:gd name="T10" fmla="*/ 0 60000 65536"/>
                      <a:gd name="T11" fmla="*/ 0 60000 65536"/>
                      <a:gd name="T12" fmla="*/ 0 60000 65536"/>
                      <a:gd name="T13" fmla="*/ 0 60000 65536"/>
                      <a:gd name="T14" fmla="*/ 0 60000 65536"/>
                      <a:gd name="T15" fmla="*/ 0 w 25"/>
                      <a:gd name="T16" fmla="*/ 0 h 67"/>
                      <a:gd name="T17" fmla="*/ 25 w 25"/>
                      <a:gd name="T18" fmla="*/ 67 h 67"/>
                    </a:gdLst>
                    <a:ahLst/>
                    <a:cxnLst>
                      <a:cxn ang="T10">
                        <a:pos x="T0" y="T1"/>
                      </a:cxn>
                      <a:cxn ang="T11">
                        <a:pos x="T2" y="T3"/>
                      </a:cxn>
                      <a:cxn ang="T12">
                        <a:pos x="T4" y="T5"/>
                      </a:cxn>
                      <a:cxn ang="T13">
                        <a:pos x="T6" y="T7"/>
                      </a:cxn>
                      <a:cxn ang="T14">
                        <a:pos x="T8" y="T9"/>
                      </a:cxn>
                    </a:cxnLst>
                    <a:rect l="T15" t="T16" r="T17" b="T18"/>
                    <a:pathLst>
                      <a:path w="25" h="67">
                        <a:moveTo>
                          <a:pt x="15" y="67"/>
                        </a:moveTo>
                        <a:lnTo>
                          <a:pt x="0" y="26"/>
                        </a:lnTo>
                        <a:lnTo>
                          <a:pt x="10" y="0"/>
                        </a:lnTo>
                        <a:lnTo>
                          <a:pt x="25" y="30"/>
                        </a:lnTo>
                        <a:lnTo>
                          <a:pt x="15" y="6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72" name="Freeform 322"/>
                  <p:cNvSpPr>
                    <a:spLocks/>
                  </p:cNvSpPr>
                  <p:nvPr/>
                </p:nvSpPr>
                <p:spPr bwMode="auto">
                  <a:xfrm>
                    <a:off x="854" y="3651"/>
                    <a:ext cx="37" cy="10"/>
                  </a:xfrm>
                  <a:custGeom>
                    <a:avLst/>
                    <a:gdLst>
                      <a:gd name="T0" fmla="*/ 1 w 74"/>
                      <a:gd name="T1" fmla="*/ 0 h 29"/>
                      <a:gd name="T2" fmla="*/ 1 w 74"/>
                      <a:gd name="T3" fmla="*/ 0 h 29"/>
                      <a:gd name="T4" fmla="*/ 1 w 74"/>
                      <a:gd name="T5" fmla="*/ 0 h 29"/>
                      <a:gd name="T6" fmla="*/ 1 w 74"/>
                      <a:gd name="T7" fmla="*/ 0 h 29"/>
                      <a:gd name="T8" fmla="*/ 1 w 74"/>
                      <a:gd name="T9" fmla="*/ 0 h 29"/>
                      <a:gd name="T10" fmla="*/ 1 w 74"/>
                      <a:gd name="T11" fmla="*/ 0 h 29"/>
                      <a:gd name="T12" fmla="*/ 1 w 74"/>
                      <a:gd name="T13" fmla="*/ 0 h 29"/>
                      <a:gd name="T14" fmla="*/ 0 w 74"/>
                      <a:gd name="T15" fmla="*/ 0 h 29"/>
                      <a:gd name="T16" fmla="*/ 1 w 74"/>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29"/>
                      <a:gd name="T29" fmla="*/ 74 w 74"/>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29">
                        <a:moveTo>
                          <a:pt x="1" y="0"/>
                        </a:moveTo>
                        <a:lnTo>
                          <a:pt x="49" y="0"/>
                        </a:lnTo>
                        <a:lnTo>
                          <a:pt x="50" y="2"/>
                        </a:lnTo>
                        <a:lnTo>
                          <a:pt x="57" y="11"/>
                        </a:lnTo>
                        <a:lnTo>
                          <a:pt x="74"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73" name="Freeform 323"/>
                  <p:cNvSpPr>
                    <a:spLocks/>
                  </p:cNvSpPr>
                  <p:nvPr/>
                </p:nvSpPr>
                <p:spPr bwMode="auto">
                  <a:xfrm>
                    <a:off x="857" y="3662"/>
                    <a:ext cx="41" cy="11"/>
                  </a:xfrm>
                  <a:custGeom>
                    <a:avLst/>
                    <a:gdLst>
                      <a:gd name="T0" fmla="*/ 0 w 81"/>
                      <a:gd name="T1" fmla="*/ 0 h 35"/>
                      <a:gd name="T2" fmla="*/ 1 w 81"/>
                      <a:gd name="T3" fmla="*/ 0 h 35"/>
                      <a:gd name="T4" fmla="*/ 1 w 81"/>
                      <a:gd name="T5" fmla="*/ 0 h 35"/>
                      <a:gd name="T6" fmla="*/ 1 w 81"/>
                      <a:gd name="T7" fmla="*/ 0 h 35"/>
                      <a:gd name="T8" fmla="*/ 1 w 81"/>
                      <a:gd name="T9" fmla="*/ 0 h 35"/>
                      <a:gd name="T10" fmla="*/ 1 w 81"/>
                      <a:gd name="T11" fmla="*/ 0 h 35"/>
                      <a:gd name="T12" fmla="*/ 0 w 81"/>
                      <a:gd name="T13" fmla="*/ 0 h 35"/>
                      <a:gd name="T14" fmla="*/ 0 60000 65536"/>
                      <a:gd name="T15" fmla="*/ 0 60000 65536"/>
                      <a:gd name="T16" fmla="*/ 0 60000 65536"/>
                      <a:gd name="T17" fmla="*/ 0 60000 65536"/>
                      <a:gd name="T18" fmla="*/ 0 60000 65536"/>
                      <a:gd name="T19" fmla="*/ 0 60000 65536"/>
                      <a:gd name="T20" fmla="*/ 0 60000 65536"/>
                      <a:gd name="T21" fmla="*/ 0 w 81"/>
                      <a:gd name="T22" fmla="*/ 0 h 35"/>
                      <a:gd name="T23" fmla="*/ 81 w 81"/>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5">
                        <a:moveTo>
                          <a:pt x="0" y="35"/>
                        </a:moveTo>
                        <a:lnTo>
                          <a:pt x="1" y="19"/>
                        </a:lnTo>
                        <a:lnTo>
                          <a:pt x="5" y="7"/>
                        </a:lnTo>
                        <a:lnTo>
                          <a:pt x="10" y="0"/>
                        </a:lnTo>
                        <a:lnTo>
                          <a:pt x="67" y="0"/>
                        </a:lnTo>
                        <a:lnTo>
                          <a:pt x="81"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46609" name="Group 324"/>
              <p:cNvGrpSpPr>
                <a:grpSpLocks/>
              </p:cNvGrpSpPr>
              <p:nvPr/>
            </p:nvGrpSpPr>
            <p:grpSpPr bwMode="auto">
              <a:xfrm>
                <a:off x="861" y="3665"/>
                <a:ext cx="99" cy="74"/>
                <a:chOff x="861" y="3665"/>
                <a:chExt cx="99" cy="74"/>
              </a:xfrm>
            </p:grpSpPr>
            <p:grpSp>
              <p:nvGrpSpPr>
                <p:cNvPr id="146746" name="Group 325"/>
                <p:cNvGrpSpPr>
                  <a:grpSpLocks/>
                </p:cNvGrpSpPr>
                <p:nvPr/>
              </p:nvGrpSpPr>
              <p:grpSpPr bwMode="auto">
                <a:xfrm>
                  <a:off x="861" y="3665"/>
                  <a:ext cx="50" cy="23"/>
                  <a:chOff x="861" y="3665"/>
                  <a:chExt cx="50" cy="23"/>
                </a:xfrm>
              </p:grpSpPr>
              <p:sp>
                <p:nvSpPr>
                  <p:cNvPr id="146763" name="Freeform 326"/>
                  <p:cNvSpPr>
                    <a:spLocks/>
                  </p:cNvSpPr>
                  <p:nvPr/>
                </p:nvSpPr>
                <p:spPr bwMode="auto">
                  <a:xfrm>
                    <a:off x="861" y="3665"/>
                    <a:ext cx="12" cy="23"/>
                  </a:xfrm>
                  <a:custGeom>
                    <a:avLst/>
                    <a:gdLst>
                      <a:gd name="T0" fmla="*/ 0 w 25"/>
                      <a:gd name="T1" fmla="*/ 0 h 69"/>
                      <a:gd name="T2" fmla="*/ 0 w 25"/>
                      <a:gd name="T3" fmla="*/ 0 h 69"/>
                      <a:gd name="T4" fmla="*/ 0 w 25"/>
                      <a:gd name="T5" fmla="*/ 0 h 69"/>
                      <a:gd name="T6" fmla="*/ 0 w 25"/>
                      <a:gd name="T7" fmla="*/ 0 h 69"/>
                      <a:gd name="T8" fmla="*/ 0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6" y="69"/>
                        </a:moveTo>
                        <a:lnTo>
                          <a:pt x="0" y="27"/>
                        </a:lnTo>
                        <a:lnTo>
                          <a:pt x="11"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64" name="Freeform 327"/>
                  <p:cNvSpPr>
                    <a:spLocks/>
                  </p:cNvSpPr>
                  <p:nvPr/>
                </p:nvSpPr>
                <p:spPr bwMode="auto">
                  <a:xfrm>
                    <a:off x="865" y="3666"/>
                    <a:ext cx="38" cy="10"/>
                  </a:xfrm>
                  <a:custGeom>
                    <a:avLst/>
                    <a:gdLst>
                      <a:gd name="T0" fmla="*/ 1 w 75"/>
                      <a:gd name="T1" fmla="*/ 0 h 31"/>
                      <a:gd name="T2" fmla="*/ 1 w 75"/>
                      <a:gd name="T3" fmla="*/ 0 h 31"/>
                      <a:gd name="T4" fmla="*/ 1 w 75"/>
                      <a:gd name="T5" fmla="*/ 0 h 31"/>
                      <a:gd name="T6" fmla="*/ 1 w 75"/>
                      <a:gd name="T7" fmla="*/ 0 h 31"/>
                      <a:gd name="T8" fmla="*/ 1 w 75"/>
                      <a:gd name="T9" fmla="*/ 0 h 31"/>
                      <a:gd name="T10" fmla="*/ 1 w 75"/>
                      <a:gd name="T11" fmla="*/ 0 h 31"/>
                      <a:gd name="T12" fmla="*/ 1 w 75"/>
                      <a:gd name="T13" fmla="*/ 0 h 31"/>
                      <a:gd name="T14" fmla="*/ 0 w 75"/>
                      <a:gd name="T15" fmla="*/ 0 h 31"/>
                      <a:gd name="T16" fmla="*/ 1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3" y="0"/>
                        </a:moveTo>
                        <a:lnTo>
                          <a:pt x="52" y="0"/>
                        </a:lnTo>
                        <a:lnTo>
                          <a:pt x="53" y="4"/>
                        </a:lnTo>
                        <a:lnTo>
                          <a:pt x="57" y="13"/>
                        </a:lnTo>
                        <a:lnTo>
                          <a:pt x="75" y="31"/>
                        </a:lnTo>
                        <a:lnTo>
                          <a:pt x="19" y="31"/>
                        </a:lnTo>
                        <a:lnTo>
                          <a:pt x="11" y="22"/>
                        </a:lnTo>
                        <a:lnTo>
                          <a:pt x="0" y="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65" name="Freeform 328"/>
                  <p:cNvSpPr>
                    <a:spLocks/>
                  </p:cNvSpPr>
                  <p:nvPr/>
                </p:nvSpPr>
                <p:spPr bwMode="auto">
                  <a:xfrm>
                    <a:off x="869" y="3676"/>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2" y="20"/>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747" name="Group 329"/>
                <p:cNvGrpSpPr>
                  <a:grpSpLocks/>
                </p:cNvGrpSpPr>
                <p:nvPr/>
              </p:nvGrpSpPr>
              <p:grpSpPr bwMode="auto">
                <a:xfrm>
                  <a:off x="873" y="3678"/>
                  <a:ext cx="49" cy="23"/>
                  <a:chOff x="873" y="3678"/>
                  <a:chExt cx="49" cy="23"/>
                </a:xfrm>
              </p:grpSpPr>
              <p:sp>
                <p:nvSpPr>
                  <p:cNvPr id="146760" name="Freeform 330"/>
                  <p:cNvSpPr>
                    <a:spLocks/>
                  </p:cNvSpPr>
                  <p:nvPr/>
                </p:nvSpPr>
                <p:spPr bwMode="auto">
                  <a:xfrm>
                    <a:off x="873" y="3678"/>
                    <a:ext cx="13" cy="23"/>
                  </a:xfrm>
                  <a:custGeom>
                    <a:avLst/>
                    <a:gdLst>
                      <a:gd name="T0" fmla="*/ 1 w 25"/>
                      <a:gd name="T1" fmla="*/ 0 h 70"/>
                      <a:gd name="T2" fmla="*/ 0 w 25"/>
                      <a:gd name="T3" fmla="*/ 0 h 70"/>
                      <a:gd name="T4" fmla="*/ 1 w 25"/>
                      <a:gd name="T5" fmla="*/ 0 h 70"/>
                      <a:gd name="T6" fmla="*/ 1 w 25"/>
                      <a:gd name="T7" fmla="*/ 0 h 70"/>
                      <a:gd name="T8" fmla="*/ 1 w 25"/>
                      <a:gd name="T9" fmla="*/ 0 h 70"/>
                      <a:gd name="T10" fmla="*/ 0 60000 65536"/>
                      <a:gd name="T11" fmla="*/ 0 60000 65536"/>
                      <a:gd name="T12" fmla="*/ 0 60000 65536"/>
                      <a:gd name="T13" fmla="*/ 0 60000 65536"/>
                      <a:gd name="T14" fmla="*/ 0 60000 65536"/>
                      <a:gd name="T15" fmla="*/ 0 w 25"/>
                      <a:gd name="T16" fmla="*/ 0 h 70"/>
                      <a:gd name="T17" fmla="*/ 25 w 25"/>
                      <a:gd name="T18" fmla="*/ 70 h 70"/>
                    </a:gdLst>
                    <a:ahLst/>
                    <a:cxnLst>
                      <a:cxn ang="T10">
                        <a:pos x="T0" y="T1"/>
                      </a:cxn>
                      <a:cxn ang="T11">
                        <a:pos x="T2" y="T3"/>
                      </a:cxn>
                      <a:cxn ang="T12">
                        <a:pos x="T4" y="T5"/>
                      </a:cxn>
                      <a:cxn ang="T13">
                        <a:pos x="T6" y="T7"/>
                      </a:cxn>
                      <a:cxn ang="T14">
                        <a:pos x="T8" y="T9"/>
                      </a:cxn>
                    </a:cxnLst>
                    <a:rect l="T15" t="T16" r="T17" b="T18"/>
                    <a:pathLst>
                      <a:path w="25" h="70">
                        <a:moveTo>
                          <a:pt x="13" y="70"/>
                        </a:moveTo>
                        <a:lnTo>
                          <a:pt x="0" y="27"/>
                        </a:lnTo>
                        <a:lnTo>
                          <a:pt x="9" y="0"/>
                        </a:lnTo>
                        <a:lnTo>
                          <a:pt x="25" y="31"/>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61" name="Freeform 331"/>
                  <p:cNvSpPr>
                    <a:spLocks/>
                  </p:cNvSpPr>
                  <p:nvPr/>
                </p:nvSpPr>
                <p:spPr bwMode="auto">
                  <a:xfrm>
                    <a:off x="878" y="3678"/>
                    <a:ext cx="37" cy="10"/>
                  </a:xfrm>
                  <a:custGeom>
                    <a:avLst/>
                    <a:gdLst>
                      <a:gd name="T0" fmla="*/ 0 w 75"/>
                      <a:gd name="T1" fmla="*/ 0 h 30"/>
                      <a:gd name="T2" fmla="*/ 0 w 75"/>
                      <a:gd name="T3" fmla="*/ 0 h 30"/>
                      <a:gd name="T4" fmla="*/ 0 w 75"/>
                      <a:gd name="T5" fmla="*/ 0 h 30"/>
                      <a:gd name="T6" fmla="*/ 0 w 75"/>
                      <a:gd name="T7" fmla="*/ 0 h 30"/>
                      <a:gd name="T8" fmla="*/ 0 w 75"/>
                      <a:gd name="T9" fmla="*/ 0 h 30"/>
                      <a:gd name="T10" fmla="*/ 0 w 75"/>
                      <a:gd name="T11" fmla="*/ 0 h 30"/>
                      <a:gd name="T12" fmla="*/ 0 w 75"/>
                      <a:gd name="T13" fmla="*/ 0 h 30"/>
                      <a:gd name="T14" fmla="*/ 0 w 75"/>
                      <a:gd name="T15" fmla="*/ 0 h 30"/>
                      <a:gd name="T16" fmla="*/ 0 w 75"/>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0"/>
                      <a:gd name="T29" fmla="*/ 75 w 75"/>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0">
                        <a:moveTo>
                          <a:pt x="2" y="0"/>
                        </a:moveTo>
                        <a:lnTo>
                          <a:pt x="50" y="0"/>
                        </a:lnTo>
                        <a:lnTo>
                          <a:pt x="52" y="3"/>
                        </a:lnTo>
                        <a:lnTo>
                          <a:pt x="57" y="12"/>
                        </a:lnTo>
                        <a:lnTo>
                          <a:pt x="75" y="30"/>
                        </a:lnTo>
                        <a:lnTo>
                          <a:pt x="19" y="30"/>
                        </a:lnTo>
                        <a:lnTo>
                          <a:pt x="11"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62" name="Freeform 332"/>
                  <p:cNvSpPr>
                    <a:spLocks/>
                  </p:cNvSpPr>
                  <p:nvPr/>
                </p:nvSpPr>
                <p:spPr bwMode="auto">
                  <a:xfrm>
                    <a:off x="880" y="3688"/>
                    <a:ext cx="42" cy="13"/>
                  </a:xfrm>
                  <a:custGeom>
                    <a:avLst/>
                    <a:gdLst>
                      <a:gd name="T0" fmla="*/ 0 w 82"/>
                      <a:gd name="T1" fmla="*/ 0 h 38"/>
                      <a:gd name="T2" fmla="*/ 1 w 82"/>
                      <a:gd name="T3" fmla="*/ 0 h 38"/>
                      <a:gd name="T4" fmla="*/ 1 w 82"/>
                      <a:gd name="T5" fmla="*/ 0 h 38"/>
                      <a:gd name="T6" fmla="*/ 1 w 82"/>
                      <a:gd name="T7" fmla="*/ 0 h 38"/>
                      <a:gd name="T8" fmla="*/ 1 w 82"/>
                      <a:gd name="T9" fmla="*/ 0 h 38"/>
                      <a:gd name="T10" fmla="*/ 1 w 82"/>
                      <a:gd name="T11" fmla="*/ 0 h 38"/>
                      <a:gd name="T12" fmla="*/ 0 w 82"/>
                      <a:gd name="T13" fmla="*/ 0 h 38"/>
                      <a:gd name="T14" fmla="*/ 0 60000 65536"/>
                      <a:gd name="T15" fmla="*/ 0 60000 65536"/>
                      <a:gd name="T16" fmla="*/ 0 60000 65536"/>
                      <a:gd name="T17" fmla="*/ 0 60000 65536"/>
                      <a:gd name="T18" fmla="*/ 0 60000 65536"/>
                      <a:gd name="T19" fmla="*/ 0 60000 65536"/>
                      <a:gd name="T20" fmla="*/ 0 60000 65536"/>
                      <a:gd name="T21" fmla="*/ 0 w 82"/>
                      <a:gd name="T22" fmla="*/ 0 h 38"/>
                      <a:gd name="T23" fmla="*/ 82 w 82"/>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8">
                        <a:moveTo>
                          <a:pt x="0" y="38"/>
                        </a:moveTo>
                        <a:lnTo>
                          <a:pt x="4" y="21"/>
                        </a:lnTo>
                        <a:lnTo>
                          <a:pt x="8" y="8"/>
                        </a:lnTo>
                        <a:lnTo>
                          <a:pt x="13" y="0"/>
                        </a:lnTo>
                        <a:lnTo>
                          <a:pt x="69"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748" name="Group 333"/>
                <p:cNvGrpSpPr>
                  <a:grpSpLocks/>
                </p:cNvGrpSpPr>
                <p:nvPr/>
              </p:nvGrpSpPr>
              <p:grpSpPr bwMode="auto">
                <a:xfrm>
                  <a:off x="886" y="3690"/>
                  <a:ext cx="49" cy="23"/>
                  <a:chOff x="886" y="3690"/>
                  <a:chExt cx="49" cy="23"/>
                </a:xfrm>
              </p:grpSpPr>
              <p:sp>
                <p:nvSpPr>
                  <p:cNvPr id="146757" name="Freeform 334"/>
                  <p:cNvSpPr>
                    <a:spLocks/>
                  </p:cNvSpPr>
                  <p:nvPr/>
                </p:nvSpPr>
                <p:spPr bwMode="auto">
                  <a:xfrm>
                    <a:off x="886" y="3690"/>
                    <a:ext cx="12" cy="23"/>
                  </a:xfrm>
                  <a:custGeom>
                    <a:avLst/>
                    <a:gdLst>
                      <a:gd name="T0" fmla="*/ 1 w 24"/>
                      <a:gd name="T1" fmla="*/ 0 h 70"/>
                      <a:gd name="T2" fmla="*/ 0 w 24"/>
                      <a:gd name="T3" fmla="*/ 0 h 70"/>
                      <a:gd name="T4" fmla="*/ 1 w 24"/>
                      <a:gd name="T5" fmla="*/ 0 h 70"/>
                      <a:gd name="T6" fmla="*/ 1 w 24"/>
                      <a:gd name="T7" fmla="*/ 0 h 70"/>
                      <a:gd name="T8" fmla="*/ 1 w 24"/>
                      <a:gd name="T9" fmla="*/ 0 h 70"/>
                      <a:gd name="T10" fmla="*/ 0 60000 65536"/>
                      <a:gd name="T11" fmla="*/ 0 60000 65536"/>
                      <a:gd name="T12" fmla="*/ 0 60000 65536"/>
                      <a:gd name="T13" fmla="*/ 0 60000 65536"/>
                      <a:gd name="T14" fmla="*/ 0 60000 65536"/>
                      <a:gd name="T15" fmla="*/ 0 w 24"/>
                      <a:gd name="T16" fmla="*/ 0 h 70"/>
                      <a:gd name="T17" fmla="*/ 24 w 24"/>
                      <a:gd name="T18" fmla="*/ 70 h 70"/>
                    </a:gdLst>
                    <a:ahLst/>
                    <a:cxnLst>
                      <a:cxn ang="T10">
                        <a:pos x="T0" y="T1"/>
                      </a:cxn>
                      <a:cxn ang="T11">
                        <a:pos x="T2" y="T3"/>
                      </a:cxn>
                      <a:cxn ang="T12">
                        <a:pos x="T4" y="T5"/>
                      </a:cxn>
                      <a:cxn ang="T13">
                        <a:pos x="T6" y="T7"/>
                      </a:cxn>
                      <a:cxn ang="T14">
                        <a:pos x="T8" y="T9"/>
                      </a:cxn>
                    </a:cxnLst>
                    <a:rect l="T15" t="T16" r="T17" b="T18"/>
                    <a:pathLst>
                      <a:path w="24" h="70">
                        <a:moveTo>
                          <a:pt x="14" y="70"/>
                        </a:moveTo>
                        <a:lnTo>
                          <a:pt x="0" y="29"/>
                        </a:lnTo>
                        <a:lnTo>
                          <a:pt x="10" y="0"/>
                        </a:lnTo>
                        <a:lnTo>
                          <a:pt x="24" y="33"/>
                        </a:lnTo>
                        <a:lnTo>
                          <a:pt x="14"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58" name="Freeform 335"/>
                  <p:cNvSpPr>
                    <a:spLocks/>
                  </p:cNvSpPr>
                  <p:nvPr/>
                </p:nvSpPr>
                <p:spPr bwMode="auto">
                  <a:xfrm>
                    <a:off x="890" y="3691"/>
                    <a:ext cx="38" cy="10"/>
                  </a:xfrm>
                  <a:custGeom>
                    <a:avLst/>
                    <a:gdLst>
                      <a:gd name="T0" fmla="*/ 1 w 75"/>
                      <a:gd name="T1" fmla="*/ 0 h 31"/>
                      <a:gd name="T2" fmla="*/ 1 w 75"/>
                      <a:gd name="T3" fmla="*/ 0 h 31"/>
                      <a:gd name="T4" fmla="*/ 1 w 75"/>
                      <a:gd name="T5" fmla="*/ 0 h 31"/>
                      <a:gd name="T6" fmla="*/ 1 w 75"/>
                      <a:gd name="T7" fmla="*/ 0 h 31"/>
                      <a:gd name="T8" fmla="*/ 1 w 75"/>
                      <a:gd name="T9" fmla="*/ 0 h 31"/>
                      <a:gd name="T10" fmla="*/ 1 w 75"/>
                      <a:gd name="T11" fmla="*/ 0 h 31"/>
                      <a:gd name="T12" fmla="*/ 1 w 75"/>
                      <a:gd name="T13" fmla="*/ 0 h 31"/>
                      <a:gd name="T14" fmla="*/ 0 w 75"/>
                      <a:gd name="T15" fmla="*/ 0 h 31"/>
                      <a:gd name="T16" fmla="*/ 1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3" y="0"/>
                        </a:moveTo>
                        <a:lnTo>
                          <a:pt x="52" y="0"/>
                        </a:lnTo>
                        <a:lnTo>
                          <a:pt x="53" y="2"/>
                        </a:lnTo>
                        <a:lnTo>
                          <a:pt x="57" y="11"/>
                        </a:lnTo>
                        <a:lnTo>
                          <a:pt x="75" y="31"/>
                        </a:lnTo>
                        <a:lnTo>
                          <a:pt x="19" y="31"/>
                        </a:lnTo>
                        <a:lnTo>
                          <a:pt x="10" y="22"/>
                        </a:lnTo>
                        <a:lnTo>
                          <a:pt x="0" y="6"/>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59" name="Freeform 336"/>
                  <p:cNvSpPr>
                    <a:spLocks/>
                  </p:cNvSpPr>
                  <p:nvPr/>
                </p:nvSpPr>
                <p:spPr bwMode="auto">
                  <a:xfrm>
                    <a:off x="893" y="3701"/>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19"/>
                        </a:lnTo>
                        <a:lnTo>
                          <a:pt x="8" y="7"/>
                        </a:lnTo>
                        <a:lnTo>
                          <a:pt x="12"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749" name="Group 337"/>
                <p:cNvGrpSpPr>
                  <a:grpSpLocks/>
                </p:cNvGrpSpPr>
                <p:nvPr/>
              </p:nvGrpSpPr>
              <p:grpSpPr bwMode="auto">
                <a:xfrm>
                  <a:off x="899" y="3703"/>
                  <a:ext cx="48" cy="23"/>
                  <a:chOff x="899" y="3703"/>
                  <a:chExt cx="48" cy="23"/>
                </a:xfrm>
              </p:grpSpPr>
              <p:sp>
                <p:nvSpPr>
                  <p:cNvPr id="146754" name="Freeform 338"/>
                  <p:cNvSpPr>
                    <a:spLocks/>
                  </p:cNvSpPr>
                  <p:nvPr/>
                </p:nvSpPr>
                <p:spPr bwMode="auto">
                  <a:xfrm>
                    <a:off x="899" y="3703"/>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5" y="68"/>
                        </a:moveTo>
                        <a:lnTo>
                          <a:pt x="0" y="27"/>
                        </a:lnTo>
                        <a:lnTo>
                          <a:pt x="10"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55" name="Freeform 339"/>
                  <p:cNvSpPr>
                    <a:spLocks/>
                  </p:cNvSpPr>
                  <p:nvPr/>
                </p:nvSpPr>
                <p:spPr bwMode="auto">
                  <a:xfrm>
                    <a:off x="903" y="3703"/>
                    <a:ext cx="38" cy="10"/>
                  </a:xfrm>
                  <a:custGeom>
                    <a:avLst/>
                    <a:gdLst>
                      <a:gd name="T0" fmla="*/ 1 w 75"/>
                      <a:gd name="T1" fmla="*/ 0 h 30"/>
                      <a:gd name="T2" fmla="*/ 1 w 75"/>
                      <a:gd name="T3" fmla="*/ 0 h 30"/>
                      <a:gd name="T4" fmla="*/ 1 w 75"/>
                      <a:gd name="T5" fmla="*/ 0 h 30"/>
                      <a:gd name="T6" fmla="*/ 1 w 75"/>
                      <a:gd name="T7" fmla="*/ 0 h 30"/>
                      <a:gd name="T8" fmla="*/ 1 w 75"/>
                      <a:gd name="T9" fmla="*/ 0 h 30"/>
                      <a:gd name="T10" fmla="*/ 1 w 75"/>
                      <a:gd name="T11" fmla="*/ 0 h 30"/>
                      <a:gd name="T12" fmla="*/ 1 w 75"/>
                      <a:gd name="T13" fmla="*/ 0 h 30"/>
                      <a:gd name="T14" fmla="*/ 0 w 75"/>
                      <a:gd name="T15" fmla="*/ 0 h 30"/>
                      <a:gd name="T16" fmla="*/ 1 w 75"/>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0"/>
                      <a:gd name="T29" fmla="*/ 75 w 75"/>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0">
                        <a:moveTo>
                          <a:pt x="1" y="0"/>
                        </a:moveTo>
                        <a:lnTo>
                          <a:pt x="50" y="0"/>
                        </a:lnTo>
                        <a:lnTo>
                          <a:pt x="51" y="3"/>
                        </a:lnTo>
                        <a:lnTo>
                          <a:pt x="56" y="12"/>
                        </a:lnTo>
                        <a:lnTo>
                          <a:pt x="75" y="30"/>
                        </a:lnTo>
                        <a:lnTo>
                          <a:pt x="18" y="30"/>
                        </a:lnTo>
                        <a:lnTo>
                          <a:pt x="9" y="21"/>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56" name="Freeform 340"/>
                  <p:cNvSpPr>
                    <a:spLocks/>
                  </p:cNvSpPr>
                  <p:nvPr/>
                </p:nvSpPr>
                <p:spPr bwMode="auto">
                  <a:xfrm>
                    <a:off x="907" y="3714"/>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19"/>
                        </a:lnTo>
                        <a:lnTo>
                          <a:pt x="5" y="8"/>
                        </a:lnTo>
                        <a:lnTo>
                          <a:pt x="12" y="0"/>
                        </a:lnTo>
                        <a:lnTo>
                          <a:pt x="69"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750" name="Group 341"/>
                <p:cNvGrpSpPr>
                  <a:grpSpLocks/>
                </p:cNvGrpSpPr>
                <p:nvPr/>
              </p:nvGrpSpPr>
              <p:grpSpPr bwMode="auto">
                <a:xfrm>
                  <a:off x="912" y="3716"/>
                  <a:ext cx="48" cy="23"/>
                  <a:chOff x="912" y="3716"/>
                  <a:chExt cx="48" cy="23"/>
                </a:xfrm>
              </p:grpSpPr>
              <p:sp>
                <p:nvSpPr>
                  <p:cNvPr id="146751" name="Freeform 342"/>
                  <p:cNvSpPr>
                    <a:spLocks/>
                  </p:cNvSpPr>
                  <p:nvPr/>
                </p:nvSpPr>
                <p:spPr bwMode="auto">
                  <a:xfrm>
                    <a:off x="912" y="3716"/>
                    <a:ext cx="11" cy="23"/>
                  </a:xfrm>
                  <a:custGeom>
                    <a:avLst/>
                    <a:gdLst>
                      <a:gd name="T0" fmla="*/ 1 w 22"/>
                      <a:gd name="T1" fmla="*/ 0 h 68"/>
                      <a:gd name="T2" fmla="*/ 0 w 22"/>
                      <a:gd name="T3" fmla="*/ 0 h 68"/>
                      <a:gd name="T4" fmla="*/ 1 w 22"/>
                      <a:gd name="T5" fmla="*/ 0 h 68"/>
                      <a:gd name="T6" fmla="*/ 1 w 22"/>
                      <a:gd name="T7" fmla="*/ 0 h 68"/>
                      <a:gd name="T8" fmla="*/ 1 w 22"/>
                      <a:gd name="T9" fmla="*/ 0 h 68"/>
                      <a:gd name="T10" fmla="*/ 0 60000 65536"/>
                      <a:gd name="T11" fmla="*/ 0 60000 65536"/>
                      <a:gd name="T12" fmla="*/ 0 60000 65536"/>
                      <a:gd name="T13" fmla="*/ 0 60000 65536"/>
                      <a:gd name="T14" fmla="*/ 0 60000 65536"/>
                      <a:gd name="T15" fmla="*/ 0 w 22"/>
                      <a:gd name="T16" fmla="*/ 0 h 68"/>
                      <a:gd name="T17" fmla="*/ 22 w 22"/>
                      <a:gd name="T18" fmla="*/ 68 h 68"/>
                    </a:gdLst>
                    <a:ahLst/>
                    <a:cxnLst>
                      <a:cxn ang="T10">
                        <a:pos x="T0" y="T1"/>
                      </a:cxn>
                      <a:cxn ang="T11">
                        <a:pos x="T2" y="T3"/>
                      </a:cxn>
                      <a:cxn ang="T12">
                        <a:pos x="T4" y="T5"/>
                      </a:cxn>
                      <a:cxn ang="T13">
                        <a:pos x="T6" y="T7"/>
                      </a:cxn>
                      <a:cxn ang="T14">
                        <a:pos x="T8" y="T9"/>
                      </a:cxn>
                    </a:cxnLst>
                    <a:rect l="T15" t="T16" r="T17" b="T18"/>
                    <a:pathLst>
                      <a:path w="22" h="68">
                        <a:moveTo>
                          <a:pt x="13" y="68"/>
                        </a:moveTo>
                        <a:lnTo>
                          <a:pt x="0" y="27"/>
                        </a:lnTo>
                        <a:lnTo>
                          <a:pt x="9" y="0"/>
                        </a:lnTo>
                        <a:lnTo>
                          <a:pt x="22" y="30"/>
                        </a:lnTo>
                        <a:lnTo>
                          <a:pt x="13"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52" name="Freeform 343"/>
                  <p:cNvSpPr>
                    <a:spLocks/>
                  </p:cNvSpPr>
                  <p:nvPr/>
                </p:nvSpPr>
                <p:spPr bwMode="auto">
                  <a:xfrm>
                    <a:off x="916" y="3717"/>
                    <a:ext cx="37" cy="9"/>
                  </a:xfrm>
                  <a:custGeom>
                    <a:avLst/>
                    <a:gdLst>
                      <a:gd name="T0" fmla="*/ 1 w 74"/>
                      <a:gd name="T1" fmla="*/ 0 h 29"/>
                      <a:gd name="T2" fmla="*/ 1 w 74"/>
                      <a:gd name="T3" fmla="*/ 0 h 29"/>
                      <a:gd name="T4" fmla="*/ 1 w 74"/>
                      <a:gd name="T5" fmla="*/ 0 h 29"/>
                      <a:gd name="T6" fmla="*/ 1 w 74"/>
                      <a:gd name="T7" fmla="*/ 0 h 29"/>
                      <a:gd name="T8" fmla="*/ 1 w 74"/>
                      <a:gd name="T9" fmla="*/ 0 h 29"/>
                      <a:gd name="T10" fmla="*/ 1 w 74"/>
                      <a:gd name="T11" fmla="*/ 0 h 29"/>
                      <a:gd name="T12" fmla="*/ 1 w 74"/>
                      <a:gd name="T13" fmla="*/ 0 h 29"/>
                      <a:gd name="T14" fmla="*/ 0 w 74"/>
                      <a:gd name="T15" fmla="*/ 0 h 29"/>
                      <a:gd name="T16" fmla="*/ 1 w 74"/>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29"/>
                      <a:gd name="T29" fmla="*/ 74 w 74"/>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29">
                        <a:moveTo>
                          <a:pt x="1" y="0"/>
                        </a:moveTo>
                        <a:lnTo>
                          <a:pt x="50" y="0"/>
                        </a:lnTo>
                        <a:lnTo>
                          <a:pt x="51" y="3"/>
                        </a:lnTo>
                        <a:lnTo>
                          <a:pt x="55" y="11"/>
                        </a:lnTo>
                        <a:lnTo>
                          <a:pt x="74" y="29"/>
                        </a:lnTo>
                        <a:lnTo>
                          <a:pt x="18" y="29"/>
                        </a:lnTo>
                        <a:lnTo>
                          <a:pt x="8"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53" name="Freeform 344"/>
                  <p:cNvSpPr>
                    <a:spLocks/>
                  </p:cNvSpPr>
                  <p:nvPr/>
                </p:nvSpPr>
                <p:spPr bwMode="auto">
                  <a:xfrm>
                    <a:off x="919" y="3727"/>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19"/>
                        </a:lnTo>
                        <a:lnTo>
                          <a:pt x="7" y="7"/>
                        </a:lnTo>
                        <a:lnTo>
                          <a:pt x="11" y="0"/>
                        </a:lnTo>
                        <a:lnTo>
                          <a:pt x="69"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46610" name="Group 345"/>
              <p:cNvGrpSpPr>
                <a:grpSpLocks/>
              </p:cNvGrpSpPr>
              <p:nvPr/>
            </p:nvGrpSpPr>
            <p:grpSpPr bwMode="auto">
              <a:xfrm>
                <a:off x="922" y="3727"/>
                <a:ext cx="49" cy="23"/>
                <a:chOff x="922" y="3727"/>
                <a:chExt cx="49" cy="23"/>
              </a:xfrm>
            </p:grpSpPr>
            <p:sp>
              <p:nvSpPr>
                <p:cNvPr id="146743" name="Freeform 346"/>
                <p:cNvSpPr>
                  <a:spLocks/>
                </p:cNvSpPr>
                <p:nvPr/>
              </p:nvSpPr>
              <p:spPr bwMode="auto">
                <a:xfrm>
                  <a:off x="922" y="3727"/>
                  <a:ext cx="12" cy="23"/>
                </a:xfrm>
                <a:custGeom>
                  <a:avLst/>
                  <a:gdLst>
                    <a:gd name="T0" fmla="*/ 1 w 24"/>
                    <a:gd name="T1" fmla="*/ 0 h 69"/>
                    <a:gd name="T2" fmla="*/ 0 w 24"/>
                    <a:gd name="T3" fmla="*/ 0 h 69"/>
                    <a:gd name="T4" fmla="*/ 1 w 24"/>
                    <a:gd name="T5" fmla="*/ 0 h 69"/>
                    <a:gd name="T6" fmla="*/ 1 w 24"/>
                    <a:gd name="T7" fmla="*/ 0 h 69"/>
                    <a:gd name="T8" fmla="*/ 1 w 24"/>
                    <a:gd name="T9" fmla="*/ 0 h 69"/>
                    <a:gd name="T10" fmla="*/ 0 60000 65536"/>
                    <a:gd name="T11" fmla="*/ 0 60000 65536"/>
                    <a:gd name="T12" fmla="*/ 0 60000 65536"/>
                    <a:gd name="T13" fmla="*/ 0 60000 65536"/>
                    <a:gd name="T14" fmla="*/ 0 60000 65536"/>
                    <a:gd name="T15" fmla="*/ 0 w 24"/>
                    <a:gd name="T16" fmla="*/ 0 h 69"/>
                    <a:gd name="T17" fmla="*/ 24 w 24"/>
                    <a:gd name="T18" fmla="*/ 69 h 69"/>
                  </a:gdLst>
                  <a:ahLst/>
                  <a:cxnLst>
                    <a:cxn ang="T10">
                      <a:pos x="T0" y="T1"/>
                    </a:cxn>
                    <a:cxn ang="T11">
                      <a:pos x="T2" y="T3"/>
                    </a:cxn>
                    <a:cxn ang="T12">
                      <a:pos x="T4" y="T5"/>
                    </a:cxn>
                    <a:cxn ang="T13">
                      <a:pos x="T6" y="T7"/>
                    </a:cxn>
                    <a:cxn ang="T14">
                      <a:pos x="T8" y="T9"/>
                    </a:cxn>
                  </a:cxnLst>
                  <a:rect l="T15" t="T16" r="T17" b="T18"/>
                  <a:pathLst>
                    <a:path w="24" h="69">
                      <a:moveTo>
                        <a:pt x="15" y="69"/>
                      </a:moveTo>
                      <a:lnTo>
                        <a:pt x="0" y="27"/>
                      </a:lnTo>
                      <a:lnTo>
                        <a:pt x="11" y="0"/>
                      </a:lnTo>
                      <a:lnTo>
                        <a:pt x="24"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44" name="Freeform 347"/>
                <p:cNvSpPr>
                  <a:spLocks/>
                </p:cNvSpPr>
                <p:nvPr/>
              </p:nvSpPr>
              <p:spPr bwMode="auto">
                <a:xfrm>
                  <a:off x="927" y="3728"/>
                  <a:ext cx="36" cy="10"/>
                </a:xfrm>
                <a:custGeom>
                  <a:avLst/>
                  <a:gdLst>
                    <a:gd name="T0" fmla="*/ 1 w 72"/>
                    <a:gd name="T1" fmla="*/ 0 h 31"/>
                    <a:gd name="T2" fmla="*/ 1 w 72"/>
                    <a:gd name="T3" fmla="*/ 0 h 31"/>
                    <a:gd name="T4" fmla="*/ 1 w 72"/>
                    <a:gd name="T5" fmla="*/ 0 h 31"/>
                    <a:gd name="T6" fmla="*/ 1 w 72"/>
                    <a:gd name="T7" fmla="*/ 0 h 31"/>
                    <a:gd name="T8" fmla="*/ 1 w 72"/>
                    <a:gd name="T9" fmla="*/ 0 h 31"/>
                    <a:gd name="T10" fmla="*/ 1 w 72"/>
                    <a:gd name="T11" fmla="*/ 0 h 31"/>
                    <a:gd name="T12" fmla="*/ 1 w 72"/>
                    <a:gd name="T13" fmla="*/ 0 h 31"/>
                    <a:gd name="T14" fmla="*/ 0 w 72"/>
                    <a:gd name="T15" fmla="*/ 0 h 31"/>
                    <a:gd name="T16" fmla="*/ 1 w 72"/>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31"/>
                    <a:gd name="T29" fmla="*/ 72 w 72"/>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31">
                      <a:moveTo>
                        <a:pt x="1" y="0"/>
                      </a:moveTo>
                      <a:lnTo>
                        <a:pt x="49" y="0"/>
                      </a:lnTo>
                      <a:lnTo>
                        <a:pt x="50" y="4"/>
                      </a:lnTo>
                      <a:lnTo>
                        <a:pt x="56" y="13"/>
                      </a:lnTo>
                      <a:lnTo>
                        <a:pt x="72"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45" name="Freeform 348"/>
                <p:cNvSpPr>
                  <a:spLocks/>
                </p:cNvSpPr>
                <p:nvPr/>
              </p:nvSpPr>
              <p:spPr bwMode="auto">
                <a:xfrm>
                  <a:off x="930" y="3738"/>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2" y="20"/>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11" name="Group 349"/>
              <p:cNvGrpSpPr>
                <a:grpSpLocks/>
              </p:cNvGrpSpPr>
              <p:nvPr/>
            </p:nvGrpSpPr>
            <p:grpSpPr bwMode="auto">
              <a:xfrm>
                <a:off x="895" y="3526"/>
                <a:ext cx="44" cy="23"/>
                <a:chOff x="895" y="3526"/>
                <a:chExt cx="44" cy="23"/>
              </a:xfrm>
            </p:grpSpPr>
            <p:sp>
              <p:nvSpPr>
                <p:cNvPr id="146740" name="Freeform 350"/>
                <p:cNvSpPr>
                  <a:spLocks/>
                </p:cNvSpPr>
                <p:nvPr/>
              </p:nvSpPr>
              <p:spPr bwMode="auto">
                <a:xfrm>
                  <a:off x="895" y="3526"/>
                  <a:ext cx="19" cy="23"/>
                </a:xfrm>
                <a:custGeom>
                  <a:avLst/>
                  <a:gdLst>
                    <a:gd name="T0" fmla="*/ 1 w 38"/>
                    <a:gd name="T1" fmla="*/ 0 h 69"/>
                    <a:gd name="T2" fmla="*/ 0 w 38"/>
                    <a:gd name="T3" fmla="*/ 0 h 69"/>
                    <a:gd name="T4" fmla="*/ 1 w 38"/>
                    <a:gd name="T5" fmla="*/ 0 h 69"/>
                    <a:gd name="T6" fmla="*/ 1 w 38"/>
                    <a:gd name="T7" fmla="*/ 0 h 69"/>
                    <a:gd name="T8" fmla="*/ 1 w 38"/>
                    <a:gd name="T9" fmla="*/ 0 h 69"/>
                    <a:gd name="T10" fmla="*/ 0 60000 65536"/>
                    <a:gd name="T11" fmla="*/ 0 60000 65536"/>
                    <a:gd name="T12" fmla="*/ 0 60000 65536"/>
                    <a:gd name="T13" fmla="*/ 0 60000 65536"/>
                    <a:gd name="T14" fmla="*/ 0 60000 65536"/>
                    <a:gd name="T15" fmla="*/ 0 w 38"/>
                    <a:gd name="T16" fmla="*/ 0 h 69"/>
                    <a:gd name="T17" fmla="*/ 38 w 38"/>
                    <a:gd name="T18" fmla="*/ 69 h 69"/>
                  </a:gdLst>
                  <a:ahLst/>
                  <a:cxnLst>
                    <a:cxn ang="T10">
                      <a:pos x="T0" y="T1"/>
                    </a:cxn>
                    <a:cxn ang="T11">
                      <a:pos x="T2" y="T3"/>
                    </a:cxn>
                    <a:cxn ang="T12">
                      <a:pos x="T4" y="T5"/>
                    </a:cxn>
                    <a:cxn ang="T13">
                      <a:pos x="T6" y="T7"/>
                    </a:cxn>
                    <a:cxn ang="T14">
                      <a:pos x="T8" y="T9"/>
                    </a:cxn>
                  </a:cxnLst>
                  <a:rect l="T15" t="T16" r="T17" b="T18"/>
                  <a:pathLst>
                    <a:path w="38" h="69">
                      <a:moveTo>
                        <a:pt x="22" y="69"/>
                      </a:moveTo>
                      <a:lnTo>
                        <a:pt x="0" y="34"/>
                      </a:lnTo>
                      <a:lnTo>
                        <a:pt x="11" y="0"/>
                      </a:lnTo>
                      <a:lnTo>
                        <a:pt x="38" y="34"/>
                      </a:lnTo>
                      <a:lnTo>
                        <a:pt x="22"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41" name="Freeform 351"/>
                <p:cNvSpPr>
                  <a:spLocks/>
                </p:cNvSpPr>
                <p:nvPr/>
              </p:nvSpPr>
              <p:spPr bwMode="auto">
                <a:xfrm>
                  <a:off x="901" y="3526"/>
                  <a:ext cx="33" cy="12"/>
                </a:xfrm>
                <a:custGeom>
                  <a:avLst/>
                  <a:gdLst>
                    <a:gd name="T0" fmla="*/ 0 w 64"/>
                    <a:gd name="T1" fmla="*/ 0 h 35"/>
                    <a:gd name="T2" fmla="*/ 1 w 64"/>
                    <a:gd name="T3" fmla="*/ 0 h 35"/>
                    <a:gd name="T4" fmla="*/ 1 w 64"/>
                    <a:gd name="T5" fmla="*/ 0 h 35"/>
                    <a:gd name="T6" fmla="*/ 1 w 64"/>
                    <a:gd name="T7" fmla="*/ 0 h 35"/>
                    <a:gd name="T8" fmla="*/ 0 w 64"/>
                    <a:gd name="T9" fmla="*/ 0 h 35"/>
                    <a:gd name="T10" fmla="*/ 0 60000 65536"/>
                    <a:gd name="T11" fmla="*/ 0 60000 65536"/>
                    <a:gd name="T12" fmla="*/ 0 60000 65536"/>
                    <a:gd name="T13" fmla="*/ 0 60000 65536"/>
                    <a:gd name="T14" fmla="*/ 0 60000 65536"/>
                    <a:gd name="T15" fmla="*/ 0 w 64"/>
                    <a:gd name="T16" fmla="*/ 0 h 35"/>
                    <a:gd name="T17" fmla="*/ 64 w 64"/>
                    <a:gd name="T18" fmla="*/ 35 h 35"/>
                  </a:gdLst>
                  <a:ahLst/>
                  <a:cxnLst>
                    <a:cxn ang="T10">
                      <a:pos x="T0" y="T1"/>
                    </a:cxn>
                    <a:cxn ang="T11">
                      <a:pos x="T2" y="T3"/>
                    </a:cxn>
                    <a:cxn ang="T12">
                      <a:pos x="T4" y="T5"/>
                    </a:cxn>
                    <a:cxn ang="T13">
                      <a:pos x="T6" y="T7"/>
                    </a:cxn>
                    <a:cxn ang="T14">
                      <a:pos x="T8" y="T9"/>
                    </a:cxn>
                  </a:cxnLst>
                  <a:rect l="T15" t="T16" r="T17" b="T18"/>
                  <a:pathLst>
                    <a:path w="64" h="35">
                      <a:moveTo>
                        <a:pt x="0" y="0"/>
                      </a:moveTo>
                      <a:lnTo>
                        <a:pt x="40" y="0"/>
                      </a:lnTo>
                      <a:lnTo>
                        <a:pt x="64" y="35"/>
                      </a:lnTo>
                      <a:lnTo>
                        <a:pt x="23"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42" name="Freeform 352"/>
                <p:cNvSpPr>
                  <a:spLocks/>
                </p:cNvSpPr>
                <p:nvPr/>
              </p:nvSpPr>
              <p:spPr bwMode="auto">
                <a:xfrm>
                  <a:off x="907" y="3538"/>
                  <a:ext cx="32" cy="11"/>
                </a:xfrm>
                <a:custGeom>
                  <a:avLst/>
                  <a:gdLst>
                    <a:gd name="T0" fmla="*/ 0 w 65"/>
                    <a:gd name="T1" fmla="*/ 0 h 31"/>
                    <a:gd name="T2" fmla="*/ 0 w 65"/>
                    <a:gd name="T3" fmla="*/ 0 h 31"/>
                    <a:gd name="T4" fmla="*/ 0 w 65"/>
                    <a:gd name="T5" fmla="*/ 0 h 31"/>
                    <a:gd name="T6" fmla="*/ 0 w 65"/>
                    <a:gd name="T7" fmla="*/ 0 h 31"/>
                    <a:gd name="T8" fmla="*/ 0 w 65"/>
                    <a:gd name="T9" fmla="*/ 0 h 31"/>
                    <a:gd name="T10" fmla="*/ 0 60000 65536"/>
                    <a:gd name="T11" fmla="*/ 0 60000 65536"/>
                    <a:gd name="T12" fmla="*/ 0 60000 65536"/>
                    <a:gd name="T13" fmla="*/ 0 60000 65536"/>
                    <a:gd name="T14" fmla="*/ 0 60000 65536"/>
                    <a:gd name="T15" fmla="*/ 0 w 65"/>
                    <a:gd name="T16" fmla="*/ 0 h 31"/>
                    <a:gd name="T17" fmla="*/ 65 w 65"/>
                    <a:gd name="T18" fmla="*/ 31 h 31"/>
                  </a:gdLst>
                  <a:ahLst/>
                  <a:cxnLst>
                    <a:cxn ang="T10">
                      <a:pos x="T0" y="T1"/>
                    </a:cxn>
                    <a:cxn ang="T11">
                      <a:pos x="T2" y="T3"/>
                    </a:cxn>
                    <a:cxn ang="T12">
                      <a:pos x="T4" y="T5"/>
                    </a:cxn>
                    <a:cxn ang="T13">
                      <a:pos x="T6" y="T7"/>
                    </a:cxn>
                    <a:cxn ang="T14">
                      <a:pos x="T8" y="T9"/>
                    </a:cxn>
                  </a:cxnLst>
                  <a:rect l="T15" t="T16" r="T17" b="T18"/>
                  <a:pathLst>
                    <a:path w="65" h="31">
                      <a:moveTo>
                        <a:pt x="0" y="31"/>
                      </a:moveTo>
                      <a:lnTo>
                        <a:pt x="13" y="0"/>
                      </a:lnTo>
                      <a:lnTo>
                        <a:pt x="54" y="0"/>
                      </a:lnTo>
                      <a:lnTo>
                        <a:pt x="65"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12" name="Group 353"/>
              <p:cNvGrpSpPr>
                <a:grpSpLocks/>
              </p:cNvGrpSpPr>
              <p:nvPr/>
            </p:nvGrpSpPr>
            <p:grpSpPr bwMode="auto">
              <a:xfrm>
                <a:off x="907" y="3540"/>
                <a:ext cx="45" cy="22"/>
                <a:chOff x="907" y="3540"/>
                <a:chExt cx="45" cy="22"/>
              </a:xfrm>
            </p:grpSpPr>
            <p:sp>
              <p:nvSpPr>
                <p:cNvPr id="146737" name="Freeform 354"/>
                <p:cNvSpPr>
                  <a:spLocks/>
                </p:cNvSpPr>
                <p:nvPr/>
              </p:nvSpPr>
              <p:spPr bwMode="auto">
                <a:xfrm>
                  <a:off x="907" y="3540"/>
                  <a:ext cx="20" cy="22"/>
                </a:xfrm>
                <a:custGeom>
                  <a:avLst/>
                  <a:gdLst>
                    <a:gd name="T0" fmla="*/ 1 w 39"/>
                    <a:gd name="T1" fmla="*/ 0 h 68"/>
                    <a:gd name="T2" fmla="*/ 0 w 39"/>
                    <a:gd name="T3" fmla="*/ 0 h 68"/>
                    <a:gd name="T4" fmla="*/ 1 w 39"/>
                    <a:gd name="T5" fmla="*/ 0 h 68"/>
                    <a:gd name="T6" fmla="*/ 1 w 39"/>
                    <a:gd name="T7" fmla="*/ 0 h 68"/>
                    <a:gd name="T8" fmla="*/ 1 w 39"/>
                    <a:gd name="T9" fmla="*/ 0 h 68"/>
                    <a:gd name="T10" fmla="*/ 0 60000 65536"/>
                    <a:gd name="T11" fmla="*/ 0 60000 65536"/>
                    <a:gd name="T12" fmla="*/ 0 60000 65536"/>
                    <a:gd name="T13" fmla="*/ 0 60000 65536"/>
                    <a:gd name="T14" fmla="*/ 0 60000 65536"/>
                    <a:gd name="T15" fmla="*/ 0 w 39"/>
                    <a:gd name="T16" fmla="*/ 0 h 68"/>
                    <a:gd name="T17" fmla="*/ 39 w 39"/>
                    <a:gd name="T18" fmla="*/ 68 h 68"/>
                  </a:gdLst>
                  <a:ahLst/>
                  <a:cxnLst>
                    <a:cxn ang="T10">
                      <a:pos x="T0" y="T1"/>
                    </a:cxn>
                    <a:cxn ang="T11">
                      <a:pos x="T2" y="T3"/>
                    </a:cxn>
                    <a:cxn ang="T12">
                      <a:pos x="T4" y="T5"/>
                    </a:cxn>
                    <a:cxn ang="T13">
                      <a:pos x="T6" y="T7"/>
                    </a:cxn>
                    <a:cxn ang="T14">
                      <a:pos x="T8" y="T9"/>
                    </a:cxn>
                  </a:cxnLst>
                  <a:rect l="T15" t="T16" r="T17" b="T18"/>
                  <a:pathLst>
                    <a:path w="39" h="68">
                      <a:moveTo>
                        <a:pt x="22" y="68"/>
                      </a:moveTo>
                      <a:lnTo>
                        <a:pt x="0" y="34"/>
                      </a:lnTo>
                      <a:lnTo>
                        <a:pt x="11" y="0"/>
                      </a:lnTo>
                      <a:lnTo>
                        <a:pt x="39" y="34"/>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38" name="Freeform 355"/>
                <p:cNvSpPr>
                  <a:spLocks/>
                </p:cNvSpPr>
                <p:nvPr/>
              </p:nvSpPr>
              <p:spPr bwMode="auto">
                <a:xfrm>
                  <a:off x="914" y="3540"/>
                  <a:ext cx="32" cy="11"/>
                </a:xfrm>
                <a:custGeom>
                  <a:avLst/>
                  <a:gdLst>
                    <a:gd name="T0" fmla="*/ 0 w 64"/>
                    <a:gd name="T1" fmla="*/ 0 h 34"/>
                    <a:gd name="T2" fmla="*/ 1 w 64"/>
                    <a:gd name="T3" fmla="*/ 0 h 34"/>
                    <a:gd name="T4" fmla="*/ 1 w 64"/>
                    <a:gd name="T5" fmla="*/ 0 h 34"/>
                    <a:gd name="T6" fmla="*/ 1 w 64"/>
                    <a:gd name="T7" fmla="*/ 0 h 34"/>
                    <a:gd name="T8" fmla="*/ 0 w 64"/>
                    <a:gd name="T9" fmla="*/ 0 h 34"/>
                    <a:gd name="T10" fmla="*/ 0 60000 65536"/>
                    <a:gd name="T11" fmla="*/ 0 60000 65536"/>
                    <a:gd name="T12" fmla="*/ 0 60000 65536"/>
                    <a:gd name="T13" fmla="*/ 0 60000 65536"/>
                    <a:gd name="T14" fmla="*/ 0 60000 65536"/>
                    <a:gd name="T15" fmla="*/ 0 w 64"/>
                    <a:gd name="T16" fmla="*/ 0 h 34"/>
                    <a:gd name="T17" fmla="*/ 64 w 64"/>
                    <a:gd name="T18" fmla="*/ 34 h 34"/>
                  </a:gdLst>
                  <a:ahLst/>
                  <a:cxnLst>
                    <a:cxn ang="T10">
                      <a:pos x="T0" y="T1"/>
                    </a:cxn>
                    <a:cxn ang="T11">
                      <a:pos x="T2" y="T3"/>
                    </a:cxn>
                    <a:cxn ang="T12">
                      <a:pos x="T4" y="T5"/>
                    </a:cxn>
                    <a:cxn ang="T13">
                      <a:pos x="T6" y="T7"/>
                    </a:cxn>
                    <a:cxn ang="T14">
                      <a:pos x="T8" y="T9"/>
                    </a:cxn>
                  </a:cxnLst>
                  <a:rect l="T15" t="T16" r="T17" b="T18"/>
                  <a:pathLst>
                    <a:path w="64" h="34">
                      <a:moveTo>
                        <a:pt x="0" y="0"/>
                      </a:moveTo>
                      <a:lnTo>
                        <a:pt x="40"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39" name="Freeform 356"/>
                <p:cNvSpPr>
                  <a:spLocks/>
                </p:cNvSpPr>
                <p:nvPr/>
              </p:nvSpPr>
              <p:spPr bwMode="auto">
                <a:xfrm>
                  <a:off x="919" y="3552"/>
                  <a:ext cx="33" cy="10"/>
                </a:xfrm>
                <a:custGeom>
                  <a:avLst/>
                  <a:gdLst>
                    <a:gd name="T0" fmla="*/ 0 w 66"/>
                    <a:gd name="T1" fmla="*/ 0 h 30"/>
                    <a:gd name="T2" fmla="*/ 1 w 66"/>
                    <a:gd name="T3" fmla="*/ 0 h 30"/>
                    <a:gd name="T4" fmla="*/ 1 w 66"/>
                    <a:gd name="T5" fmla="*/ 0 h 30"/>
                    <a:gd name="T6" fmla="*/ 1 w 66"/>
                    <a:gd name="T7" fmla="*/ 0 h 30"/>
                    <a:gd name="T8" fmla="*/ 0 w 66"/>
                    <a:gd name="T9" fmla="*/ 0 h 30"/>
                    <a:gd name="T10" fmla="*/ 0 60000 65536"/>
                    <a:gd name="T11" fmla="*/ 0 60000 65536"/>
                    <a:gd name="T12" fmla="*/ 0 60000 65536"/>
                    <a:gd name="T13" fmla="*/ 0 60000 65536"/>
                    <a:gd name="T14" fmla="*/ 0 60000 65536"/>
                    <a:gd name="T15" fmla="*/ 0 w 66"/>
                    <a:gd name="T16" fmla="*/ 0 h 30"/>
                    <a:gd name="T17" fmla="*/ 66 w 66"/>
                    <a:gd name="T18" fmla="*/ 30 h 30"/>
                  </a:gdLst>
                  <a:ahLst/>
                  <a:cxnLst>
                    <a:cxn ang="T10">
                      <a:pos x="T0" y="T1"/>
                    </a:cxn>
                    <a:cxn ang="T11">
                      <a:pos x="T2" y="T3"/>
                    </a:cxn>
                    <a:cxn ang="T12">
                      <a:pos x="T4" y="T5"/>
                    </a:cxn>
                    <a:cxn ang="T13">
                      <a:pos x="T6" y="T7"/>
                    </a:cxn>
                    <a:cxn ang="T14">
                      <a:pos x="T8" y="T9"/>
                    </a:cxn>
                  </a:cxnLst>
                  <a:rect l="T15" t="T16" r="T17" b="T18"/>
                  <a:pathLst>
                    <a:path w="66" h="30">
                      <a:moveTo>
                        <a:pt x="0" y="30"/>
                      </a:moveTo>
                      <a:lnTo>
                        <a:pt x="12" y="0"/>
                      </a:lnTo>
                      <a:lnTo>
                        <a:pt x="54"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13" name="Group 357"/>
              <p:cNvGrpSpPr>
                <a:grpSpLocks/>
              </p:cNvGrpSpPr>
              <p:nvPr/>
            </p:nvGrpSpPr>
            <p:grpSpPr bwMode="auto">
              <a:xfrm>
                <a:off x="920" y="3553"/>
                <a:ext cx="45" cy="23"/>
                <a:chOff x="920" y="3553"/>
                <a:chExt cx="45" cy="23"/>
              </a:xfrm>
            </p:grpSpPr>
            <p:sp>
              <p:nvSpPr>
                <p:cNvPr id="146734" name="Freeform 358"/>
                <p:cNvSpPr>
                  <a:spLocks/>
                </p:cNvSpPr>
                <p:nvPr/>
              </p:nvSpPr>
              <p:spPr bwMode="auto">
                <a:xfrm>
                  <a:off x="920" y="3553"/>
                  <a:ext cx="20" cy="23"/>
                </a:xfrm>
                <a:custGeom>
                  <a:avLst/>
                  <a:gdLst>
                    <a:gd name="T0" fmla="*/ 0 w 41"/>
                    <a:gd name="T1" fmla="*/ 0 h 68"/>
                    <a:gd name="T2" fmla="*/ 0 w 41"/>
                    <a:gd name="T3" fmla="*/ 0 h 68"/>
                    <a:gd name="T4" fmla="*/ 0 w 41"/>
                    <a:gd name="T5" fmla="*/ 0 h 68"/>
                    <a:gd name="T6" fmla="*/ 0 w 41"/>
                    <a:gd name="T7" fmla="*/ 0 h 68"/>
                    <a:gd name="T8" fmla="*/ 0 w 41"/>
                    <a:gd name="T9" fmla="*/ 0 h 68"/>
                    <a:gd name="T10" fmla="*/ 0 60000 65536"/>
                    <a:gd name="T11" fmla="*/ 0 60000 65536"/>
                    <a:gd name="T12" fmla="*/ 0 60000 65536"/>
                    <a:gd name="T13" fmla="*/ 0 60000 65536"/>
                    <a:gd name="T14" fmla="*/ 0 60000 65536"/>
                    <a:gd name="T15" fmla="*/ 0 w 41"/>
                    <a:gd name="T16" fmla="*/ 0 h 68"/>
                    <a:gd name="T17" fmla="*/ 41 w 41"/>
                    <a:gd name="T18" fmla="*/ 68 h 68"/>
                  </a:gdLst>
                  <a:ahLst/>
                  <a:cxnLst>
                    <a:cxn ang="T10">
                      <a:pos x="T0" y="T1"/>
                    </a:cxn>
                    <a:cxn ang="T11">
                      <a:pos x="T2" y="T3"/>
                    </a:cxn>
                    <a:cxn ang="T12">
                      <a:pos x="T4" y="T5"/>
                    </a:cxn>
                    <a:cxn ang="T13">
                      <a:pos x="T6" y="T7"/>
                    </a:cxn>
                    <a:cxn ang="T14">
                      <a:pos x="T8" y="T9"/>
                    </a:cxn>
                  </a:cxnLst>
                  <a:rect l="T15" t="T16" r="T17" b="T18"/>
                  <a:pathLst>
                    <a:path w="41" h="68">
                      <a:moveTo>
                        <a:pt x="24" y="68"/>
                      </a:moveTo>
                      <a:lnTo>
                        <a:pt x="0" y="32"/>
                      </a:lnTo>
                      <a:lnTo>
                        <a:pt x="14" y="0"/>
                      </a:lnTo>
                      <a:lnTo>
                        <a:pt x="41" y="32"/>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35" name="Freeform 359"/>
                <p:cNvSpPr>
                  <a:spLocks/>
                </p:cNvSpPr>
                <p:nvPr/>
              </p:nvSpPr>
              <p:spPr bwMode="auto">
                <a:xfrm>
                  <a:off x="927" y="3554"/>
                  <a:ext cx="32" cy="11"/>
                </a:xfrm>
                <a:custGeom>
                  <a:avLst/>
                  <a:gdLst>
                    <a:gd name="T0" fmla="*/ 0 w 63"/>
                    <a:gd name="T1" fmla="*/ 0 h 33"/>
                    <a:gd name="T2" fmla="*/ 1 w 63"/>
                    <a:gd name="T3" fmla="*/ 0 h 33"/>
                    <a:gd name="T4" fmla="*/ 1 w 63"/>
                    <a:gd name="T5" fmla="*/ 0 h 33"/>
                    <a:gd name="T6" fmla="*/ 1 w 63"/>
                    <a:gd name="T7" fmla="*/ 0 h 33"/>
                    <a:gd name="T8" fmla="*/ 0 w 63"/>
                    <a:gd name="T9" fmla="*/ 0 h 33"/>
                    <a:gd name="T10" fmla="*/ 0 60000 65536"/>
                    <a:gd name="T11" fmla="*/ 0 60000 65536"/>
                    <a:gd name="T12" fmla="*/ 0 60000 65536"/>
                    <a:gd name="T13" fmla="*/ 0 60000 65536"/>
                    <a:gd name="T14" fmla="*/ 0 60000 65536"/>
                    <a:gd name="T15" fmla="*/ 0 w 63"/>
                    <a:gd name="T16" fmla="*/ 0 h 33"/>
                    <a:gd name="T17" fmla="*/ 63 w 63"/>
                    <a:gd name="T18" fmla="*/ 33 h 33"/>
                  </a:gdLst>
                  <a:ahLst/>
                  <a:cxnLst>
                    <a:cxn ang="T10">
                      <a:pos x="T0" y="T1"/>
                    </a:cxn>
                    <a:cxn ang="T11">
                      <a:pos x="T2" y="T3"/>
                    </a:cxn>
                    <a:cxn ang="T12">
                      <a:pos x="T4" y="T5"/>
                    </a:cxn>
                    <a:cxn ang="T13">
                      <a:pos x="T6" y="T7"/>
                    </a:cxn>
                    <a:cxn ang="T14">
                      <a:pos x="T8" y="T9"/>
                    </a:cxn>
                  </a:cxnLst>
                  <a:rect l="T15" t="T16" r="T17" b="T18"/>
                  <a:pathLst>
                    <a:path w="63" h="33">
                      <a:moveTo>
                        <a:pt x="0" y="0"/>
                      </a:moveTo>
                      <a:lnTo>
                        <a:pt x="39" y="0"/>
                      </a:lnTo>
                      <a:lnTo>
                        <a:pt x="63" y="33"/>
                      </a:lnTo>
                      <a:lnTo>
                        <a:pt x="24"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36" name="Freeform 360"/>
                <p:cNvSpPr>
                  <a:spLocks/>
                </p:cNvSpPr>
                <p:nvPr/>
              </p:nvSpPr>
              <p:spPr bwMode="auto">
                <a:xfrm>
                  <a:off x="932" y="3566"/>
                  <a:ext cx="33" cy="10"/>
                </a:xfrm>
                <a:custGeom>
                  <a:avLst/>
                  <a:gdLst>
                    <a:gd name="T0" fmla="*/ 0 w 66"/>
                    <a:gd name="T1" fmla="*/ 0 h 30"/>
                    <a:gd name="T2" fmla="*/ 1 w 66"/>
                    <a:gd name="T3" fmla="*/ 0 h 30"/>
                    <a:gd name="T4" fmla="*/ 1 w 66"/>
                    <a:gd name="T5" fmla="*/ 0 h 30"/>
                    <a:gd name="T6" fmla="*/ 1 w 66"/>
                    <a:gd name="T7" fmla="*/ 0 h 30"/>
                    <a:gd name="T8" fmla="*/ 0 w 66"/>
                    <a:gd name="T9" fmla="*/ 0 h 30"/>
                    <a:gd name="T10" fmla="*/ 0 60000 65536"/>
                    <a:gd name="T11" fmla="*/ 0 60000 65536"/>
                    <a:gd name="T12" fmla="*/ 0 60000 65536"/>
                    <a:gd name="T13" fmla="*/ 0 60000 65536"/>
                    <a:gd name="T14" fmla="*/ 0 60000 65536"/>
                    <a:gd name="T15" fmla="*/ 0 w 66"/>
                    <a:gd name="T16" fmla="*/ 0 h 30"/>
                    <a:gd name="T17" fmla="*/ 66 w 66"/>
                    <a:gd name="T18" fmla="*/ 30 h 30"/>
                  </a:gdLst>
                  <a:ahLst/>
                  <a:cxnLst>
                    <a:cxn ang="T10">
                      <a:pos x="T0" y="T1"/>
                    </a:cxn>
                    <a:cxn ang="T11">
                      <a:pos x="T2" y="T3"/>
                    </a:cxn>
                    <a:cxn ang="T12">
                      <a:pos x="T4" y="T5"/>
                    </a:cxn>
                    <a:cxn ang="T13">
                      <a:pos x="T6" y="T7"/>
                    </a:cxn>
                    <a:cxn ang="T14">
                      <a:pos x="T8" y="T9"/>
                    </a:cxn>
                  </a:cxnLst>
                  <a:rect l="T15" t="T16" r="T17" b="T18"/>
                  <a:pathLst>
                    <a:path w="66" h="30">
                      <a:moveTo>
                        <a:pt x="0" y="30"/>
                      </a:moveTo>
                      <a:lnTo>
                        <a:pt x="12" y="0"/>
                      </a:lnTo>
                      <a:lnTo>
                        <a:pt x="53"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14" name="Group 361"/>
              <p:cNvGrpSpPr>
                <a:grpSpLocks/>
              </p:cNvGrpSpPr>
              <p:nvPr/>
            </p:nvGrpSpPr>
            <p:grpSpPr bwMode="auto">
              <a:xfrm>
                <a:off x="934" y="3566"/>
                <a:ext cx="44" cy="23"/>
                <a:chOff x="934" y="3566"/>
                <a:chExt cx="44" cy="23"/>
              </a:xfrm>
            </p:grpSpPr>
            <p:sp>
              <p:nvSpPr>
                <p:cNvPr id="146731" name="Freeform 362"/>
                <p:cNvSpPr>
                  <a:spLocks/>
                </p:cNvSpPr>
                <p:nvPr/>
              </p:nvSpPr>
              <p:spPr bwMode="auto">
                <a:xfrm>
                  <a:off x="934" y="3566"/>
                  <a:ext cx="19" cy="23"/>
                </a:xfrm>
                <a:custGeom>
                  <a:avLst/>
                  <a:gdLst>
                    <a:gd name="T0" fmla="*/ 0 w 40"/>
                    <a:gd name="T1" fmla="*/ 0 h 68"/>
                    <a:gd name="T2" fmla="*/ 0 w 40"/>
                    <a:gd name="T3" fmla="*/ 0 h 68"/>
                    <a:gd name="T4" fmla="*/ 0 w 40"/>
                    <a:gd name="T5" fmla="*/ 0 h 68"/>
                    <a:gd name="T6" fmla="*/ 0 w 40"/>
                    <a:gd name="T7" fmla="*/ 0 h 68"/>
                    <a:gd name="T8" fmla="*/ 0 w 40"/>
                    <a:gd name="T9" fmla="*/ 0 h 68"/>
                    <a:gd name="T10" fmla="*/ 0 60000 65536"/>
                    <a:gd name="T11" fmla="*/ 0 60000 65536"/>
                    <a:gd name="T12" fmla="*/ 0 60000 65536"/>
                    <a:gd name="T13" fmla="*/ 0 60000 65536"/>
                    <a:gd name="T14" fmla="*/ 0 60000 65536"/>
                    <a:gd name="T15" fmla="*/ 0 w 40"/>
                    <a:gd name="T16" fmla="*/ 0 h 68"/>
                    <a:gd name="T17" fmla="*/ 40 w 40"/>
                    <a:gd name="T18" fmla="*/ 68 h 68"/>
                  </a:gdLst>
                  <a:ahLst/>
                  <a:cxnLst>
                    <a:cxn ang="T10">
                      <a:pos x="T0" y="T1"/>
                    </a:cxn>
                    <a:cxn ang="T11">
                      <a:pos x="T2" y="T3"/>
                    </a:cxn>
                    <a:cxn ang="T12">
                      <a:pos x="T4" y="T5"/>
                    </a:cxn>
                    <a:cxn ang="T13">
                      <a:pos x="T6" y="T7"/>
                    </a:cxn>
                    <a:cxn ang="T14">
                      <a:pos x="T8" y="T9"/>
                    </a:cxn>
                  </a:cxnLst>
                  <a:rect l="T15" t="T16" r="T17" b="T18"/>
                  <a:pathLst>
                    <a:path w="40" h="68">
                      <a:moveTo>
                        <a:pt x="22" y="68"/>
                      </a:moveTo>
                      <a:lnTo>
                        <a:pt x="0" y="33"/>
                      </a:lnTo>
                      <a:lnTo>
                        <a:pt x="12" y="0"/>
                      </a:lnTo>
                      <a:lnTo>
                        <a:pt x="40" y="33"/>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32" name="Freeform 363"/>
                <p:cNvSpPr>
                  <a:spLocks/>
                </p:cNvSpPr>
                <p:nvPr/>
              </p:nvSpPr>
              <p:spPr bwMode="auto">
                <a:xfrm>
                  <a:off x="940" y="3567"/>
                  <a:ext cx="32" cy="11"/>
                </a:xfrm>
                <a:custGeom>
                  <a:avLst/>
                  <a:gdLst>
                    <a:gd name="T0" fmla="*/ 0 w 65"/>
                    <a:gd name="T1" fmla="*/ 0 h 35"/>
                    <a:gd name="T2" fmla="*/ 0 w 65"/>
                    <a:gd name="T3" fmla="*/ 0 h 35"/>
                    <a:gd name="T4" fmla="*/ 0 w 65"/>
                    <a:gd name="T5" fmla="*/ 0 h 35"/>
                    <a:gd name="T6" fmla="*/ 0 w 65"/>
                    <a:gd name="T7" fmla="*/ 0 h 35"/>
                    <a:gd name="T8" fmla="*/ 0 w 65"/>
                    <a:gd name="T9" fmla="*/ 0 h 35"/>
                    <a:gd name="T10" fmla="*/ 0 60000 65536"/>
                    <a:gd name="T11" fmla="*/ 0 60000 65536"/>
                    <a:gd name="T12" fmla="*/ 0 60000 65536"/>
                    <a:gd name="T13" fmla="*/ 0 60000 65536"/>
                    <a:gd name="T14" fmla="*/ 0 60000 65536"/>
                    <a:gd name="T15" fmla="*/ 0 w 65"/>
                    <a:gd name="T16" fmla="*/ 0 h 35"/>
                    <a:gd name="T17" fmla="*/ 65 w 65"/>
                    <a:gd name="T18" fmla="*/ 35 h 35"/>
                  </a:gdLst>
                  <a:ahLst/>
                  <a:cxnLst>
                    <a:cxn ang="T10">
                      <a:pos x="T0" y="T1"/>
                    </a:cxn>
                    <a:cxn ang="T11">
                      <a:pos x="T2" y="T3"/>
                    </a:cxn>
                    <a:cxn ang="T12">
                      <a:pos x="T4" y="T5"/>
                    </a:cxn>
                    <a:cxn ang="T13">
                      <a:pos x="T6" y="T7"/>
                    </a:cxn>
                    <a:cxn ang="T14">
                      <a:pos x="T8" y="T9"/>
                    </a:cxn>
                  </a:cxnLst>
                  <a:rect l="T15" t="T16" r="T17" b="T18"/>
                  <a:pathLst>
                    <a:path w="65" h="35">
                      <a:moveTo>
                        <a:pt x="0" y="0"/>
                      </a:moveTo>
                      <a:lnTo>
                        <a:pt x="41" y="0"/>
                      </a:lnTo>
                      <a:lnTo>
                        <a:pt x="65"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33" name="Freeform 364"/>
                <p:cNvSpPr>
                  <a:spLocks/>
                </p:cNvSpPr>
                <p:nvPr/>
              </p:nvSpPr>
              <p:spPr bwMode="auto">
                <a:xfrm>
                  <a:off x="945" y="3579"/>
                  <a:ext cx="33" cy="9"/>
                </a:xfrm>
                <a:custGeom>
                  <a:avLst/>
                  <a:gdLst>
                    <a:gd name="T0" fmla="*/ 0 w 65"/>
                    <a:gd name="T1" fmla="*/ 0 h 28"/>
                    <a:gd name="T2" fmla="*/ 1 w 65"/>
                    <a:gd name="T3" fmla="*/ 0 h 28"/>
                    <a:gd name="T4" fmla="*/ 1 w 65"/>
                    <a:gd name="T5" fmla="*/ 0 h 28"/>
                    <a:gd name="T6" fmla="*/ 1 w 65"/>
                    <a:gd name="T7" fmla="*/ 0 h 28"/>
                    <a:gd name="T8" fmla="*/ 0 w 65"/>
                    <a:gd name="T9" fmla="*/ 0 h 28"/>
                    <a:gd name="T10" fmla="*/ 0 60000 65536"/>
                    <a:gd name="T11" fmla="*/ 0 60000 65536"/>
                    <a:gd name="T12" fmla="*/ 0 60000 65536"/>
                    <a:gd name="T13" fmla="*/ 0 60000 65536"/>
                    <a:gd name="T14" fmla="*/ 0 60000 65536"/>
                    <a:gd name="T15" fmla="*/ 0 w 65"/>
                    <a:gd name="T16" fmla="*/ 0 h 28"/>
                    <a:gd name="T17" fmla="*/ 65 w 65"/>
                    <a:gd name="T18" fmla="*/ 28 h 28"/>
                  </a:gdLst>
                  <a:ahLst/>
                  <a:cxnLst>
                    <a:cxn ang="T10">
                      <a:pos x="T0" y="T1"/>
                    </a:cxn>
                    <a:cxn ang="T11">
                      <a:pos x="T2" y="T3"/>
                    </a:cxn>
                    <a:cxn ang="T12">
                      <a:pos x="T4" y="T5"/>
                    </a:cxn>
                    <a:cxn ang="T13">
                      <a:pos x="T6" y="T7"/>
                    </a:cxn>
                    <a:cxn ang="T14">
                      <a:pos x="T8" y="T9"/>
                    </a:cxn>
                  </a:cxnLst>
                  <a:rect l="T15" t="T16" r="T17" b="T18"/>
                  <a:pathLst>
                    <a:path w="65" h="28">
                      <a:moveTo>
                        <a:pt x="0" y="28"/>
                      </a:moveTo>
                      <a:lnTo>
                        <a:pt x="13" y="0"/>
                      </a:lnTo>
                      <a:lnTo>
                        <a:pt x="54" y="0"/>
                      </a:lnTo>
                      <a:lnTo>
                        <a:pt x="65"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15" name="Group 365"/>
              <p:cNvGrpSpPr>
                <a:grpSpLocks/>
              </p:cNvGrpSpPr>
              <p:nvPr/>
            </p:nvGrpSpPr>
            <p:grpSpPr bwMode="auto">
              <a:xfrm>
                <a:off x="949" y="3579"/>
                <a:ext cx="83" cy="63"/>
                <a:chOff x="949" y="3579"/>
                <a:chExt cx="83" cy="63"/>
              </a:xfrm>
            </p:grpSpPr>
            <p:grpSp>
              <p:nvGrpSpPr>
                <p:cNvPr id="146715" name="Group 366"/>
                <p:cNvGrpSpPr>
                  <a:grpSpLocks/>
                </p:cNvGrpSpPr>
                <p:nvPr/>
              </p:nvGrpSpPr>
              <p:grpSpPr bwMode="auto">
                <a:xfrm>
                  <a:off x="949" y="3579"/>
                  <a:ext cx="44" cy="23"/>
                  <a:chOff x="949" y="3579"/>
                  <a:chExt cx="44" cy="23"/>
                </a:xfrm>
              </p:grpSpPr>
              <p:sp>
                <p:nvSpPr>
                  <p:cNvPr id="146728" name="Freeform 367"/>
                  <p:cNvSpPr>
                    <a:spLocks/>
                  </p:cNvSpPr>
                  <p:nvPr/>
                </p:nvSpPr>
                <p:spPr bwMode="auto">
                  <a:xfrm>
                    <a:off x="949" y="3579"/>
                    <a:ext cx="19" cy="23"/>
                  </a:xfrm>
                  <a:custGeom>
                    <a:avLst/>
                    <a:gdLst>
                      <a:gd name="T0" fmla="*/ 1 w 38"/>
                      <a:gd name="T1" fmla="*/ 0 h 68"/>
                      <a:gd name="T2" fmla="*/ 0 w 38"/>
                      <a:gd name="T3" fmla="*/ 0 h 68"/>
                      <a:gd name="T4" fmla="*/ 1 w 38"/>
                      <a:gd name="T5" fmla="*/ 0 h 68"/>
                      <a:gd name="T6" fmla="*/ 1 w 38"/>
                      <a:gd name="T7" fmla="*/ 0 h 68"/>
                      <a:gd name="T8" fmla="*/ 1 w 38"/>
                      <a:gd name="T9" fmla="*/ 0 h 68"/>
                      <a:gd name="T10" fmla="*/ 0 60000 65536"/>
                      <a:gd name="T11" fmla="*/ 0 60000 65536"/>
                      <a:gd name="T12" fmla="*/ 0 60000 65536"/>
                      <a:gd name="T13" fmla="*/ 0 60000 65536"/>
                      <a:gd name="T14" fmla="*/ 0 60000 65536"/>
                      <a:gd name="T15" fmla="*/ 0 w 38"/>
                      <a:gd name="T16" fmla="*/ 0 h 68"/>
                      <a:gd name="T17" fmla="*/ 38 w 38"/>
                      <a:gd name="T18" fmla="*/ 68 h 68"/>
                    </a:gdLst>
                    <a:ahLst/>
                    <a:cxnLst>
                      <a:cxn ang="T10">
                        <a:pos x="T0" y="T1"/>
                      </a:cxn>
                      <a:cxn ang="T11">
                        <a:pos x="T2" y="T3"/>
                      </a:cxn>
                      <a:cxn ang="T12">
                        <a:pos x="T4" y="T5"/>
                      </a:cxn>
                      <a:cxn ang="T13">
                        <a:pos x="T6" y="T7"/>
                      </a:cxn>
                      <a:cxn ang="T14">
                        <a:pos x="T8" y="T9"/>
                      </a:cxn>
                    </a:cxnLst>
                    <a:rect l="T15" t="T16" r="T17" b="T18"/>
                    <a:pathLst>
                      <a:path w="38" h="68">
                        <a:moveTo>
                          <a:pt x="21" y="68"/>
                        </a:moveTo>
                        <a:lnTo>
                          <a:pt x="0" y="32"/>
                        </a:lnTo>
                        <a:lnTo>
                          <a:pt x="11" y="0"/>
                        </a:lnTo>
                        <a:lnTo>
                          <a:pt x="38" y="32"/>
                        </a:lnTo>
                        <a:lnTo>
                          <a:pt x="21"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29" name="Freeform 368"/>
                  <p:cNvSpPr>
                    <a:spLocks/>
                  </p:cNvSpPr>
                  <p:nvPr/>
                </p:nvSpPr>
                <p:spPr bwMode="auto">
                  <a:xfrm>
                    <a:off x="955" y="3579"/>
                    <a:ext cx="32" cy="11"/>
                  </a:xfrm>
                  <a:custGeom>
                    <a:avLst/>
                    <a:gdLst>
                      <a:gd name="T0" fmla="*/ 0 w 66"/>
                      <a:gd name="T1" fmla="*/ 0 h 32"/>
                      <a:gd name="T2" fmla="*/ 0 w 66"/>
                      <a:gd name="T3" fmla="*/ 0 h 32"/>
                      <a:gd name="T4" fmla="*/ 0 w 66"/>
                      <a:gd name="T5" fmla="*/ 0 h 32"/>
                      <a:gd name="T6" fmla="*/ 0 w 66"/>
                      <a:gd name="T7" fmla="*/ 0 h 32"/>
                      <a:gd name="T8" fmla="*/ 0 w 66"/>
                      <a:gd name="T9" fmla="*/ 0 h 32"/>
                      <a:gd name="T10" fmla="*/ 0 60000 65536"/>
                      <a:gd name="T11" fmla="*/ 0 60000 65536"/>
                      <a:gd name="T12" fmla="*/ 0 60000 65536"/>
                      <a:gd name="T13" fmla="*/ 0 60000 65536"/>
                      <a:gd name="T14" fmla="*/ 0 60000 65536"/>
                      <a:gd name="T15" fmla="*/ 0 w 66"/>
                      <a:gd name="T16" fmla="*/ 0 h 32"/>
                      <a:gd name="T17" fmla="*/ 66 w 66"/>
                      <a:gd name="T18" fmla="*/ 32 h 32"/>
                    </a:gdLst>
                    <a:ahLst/>
                    <a:cxnLst>
                      <a:cxn ang="T10">
                        <a:pos x="T0" y="T1"/>
                      </a:cxn>
                      <a:cxn ang="T11">
                        <a:pos x="T2" y="T3"/>
                      </a:cxn>
                      <a:cxn ang="T12">
                        <a:pos x="T4" y="T5"/>
                      </a:cxn>
                      <a:cxn ang="T13">
                        <a:pos x="T6" y="T7"/>
                      </a:cxn>
                      <a:cxn ang="T14">
                        <a:pos x="T8" y="T9"/>
                      </a:cxn>
                    </a:cxnLst>
                    <a:rect l="T15" t="T16" r="T17" b="T18"/>
                    <a:pathLst>
                      <a:path w="66" h="32">
                        <a:moveTo>
                          <a:pt x="0" y="0"/>
                        </a:moveTo>
                        <a:lnTo>
                          <a:pt x="42" y="0"/>
                        </a:lnTo>
                        <a:lnTo>
                          <a:pt x="66" y="32"/>
                        </a:lnTo>
                        <a:lnTo>
                          <a:pt x="25" y="32"/>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30" name="Freeform 369"/>
                  <p:cNvSpPr>
                    <a:spLocks/>
                  </p:cNvSpPr>
                  <p:nvPr/>
                </p:nvSpPr>
                <p:spPr bwMode="auto">
                  <a:xfrm>
                    <a:off x="960" y="3591"/>
                    <a:ext cx="33" cy="10"/>
                  </a:xfrm>
                  <a:custGeom>
                    <a:avLst/>
                    <a:gdLst>
                      <a:gd name="T0" fmla="*/ 0 w 65"/>
                      <a:gd name="T1" fmla="*/ 0 h 31"/>
                      <a:gd name="T2" fmla="*/ 1 w 65"/>
                      <a:gd name="T3" fmla="*/ 0 h 31"/>
                      <a:gd name="T4" fmla="*/ 1 w 65"/>
                      <a:gd name="T5" fmla="*/ 0 h 31"/>
                      <a:gd name="T6" fmla="*/ 1 w 65"/>
                      <a:gd name="T7" fmla="*/ 0 h 31"/>
                      <a:gd name="T8" fmla="*/ 0 w 65"/>
                      <a:gd name="T9" fmla="*/ 0 h 31"/>
                      <a:gd name="T10" fmla="*/ 0 60000 65536"/>
                      <a:gd name="T11" fmla="*/ 0 60000 65536"/>
                      <a:gd name="T12" fmla="*/ 0 60000 65536"/>
                      <a:gd name="T13" fmla="*/ 0 60000 65536"/>
                      <a:gd name="T14" fmla="*/ 0 60000 65536"/>
                      <a:gd name="T15" fmla="*/ 0 w 65"/>
                      <a:gd name="T16" fmla="*/ 0 h 31"/>
                      <a:gd name="T17" fmla="*/ 65 w 65"/>
                      <a:gd name="T18" fmla="*/ 31 h 31"/>
                    </a:gdLst>
                    <a:ahLst/>
                    <a:cxnLst>
                      <a:cxn ang="T10">
                        <a:pos x="T0" y="T1"/>
                      </a:cxn>
                      <a:cxn ang="T11">
                        <a:pos x="T2" y="T3"/>
                      </a:cxn>
                      <a:cxn ang="T12">
                        <a:pos x="T4" y="T5"/>
                      </a:cxn>
                      <a:cxn ang="T13">
                        <a:pos x="T6" y="T7"/>
                      </a:cxn>
                      <a:cxn ang="T14">
                        <a:pos x="T8" y="T9"/>
                      </a:cxn>
                    </a:cxnLst>
                    <a:rect l="T15" t="T16" r="T17" b="T18"/>
                    <a:pathLst>
                      <a:path w="65" h="31">
                        <a:moveTo>
                          <a:pt x="0" y="31"/>
                        </a:moveTo>
                        <a:lnTo>
                          <a:pt x="14" y="0"/>
                        </a:lnTo>
                        <a:lnTo>
                          <a:pt x="55" y="0"/>
                        </a:lnTo>
                        <a:lnTo>
                          <a:pt x="65"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716" name="Group 370"/>
                <p:cNvGrpSpPr>
                  <a:grpSpLocks/>
                </p:cNvGrpSpPr>
                <p:nvPr/>
              </p:nvGrpSpPr>
              <p:grpSpPr bwMode="auto">
                <a:xfrm>
                  <a:off x="961" y="3592"/>
                  <a:ext cx="45" cy="23"/>
                  <a:chOff x="961" y="3592"/>
                  <a:chExt cx="45" cy="23"/>
                </a:xfrm>
              </p:grpSpPr>
              <p:sp>
                <p:nvSpPr>
                  <p:cNvPr id="146725" name="Freeform 371"/>
                  <p:cNvSpPr>
                    <a:spLocks/>
                  </p:cNvSpPr>
                  <p:nvPr/>
                </p:nvSpPr>
                <p:spPr bwMode="auto">
                  <a:xfrm>
                    <a:off x="961" y="3592"/>
                    <a:ext cx="20" cy="23"/>
                  </a:xfrm>
                  <a:custGeom>
                    <a:avLst/>
                    <a:gdLst>
                      <a:gd name="T0" fmla="*/ 1 w 40"/>
                      <a:gd name="T1" fmla="*/ 0 h 69"/>
                      <a:gd name="T2" fmla="*/ 0 w 40"/>
                      <a:gd name="T3" fmla="*/ 0 h 69"/>
                      <a:gd name="T4" fmla="*/ 1 w 40"/>
                      <a:gd name="T5" fmla="*/ 0 h 69"/>
                      <a:gd name="T6" fmla="*/ 1 w 40"/>
                      <a:gd name="T7" fmla="*/ 0 h 69"/>
                      <a:gd name="T8" fmla="*/ 1 w 40"/>
                      <a:gd name="T9" fmla="*/ 0 h 69"/>
                      <a:gd name="T10" fmla="*/ 0 60000 65536"/>
                      <a:gd name="T11" fmla="*/ 0 60000 65536"/>
                      <a:gd name="T12" fmla="*/ 0 60000 65536"/>
                      <a:gd name="T13" fmla="*/ 0 60000 65536"/>
                      <a:gd name="T14" fmla="*/ 0 60000 65536"/>
                      <a:gd name="T15" fmla="*/ 0 w 40"/>
                      <a:gd name="T16" fmla="*/ 0 h 69"/>
                      <a:gd name="T17" fmla="*/ 40 w 40"/>
                      <a:gd name="T18" fmla="*/ 69 h 69"/>
                    </a:gdLst>
                    <a:ahLst/>
                    <a:cxnLst>
                      <a:cxn ang="T10">
                        <a:pos x="T0" y="T1"/>
                      </a:cxn>
                      <a:cxn ang="T11">
                        <a:pos x="T2" y="T3"/>
                      </a:cxn>
                      <a:cxn ang="T12">
                        <a:pos x="T4" y="T5"/>
                      </a:cxn>
                      <a:cxn ang="T13">
                        <a:pos x="T6" y="T7"/>
                      </a:cxn>
                      <a:cxn ang="T14">
                        <a:pos x="T8" y="T9"/>
                      </a:cxn>
                    </a:cxnLst>
                    <a:rect l="T15" t="T16" r="T17" b="T18"/>
                    <a:pathLst>
                      <a:path w="40" h="69">
                        <a:moveTo>
                          <a:pt x="23" y="69"/>
                        </a:moveTo>
                        <a:lnTo>
                          <a:pt x="0" y="33"/>
                        </a:lnTo>
                        <a:lnTo>
                          <a:pt x="12" y="0"/>
                        </a:lnTo>
                        <a:lnTo>
                          <a:pt x="40" y="33"/>
                        </a:lnTo>
                        <a:lnTo>
                          <a:pt x="23"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26" name="Freeform 372"/>
                  <p:cNvSpPr>
                    <a:spLocks/>
                  </p:cNvSpPr>
                  <p:nvPr/>
                </p:nvSpPr>
                <p:spPr bwMode="auto">
                  <a:xfrm>
                    <a:off x="968" y="3593"/>
                    <a:ext cx="33" cy="11"/>
                  </a:xfrm>
                  <a:custGeom>
                    <a:avLst/>
                    <a:gdLst>
                      <a:gd name="T0" fmla="*/ 0 w 66"/>
                      <a:gd name="T1" fmla="*/ 0 h 35"/>
                      <a:gd name="T2" fmla="*/ 1 w 66"/>
                      <a:gd name="T3" fmla="*/ 0 h 35"/>
                      <a:gd name="T4" fmla="*/ 1 w 66"/>
                      <a:gd name="T5" fmla="*/ 0 h 35"/>
                      <a:gd name="T6" fmla="*/ 1 w 66"/>
                      <a:gd name="T7" fmla="*/ 0 h 35"/>
                      <a:gd name="T8" fmla="*/ 0 w 66"/>
                      <a:gd name="T9" fmla="*/ 0 h 35"/>
                      <a:gd name="T10" fmla="*/ 0 60000 65536"/>
                      <a:gd name="T11" fmla="*/ 0 60000 65536"/>
                      <a:gd name="T12" fmla="*/ 0 60000 65536"/>
                      <a:gd name="T13" fmla="*/ 0 60000 65536"/>
                      <a:gd name="T14" fmla="*/ 0 60000 65536"/>
                      <a:gd name="T15" fmla="*/ 0 w 66"/>
                      <a:gd name="T16" fmla="*/ 0 h 35"/>
                      <a:gd name="T17" fmla="*/ 66 w 66"/>
                      <a:gd name="T18" fmla="*/ 35 h 35"/>
                    </a:gdLst>
                    <a:ahLst/>
                    <a:cxnLst>
                      <a:cxn ang="T10">
                        <a:pos x="T0" y="T1"/>
                      </a:cxn>
                      <a:cxn ang="T11">
                        <a:pos x="T2" y="T3"/>
                      </a:cxn>
                      <a:cxn ang="T12">
                        <a:pos x="T4" y="T5"/>
                      </a:cxn>
                      <a:cxn ang="T13">
                        <a:pos x="T6" y="T7"/>
                      </a:cxn>
                      <a:cxn ang="T14">
                        <a:pos x="T8" y="T9"/>
                      </a:cxn>
                    </a:cxnLst>
                    <a:rect l="T15" t="T16" r="T17" b="T18"/>
                    <a:pathLst>
                      <a:path w="66" h="35">
                        <a:moveTo>
                          <a:pt x="0" y="0"/>
                        </a:moveTo>
                        <a:lnTo>
                          <a:pt x="41" y="0"/>
                        </a:lnTo>
                        <a:lnTo>
                          <a:pt x="66" y="35"/>
                        </a:lnTo>
                        <a:lnTo>
                          <a:pt x="24"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27" name="Freeform 373"/>
                  <p:cNvSpPr>
                    <a:spLocks/>
                  </p:cNvSpPr>
                  <p:nvPr/>
                </p:nvSpPr>
                <p:spPr bwMode="auto">
                  <a:xfrm>
                    <a:off x="973" y="3605"/>
                    <a:ext cx="33" cy="10"/>
                  </a:xfrm>
                  <a:custGeom>
                    <a:avLst/>
                    <a:gdLst>
                      <a:gd name="T0" fmla="*/ 0 w 66"/>
                      <a:gd name="T1" fmla="*/ 0 h 30"/>
                      <a:gd name="T2" fmla="*/ 1 w 66"/>
                      <a:gd name="T3" fmla="*/ 0 h 30"/>
                      <a:gd name="T4" fmla="*/ 1 w 66"/>
                      <a:gd name="T5" fmla="*/ 0 h 30"/>
                      <a:gd name="T6" fmla="*/ 1 w 66"/>
                      <a:gd name="T7" fmla="*/ 0 h 30"/>
                      <a:gd name="T8" fmla="*/ 0 w 66"/>
                      <a:gd name="T9" fmla="*/ 0 h 30"/>
                      <a:gd name="T10" fmla="*/ 0 60000 65536"/>
                      <a:gd name="T11" fmla="*/ 0 60000 65536"/>
                      <a:gd name="T12" fmla="*/ 0 60000 65536"/>
                      <a:gd name="T13" fmla="*/ 0 60000 65536"/>
                      <a:gd name="T14" fmla="*/ 0 60000 65536"/>
                      <a:gd name="T15" fmla="*/ 0 w 66"/>
                      <a:gd name="T16" fmla="*/ 0 h 30"/>
                      <a:gd name="T17" fmla="*/ 66 w 66"/>
                      <a:gd name="T18" fmla="*/ 30 h 30"/>
                    </a:gdLst>
                    <a:ahLst/>
                    <a:cxnLst>
                      <a:cxn ang="T10">
                        <a:pos x="T0" y="T1"/>
                      </a:cxn>
                      <a:cxn ang="T11">
                        <a:pos x="T2" y="T3"/>
                      </a:cxn>
                      <a:cxn ang="T12">
                        <a:pos x="T4" y="T5"/>
                      </a:cxn>
                      <a:cxn ang="T13">
                        <a:pos x="T6" y="T7"/>
                      </a:cxn>
                      <a:cxn ang="T14">
                        <a:pos x="T8" y="T9"/>
                      </a:cxn>
                    </a:cxnLst>
                    <a:rect l="T15" t="T16" r="T17" b="T18"/>
                    <a:pathLst>
                      <a:path w="66" h="30">
                        <a:moveTo>
                          <a:pt x="0" y="30"/>
                        </a:moveTo>
                        <a:lnTo>
                          <a:pt x="13" y="0"/>
                        </a:lnTo>
                        <a:lnTo>
                          <a:pt x="55"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717" name="Group 374"/>
                <p:cNvGrpSpPr>
                  <a:grpSpLocks/>
                </p:cNvGrpSpPr>
                <p:nvPr/>
              </p:nvGrpSpPr>
              <p:grpSpPr bwMode="auto">
                <a:xfrm>
                  <a:off x="974" y="3606"/>
                  <a:ext cx="44" cy="23"/>
                  <a:chOff x="974" y="3606"/>
                  <a:chExt cx="44" cy="23"/>
                </a:xfrm>
              </p:grpSpPr>
              <p:sp>
                <p:nvSpPr>
                  <p:cNvPr id="146722" name="Freeform 375"/>
                  <p:cNvSpPr>
                    <a:spLocks/>
                  </p:cNvSpPr>
                  <p:nvPr/>
                </p:nvSpPr>
                <p:spPr bwMode="auto">
                  <a:xfrm>
                    <a:off x="974" y="3606"/>
                    <a:ext cx="19" cy="23"/>
                  </a:xfrm>
                  <a:custGeom>
                    <a:avLst/>
                    <a:gdLst>
                      <a:gd name="T0" fmla="*/ 0 w 40"/>
                      <a:gd name="T1" fmla="*/ 0 h 68"/>
                      <a:gd name="T2" fmla="*/ 0 w 40"/>
                      <a:gd name="T3" fmla="*/ 0 h 68"/>
                      <a:gd name="T4" fmla="*/ 0 w 40"/>
                      <a:gd name="T5" fmla="*/ 0 h 68"/>
                      <a:gd name="T6" fmla="*/ 0 w 40"/>
                      <a:gd name="T7" fmla="*/ 0 h 68"/>
                      <a:gd name="T8" fmla="*/ 0 w 40"/>
                      <a:gd name="T9" fmla="*/ 0 h 68"/>
                      <a:gd name="T10" fmla="*/ 0 60000 65536"/>
                      <a:gd name="T11" fmla="*/ 0 60000 65536"/>
                      <a:gd name="T12" fmla="*/ 0 60000 65536"/>
                      <a:gd name="T13" fmla="*/ 0 60000 65536"/>
                      <a:gd name="T14" fmla="*/ 0 60000 65536"/>
                      <a:gd name="T15" fmla="*/ 0 w 40"/>
                      <a:gd name="T16" fmla="*/ 0 h 68"/>
                      <a:gd name="T17" fmla="*/ 40 w 40"/>
                      <a:gd name="T18" fmla="*/ 68 h 68"/>
                    </a:gdLst>
                    <a:ahLst/>
                    <a:cxnLst>
                      <a:cxn ang="T10">
                        <a:pos x="T0" y="T1"/>
                      </a:cxn>
                      <a:cxn ang="T11">
                        <a:pos x="T2" y="T3"/>
                      </a:cxn>
                      <a:cxn ang="T12">
                        <a:pos x="T4" y="T5"/>
                      </a:cxn>
                      <a:cxn ang="T13">
                        <a:pos x="T6" y="T7"/>
                      </a:cxn>
                      <a:cxn ang="T14">
                        <a:pos x="T8" y="T9"/>
                      </a:cxn>
                    </a:cxnLst>
                    <a:rect l="T15" t="T16" r="T17" b="T18"/>
                    <a:pathLst>
                      <a:path w="40" h="68">
                        <a:moveTo>
                          <a:pt x="24" y="68"/>
                        </a:moveTo>
                        <a:lnTo>
                          <a:pt x="0" y="35"/>
                        </a:lnTo>
                        <a:lnTo>
                          <a:pt x="12" y="0"/>
                        </a:lnTo>
                        <a:lnTo>
                          <a:pt x="40" y="35"/>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23" name="Freeform 376"/>
                  <p:cNvSpPr>
                    <a:spLocks/>
                  </p:cNvSpPr>
                  <p:nvPr/>
                </p:nvSpPr>
                <p:spPr bwMode="auto">
                  <a:xfrm>
                    <a:off x="980" y="3606"/>
                    <a:ext cx="32" cy="12"/>
                  </a:xfrm>
                  <a:custGeom>
                    <a:avLst/>
                    <a:gdLst>
                      <a:gd name="T0" fmla="*/ 0 w 65"/>
                      <a:gd name="T1" fmla="*/ 0 h 35"/>
                      <a:gd name="T2" fmla="*/ 0 w 65"/>
                      <a:gd name="T3" fmla="*/ 0 h 35"/>
                      <a:gd name="T4" fmla="*/ 0 w 65"/>
                      <a:gd name="T5" fmla="*/ 0 h 35"/>
                      <a:gd name="T6" fmla="*/ 0 w 65"/>
                      <a:gd name="T7" fmla="*/ 0 h 35"/>
                      <a:gd name="T8" fmla="*/ 0 w 65"/>
                      <a:gd name="T9" fmla="*/ 0 h 35"/>
                      <a:gd name="T10" fmla="*/ 0 60000 65536"/>
                      <a:gd name="T11" fmla="*/ 0 60000 65536"/>
                      <a:gd name="T12" fmla="*/ 0 60000 65536"/>
                      <a:gd name="T13" fmla="*/ 0 60000 65536"/>
                      <a:gd name="T14" fmla="*/ 0 60000 65536"/>
                      <a:gd name="T15" fmla="*/ 0 w 65"/>
                      <a:gd name="T16" fmla="*/ 0 h 35"/>
                      <a:gd name="T17" fmla="*/ 65 w 65"/>
                      <a:gd name="T18" fmla="*/ 35 h 35"/>
                    </a:gdLst>
                    <a:ahLst/>
                    <a:cxnLst>
                      <a:cxn ang="T10">
                        <a:pos x="T0" y="T1"/>
                      </a:cxn>
                      <a:cxn ang="T11">
                        <a:pos x="T2" y="T3"/>
                      </a:cxn>
                      <a:cxn ang="T12">
                        <a:pos x="T4" y="T5"/>
                      </a:cxn>
                      <a:cxn ang="T13">
                        <a:pos x="T6" y="T7"/>
                      </a:cxn>
                      <a:cxn ang="T14">
                        <a:pos x="T8" y="T9"/>
                      </a:cxn>
                    </a:cxnLst>
                    <a:rect l="T15" t="T16" r="T17" b="T18"/>
                    <a:pathLst>
                      <a:path w="65" h="35">
                        <a:moveTo>
                          <a:pt x="0" y="0"/>
                        </a:moveTo>
                        <a:lnTo>
                          <a:pt x="42" y="0"/>
                        </a:lnTo>
                        <a:lnTo>
                          <a:pt x="65"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24" name="Freeform 377"/>
                  <p:cNvSpPr>
                    <a:spLocks/>
                  </p:cNvSpPr>
                  <p:nvPr/>
                </p:nvSpPr>
                <p:spPr bwMode="auto">
                  <a:xfrm>
                    <a:off x="986" y="3619"/>
                    <a:ext cx="32" cy="9"/>
                  </a:xfrm>
                  <a:custGeom>
                    <a:avLst/>
                    <a:gdLst>
                      <a:gd name="T0" fmla="*/ 0 w 65"/>
                      <a:gd name="T1" fmla="*/ 0 h 29"/>
                      <a:gd name="T2" fmla="*/ 0 w 65"/>
                      <a:gd name="T3" fmla="*/ 0 h 29"/>
                      <a:gd name="T4" fmla="*/ 0 w 65"/>
                      <a:gd name="T5" fmla="*/ 0 h 29"/>
                      <a:gd name="T6" fmla="*/ 0 w 65"/>
                      <a:gd name="T7" fmla="*/ 0 h 29"/>
                      <a:gd name="T8" fmla="*/ 0 w 65"/>
                      <a:gd name="T9" fmla="*/ 0 h 29"/>
                      <a:gd name="T10" fmla="*/ 0 60000 65536"/>
                      <a:gd name="T11" fmla="*/ 0 60000 65536"/>
                      <a:gd name="T12" fmla="*/ 0 60000 65536"/>
                      <a:gd name="T13" fmla="*/ 0 60000 65536"/>
                      <a:gd name="T14" fmla="*/ 0 60000 65536"/>
                      <a:gd name="T15" fmla="*/ 0 w 65"/>
                      <a:gd name="T16" fmla="*/ 0 h 29"/>
                      <a:gd name="T17" fmla="*/ 65 w 65"/>
                      <a:gd name="T18" fmla="*/ 29 h 29"/>
                    </a:gdLst>
                    <a:ahLst/>
                    <a:cxnLst>
                      <a:cxn ang="T10">
                        <a:pos x="T0" y="T1"/>
                      </a:cxn>
                      <a:cxn ang="T11">
                        <a:pos x="T2" y="T3"/>
                      </a:cxn>
                      <a:cxn ang="T12">
                        <a:pos x="T4" y="T5"/>
                      </a:cxn>
                      <a:cxn ang="T13">
                        <a:pos x="T6" y="T7"/>
                      </a:cxn>
                      <a:cxn ang="T14">
                        <a:pos x="T8" y="T9"/>
                      </a:cxn>
                    </a:cxnLst>
                    <a:rect l="T15" t="T16" r="T17" b="T18"/>
                    <a:pathLst>
                      <a:path w="65" h="29">
                        <a:moveTo>
                          <a:pt x="0" y="29"/>
                        </a:moveTo>
                        <a:lnTo>
                          <a:pt x="12" y="0"/>
                        </a:lnTo>
                        <a:lnTo>
                          <a:pt x="53" y="0"/>
                        </a:lnTo>
                        <a:lnTo>
                          <a:pt x="65" y="29"/>
                        </a:lnTo>
                        <a:lnTo>
                          <a:pt x="0" y="2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718" name="Group 378"/>
                <p:cNvGrpSpPr>
                  <a:grpSpLocks/>
                </p:cNvGrpSpPr>
                <p:nvPr/>
              </p:nvGrpSpPr>
              <p:grpSpPr bwMode="auto">
                <a:xfrm>
                  <a:off x="987" y="3619"/>
                  <a:ext cx="45" cy="23"/>
                  <a:chOff x="987" y="3619"/>
                  <a:chExt cx="45" cy="23"/>
                </a:xfrm>
              </p:grpSpPr>
              <p:sp>
                <p:nvSpPr>
                  <p:cNvPr id="146719" name="Freeform 379"/>
                  <p:cNvSpPr>
                    <a:spLocks/>
                  </p:cNvSpPr>
                  <p:nvPr/>
                </p:nvSpPr>
                <p:spPr bwMode="auto">
                  <a:xfrm>
                    <a:off x="987" y="3619"/>
                    <a:ext cx="20" cy="23"/>
                  </a:xfrm>
                  <a:custGeom>
                    <a:avLst/>
                    <a:gdLst>
                      <a:gd name="T0" fmla="*/ 1 w 39"/>
                      <a:gd name="T1" fmla="*/ 0 h 68"/>
                      <a:gd name="T2" fmla="*/ 0 w 39"/>
                      <a:gd name="T3" fmla="*/ 0 h 68"/>
                      <a:gd name="T4" fmla="*/ 1 w 39"/>
                      <a:gd name="T5" fmla="*/ 0 h 68"/>
                      <a:gd name="T6" fmla="*/ 1 w 39"/>
                      <a:gd name="T7" fmla="*/ 0 h 68"/>
                      <a:gd name="T8" fmla="*/ 1 w 39"/>
                      <a:gd name="T9" fmla="*/ 0 h 68"/>
                      <a:gd name="T10" fmla="*/ 0 60000 65536"/>
                      <a:gd name="T11" fmla="*/ 0 60000 65536"/>
                      <a:gd name="T12" fmla="*/ 0 60000 65536"/>
                      <a:gd name="T13" fmla="*/ 0 60000 65536"/>
                      <a:gd name="T14" fmla="*/ 0 60000 65536"/>
                      <a:gd name="T15" fmla="*/ 0 w 39"/>
                      <a:gd name="T16" fmla="*/ 0 h 68"/>
                      <a:gd name="T17" fmla="*/ 39 w 39"/>
                      <a:gd name="T18" fmla="*/ 68 h 68"/>
                    </a:gdLst>
                    <a:ahLst/>
                    <a:cxnLst>
                      <a:cxn ang="T10">
                        <a:pos x="T0" y="T1"/>
                      </a:cxn>
                      <a:cxn ang="T11">
                        <a:pos x="T2" y="T3"/>
                      </a:cxn>
                      <a:cxn ang="T12">
                        <a:pos x="T4" y="T5"/>
                      </a:cxn>
                      <a:cxn ang="T13">
                        <a:pos x="T6" y="T7"/>
                      </a:cxn>
                      <a:cxn ang="T14">
                        <a:pos x="T8" y="T9"/>
                      </a:cxn>
                    </a:cxnLst>
                    <a:rect l="T15" t="T16" r="T17" b="T18"/>
                    <a:pathLst>
                      <a:path w="39" h="68">
                        <a:moveTo>
                          <a:pt x="22" y="68"/>
                        </a:moveTo>
                        <a:lnTo>
                          <a:pt x="0" y="33"/>
                        </a:lnTo>
                        <a:lnTo>
                          <a:pt x="12" y="0"/>
                        </a:lnTo>
                        <a:lnTo>
                          <a:pt x="39" y="33"/>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20" name="Freeform 380"/>
                  <p:cNvSpPr>
                    <a:spLocks/>
                  </p:cNvSpPr>
                  <p:nvPr/>
                </p:nvSpPr>
                <p:spPr bwMode="auto">
                  <a:xfrm>
                    <a:off x="994" y="3620"/>
                    <a:ext cx="32" cy="11"/>
                  </a:xfrm>
                  <a:custGeom>
                    <a:avLst/>
                    <a:gdLst>
                      <a:gd name="T0" fmla="*/ 0 w 64"/>
                      <a:gd name="T1" fmla="*/ 0 h 33"/>
                      <a:gd name="T2" fmla="*/ 1 w 64"/>
                      <a:gd name="T3" fmla="*/ 0 h 33"/>
                      <a:gd name="T4" fmla="*/ 1 w 64"/>
                      <a:gd name="T5" fmla="*/ 0 h 33"/>
                      <a:gd name="T6" fmla="*/ 1 w 64"/>
                      <a:gd name="T7" fmla="*/ 0 h 33"/>
                      <a:gd name="T8" fmla="*/ 0 w 64"/>
                      <a:gd name="T9" fmla="*/ 0 h 33"/>
                      <a:gd name="T10" fmla="*/ 0 60000 65536"/>
                      <a:gd name="T11" fmla="*/ 0 60000 65536"/>
                      <a:gd name="T12" fmla="*/ 0 60000 65536"/>
                      <a:gd name="T13" fmla="*/ 0 60000 65536"/>
                      <a:gd name="T14" fmla="*/ 0 60000 65536"/>
                      <a:gd name="T15" fmla="*/ 0 w 64"/>
                      <a:gd name="T16" fmla="*/ 0 h 33"/>
                      <a:gd name="T17" fmla="*/ 64 w 64"/>
                      <a:gd name="T18" fmla="*/ 33 h 33"/>
                    </a:gdLst>
                    <a:ahLst/>
                    <a:cxnLst>
                      <a:cxn ang="T10">
                        <a:pos x="T0" y="T1"/>
                      </a:cxn>
                      <a:cxn ang="T11">
                        <a:pos x="T2" y="T3"/>
                      </a:cxn>
                      <a:cxn ang="T12">
                        <a:pos x="T4" y="T5"/>
                      </a:cxn>
                      <a:cxn ang="T13">
                        <a:pos x="T6" y="T7"/>
                      </a:cxn>
                      <a:cxn ang="T14">
                        <a:pos x="T8" y="T9"/>
                      </a:cxn>
                    </a:cxnLst>
                    <a:rect l="T15" t="T16" r="T17" b="T18"/>
                    <a:pathLst>
                      <a:path w="64" h="33">
                        <a:moveTo>
                          <a:pt x="0" y="0"/>
                        </a:moveTo>
                        <a:lnTo>
                          <a:pt x="41" y="0"/>
                        </a:lnTo>
                        <a:lnTo>
                          <a:pt x="64" y="33"/>
                        </a:lnTo>
                        <a:lnTo>
                          <a:pt x="25"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21" name="Freeform 381"/>
                  <p:cNvSpPr>
                    <a:spLocks/>
                  </p:cNvSpPr>
                  <p:nvPr/>
                </p:nvSpPr>
                <p:spPr bwMode="auto">
                  <a:xfrm>
                    <a:off x="999" y="3632"/>
                    <a:ext cx="33" cy="9"/>
                  </a:xfrm>
                  <a:custGeom>
                    <a:avLst/>
                    <a:gdLst>
                      <a:gd name="T0" fmla="*/ 0 w 65"/>
                      <a:gd name="T1" fmla="*/ 0 h 29"/>
                      <a:gd name="T2" fmla="*/ 1 w 65"/>
                      <a:gd name="T3" fmla="*/ 0 h 29"/>
                      <a:gd name="T4" fmla="*/ 1 w 65"/>
                      <a:gd name="T5" fmla="*/ 0 h 29"/>
                      <a:gd name="T6" fmla="*/ 1 w 65"/>
                      <a:gd name="T7" fmla="*/ 0 h 29"/>
                      <a:gd name="T8" fmla="*/ 0 w 65"/>
                      <a:gd name="T9" fmla="*/ 0 h 29"/>
                      <a:gd name="T10" fmla="*/ 0 60000 65536"/>
                      <a:gd name="T11" fmla="*/ 0 60000 65536"/>
                      <a:gd name="T12" fmla="*/ 0 60000 65536"/>
                      <a:gd name="T13" fmla="*/ 0 60000 65536"/>
                      <a:gd name="T14" fmla="*/ 0 60000 65536"/>
                      <a:gd name="T15" fmla="*/ 0 w 65"/>
                      <a:gd name="T16" fmla="*/ 0 h 29"/>
                      <a:gd name="T17" fmla="*/ 65 w 65"/>
                      <a:gd name="T18" fmla="*/ 29 h 29"/>
                    </a:gdLst>
                    <a:ahLst/>
                    <a:cxnLst>
                      <a:cxn ang="T10">
                        <a:pos x="T0" y="T1"/>
                      </a:cxn>
                      <a:cxn ang="T11">
                        <a:pos x="T2" y="T3"/>
                      </a:cxn>
                      <a:cxn ang="T12">
                        <a:pos x="T4" y="T5"/>
                      </a:cxn>
                      <a:cxn ang="T13">
                        <a:pos x="T6" y="T7"/>
                      </a:cxn>
                      <a:cxn ang="T14">
                        <a:pos x="T8" y="T9"/>
                      </a:cxn>
                    </a:cxnLst>
                    <a:rect l="T15" t="T16" r="T17" b="T18"/>
                    <a:pathLst>
                      <a:path w="65" h="29">
                        <a:moveTo>
                          <a:pt x="0" y="29"/>
                        </a:moveTo>
                        <a:lnTo>
                          <a:pt x="14" y="0"/>
                        </a:lnTo>
                        <a:lnTo>
                          <a:pt x="53" y="0"/>
                        </a:lnTo>
                        <a:lnTo>
                          <a:pt x="65" y="29"/>
                        </a:lnTo>
                        <a:lnTo>
                          <a:pt x="0" y="2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46616" name="Group 382"/>
              <p:cNvGrpSpPr>
                <a:grpSpLocks/>
              </p:cNvGrpSpPr>
              <p:nvPr/>
            </p:nvGrpSpPr>
            <p:grpSpPr bwMode="auto">
              <a:xfrm>
                <a:off x="1002" y="3632"/>
                <a:ext cx="83" cy="63"/>
                <a:chOff x="1002" y="3632"/>
                <a:chExt cx="83" cy="63"/>
              </a:xfrm>
            </p:grpSpPr>
            <p:grpSp>
              <p:nvGrpSpPr>
                <p:cNvPr id="146699" name="Group 383"/>
                <p:cNvGrpSpPr>
                  <a:grpSpLocks/>
                </p:cNvGrpSpPr>
                <p:nvPr/>
              </p:nvGrpSpPr>
              <p:grpSpPr bwMode="auto">
                <a:xfrm>
                  <a:off x="1002" y="3632"/>
                  <a:ext cx="44" cy="22"/>
                  <a:chOff x="1002" y="3632"/>
                  <a:chExt cx="44" cy="22"/>
                </a:xfrm>
              </p:grpSpPr>
              <p:sp>
                <p:nvSpPr>
                  <p:cNvPr id="146712" name="Freeform 384"/>
                  <p:cNvSpPr>
                    <a:spLocks/>
                  </p:cNvSpPr>
                  <p:nvPr/>
                </p:nvSpPr>
                <p:spPr bwMode="auto">
                  <a:xfrm>
                    <a:off x="1002" y="3632"/>
                    <a:ext cx="19" cy="22"/>
                  </a:xfrm>
                  <a:custGeom>
                    <a:avLst/>
                    <a:gdLst>
                      <a:gd name="T0" fmla="*/ 1 w 38"/>
                      <a:gd name="T1" fmla="*/ 0 h 68"/>
                      <a:gd name="T2" fmla="*/ 0 w 38"/>
                      <a:gd name="T3" fmla="*/ 0 h 68"/>
                      <a:gd name="T4" fmla="*/ 1 w 38"/>
                      <a:gd name="T5" fmla="*/ 0 h 68"/>
                      <a:gd name="T6" fmla="*/ 1 w 38"/>
                      <a:gd name="T7" fmla="*/ 0 h 68"/>
                      <a:gd name="T8" fmla="*/ 1 w 38"/>
                      <a:gd name="T9" fmla="*/ 0 h 68"/>
                      <a:gd name="T10" fmla="*/ 0 60000 65536"/>
                      <a:gd name="T11" fmla="*/ 0 60000 65536"/>
                      <a:gd name="T12" fmla="*/ 0 60000 65536"/>
                      <a:gd name="T13" fmla="*/ 0 60000 65536"/>
                      <a:gd name="T14" fmla="*/ 0 60000 65536"/>
                      <a:gd name="T15" fmla="*/ 0 w 38"/>
                      <a:gd name="T16" fmla="*/ 0 h 68"/>
                      <a:gd name="T17" fmla="*/ 38 w 38"/>
                      <a:gd name="T18" fmla="*/ 68 h 68"/>
                    </a:gdLst>
                    <a:ahLst/>
                    <a:cxnLst>
                      <a:cxn ang="T10">
                        <a:pos x="T0" y="T1"/>
                      </a:cxn>
                      <a:cxn ang="T11">
                        <a:pos x="T2" y="T3"/>
                      </a:cxn>
                      <a:cxn ang="T12">
                        <a:pos x="T4" y="T5"/>
                      </a:cxn>
                      <a:cxn ang="T13">
                        <a:pos x="T6" y="T7"/>
                      </a:cxn>
                      <a:cxn ang="T14">
                        <a:pos x="T8" y="T9"/>
                      </a:cxn>
                    </a:cxnLst>
                    <a:rect l="T15" t="T16" r="T17" b="T18"/>
                    <a:pathLst>
                      <a:path w="38" h="68">
                        <a:moveTo>
                          <a:pt x="21" y="68"/>
                        </a:moveTo>
                        <a:lnTo>
                          <a:pt x="0" y="33"/>
                        </a:lnTo>
                        <a:lnTo>
                          <a:pt x="10" y="0"/>
                        </a:lnTo>
                        <a:lnTo>
                          <a:pt x="38" y="33"/>
                        </a:lnTo>
                        <a:lnTo>
                          <a:pt x="21"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13" name="Freeform 385"/>
                  <p:cNvSpPr>
                    <a:spLocks/>
                  </p:cNvSpPr>
                  <p:nvPr/>
                </p:nvSpPr>
                <p:spPr bwMode="auto">
                  <a:xfrm>
                    <a:off x="1008" y="3632"/>
                    <a:ext cx="33" cy="12"/>
                  </a:xfrm>
                  <a:custGeom>
                    <a:avLst/>
                    <a:gdLst>
                      <a:gd name="T0" fmla="*/ 0 w 65"/>
                      <a:gd name="T1" fmla="*/ 0 h 35"/>
                      <a:gd name="T2" fmla="*/ 1 w 65"/>
                      <a:gd name="T3" fmla="*/ 0 h 35"/>
                      <a:gd name="T4" fmla="*/ 1 w 65"/>
                      <a:gd name="T5" fmla="*/ 0 h 35"/>
                      <a:gd name="T6" fmla="*/ 1 w 65"/>
                      <a:gd name="T7" fmla="*/ 0 h 35"/>
                      <a:gd name="T8" fmla="*/ 0 w 65"/>
                      <a:gd name="T9" fmla="*/ 0 h 35"/>
                      <a:gd name="T10" fmla="*/ 0 60000 65536"/>
                      <a:gd name="T11" fmla="*/ 0 60000 65536"/>
                      <a:gd name="T12" fmla="*/ 0 60000 65536"/>
                      <a:gd name="T13" fmla="*/ 0 60000 65536"/>
                      <a:gd name="T14" fmla="*/ 0 60000 65536"/>
                      <a:gd name="T15" fmla="*/ 0 w 65"/>
                      <a:gd name="T16" fmla="*/ 0 h 35"/>
                      <a:gd name="T17" fmla="*/ 65 w 65"/>
                      <a:gd name="T18" fmla="*/ 35 h 35"/>
                    </a:gdLst>
                    <a:ahLst/>
                    <a:cxnLst>
                      <a:cxn ang="T10">
                        <a:pos x="T0" y="T1"/>
                      </a:cxn>
                      <a:cxn ang="T11">
                        <a:pos x="T2" y="T3"/>
                      </a:cxn>
                      <a:cxn ang="T12">
                        <a:pos x="T4" y="T5"/>
                      </a:cxn>
                      <a:cxn ang="T13">
                        <a:pos x="T6" y="T7"/>
                      </a:cxn>
                      <a:cxn ang="T14">
                        <a:pos x="T8" y="T9"/>
                      </a:cxn>
                    </a:cxnLst>
                    <a:rect l="T15" t="T16" r="T17" b="T18"/>
                    <a:pathLst>
                      <a:path w="65" h="35">
                        <a:moveTo>
                          <a:pt x="0" y="0"/>
                        </a:moveTo>
                        <a:lnTo>
                          <a:pt x="40" y="0"/>
                        </a:lnTo>
                        <a:lnTo>
                          <a:pt x="65"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14" name="Freeform 386"/>
                  <p:cNvSpPr>
                    <a:spLocks/>
                  </p:cNvSpPr>
                  <p:nvPr/>
                </p:nvSpPr>
                <p:spPr bwMode="auto">
                  <a:xfrm>
                    <a:off x="1013" y="3644"/>
                    <a:ext cx="33" cy="10"/>
                  </a:xfrm>
                  <a:custGeom>
                    <a:avLst/>
                    <a:gdLst>
                      <a:gd name="T0" fmla="*/ 0 w 66"/>
                      <a:gd name="T1" fmla="*/ 0 h 28"/>
                      <a:gd name="T2" fmla="*/ 1 w 66"/>
                      <a:gd name="T3" fmla="*/ 0 h 28"/>
                      <a:gd name="T4" fmla="*/ 1 w 66"/>
                      <a:gd name="T5" fmla="*/ 0 h 28"/>
                      <a:gd name="T6" fmla="*/ 1 w 66"/>
                      <a:gd name="T7" fmla="*/ 0 h 28"/>
                      <a:gd name="T8" fmla="*/ 0 w 66"/>
                      <a:gd name="T9" fmla="*/ 0 h 28"/>
                      <a:gd name="T10" fmla="*/ 0 60000 65536"/>
                      <a:gd name="T11" fmla="*/ 0 60000 65536"/>
                      <a:gd name="T12" fmla="*/ 0 60000 65536"/>
                      <a:gd name="T13" fmla="*/ 0 60000 65536"/>
                      <a:gd name="T14" fmla="*/ 0 60000 65536"/>
                      <a:gd name="T15" fmla="*/ 0 w 66"/>
                      <a:gd name="T16" fmla="*/ 0 h 28"/>
                      <a:gd name="T17" fmla="*/ 66 w 66"/>
                      <a:gd name="T18" fmla="*/ 28 h 28"/>
                    </a:gdLst>
                    <a:ahLst/>
                    <a:cxnLst>
                      <a:cxn ang="T10">
                        <a:pos x="T0" y="T1"/>
                      </a:cxn>
                      <a:cxn ang="T11">
                        <a:pos x="T2" y="T3"/>
                      </a:cxn>
                      <a:cxn ang="T12">
                        <a:pos x="T4" y="T5"/>
                      </a:cxn>
                      <a:cxn ang="T13">
                        <a:pos x="T6" y="T7"/>
                      </a:cxn>
                      <a:cxn ang="T14">
                        <a:pos x="T8" y="T9"/>
                      </a:cxn>
                    </a:cxnLst>
                    <a:rect l="T15" t="T16" r="T17" b="T18"/>
                    <a:pathLst>
                      <a:path w="66" h="28">
                        <a:moveTo>
                          <a:pt x="0" y="28"/>
                        </a:moveTo>
                        <a:lnTo>
                          <a:pt x="13" y="0"/>
                        </a:lnTo>
                        <a:lnTo>
                          <a:pt x="55" y="0"/>
                        </a:lnTo>
                        <a:lnTo>
                          <a:pt x="66"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700" name="Group 387"/>
                <p:cNvGrpSpPr>
                  <a:grpSpLocks/>
                </p:cNvGrpSpPr>
                <p:nvPr/>
              </p:nvGrpSpPr>
              <p:grpSpPr bwMode="auto">
                <a:xfrm>
                  <a:off x="1014" y="3645"/>
                  <a:ext cx="44" cy="23"/>
                  <a:chOff x="1014" y="3645"/>
                  <a:chExt cx="44" cy="23"/>
                </a:xfrm>
              </p:grpSpPr>
              <p:sp>
                <p:nvSpPr>
                  <p:cNvPr id="146709" name="Freeform 388"/>
                  <p:cNvSpPr>
                    <a:spLocks/>
                  </p:cNvSpPr>
                  <p:nvPr/>
                </p:nvSpPr>
                <p:spPr bwMode="auto">
                  <a:xfrm>
                    <a:off x="1014" y="3645"/>
                    <a:ext cx="19" cy="23"/>
                  </a:xfrm>
                  <a:custGeom>
                    <a:avLst/>
                    <a:gdLst>
                      <a:gd name="T0" fmla="*/ 0 w 40"/>
                      <a:gd name="T1" fmla="*/ 0 h 68"/>
                      <a:gd name="T2" fmla="*/ 0 w 40"/>
                      <a:gd name="T3" fmla="*/ 0 h 68"/>
                      <a:gd name="T4" fmla="*/ 0 w 40"/>
                      <a:gd name="T5" fmla="*/ 0 h 68"/>
                      <a:gd name="T6" fmla="*/ 0 w 40"/>
                      <a:gd name="T7" fmla="*/ 0 h 68"/>
                      <a:gd name="T8" fmla="*/ 0 w 40"/>
                      <a:gd name="T9" fmla="*/ 0 h 68"/>
                      <a:gd name="T10" fmla="*/ 0 60000 65536"/>
                      <a:gd name="T11" fmla="*/ 0 60000 65536"/>
                      <a:gd name="T12" fmla="*/ 0 60000 65536"/>
                      <a:gd name="T13" fmla="*/ 0 60000 65536"/>
                      <a:gd name="T14" fmla="*/ 0 60000 65536"/>
                      <a:gd name="T15" fmla="*/ 0 w 40"/>
                      <a:gd name="T16" fmla="*/ 0 h 68"/>
                      <a:gd name="T17" fmla="*/ 40 w 40"/>
                      <a:gd name="T18" fmla="*/ 68 h 68"/>
                    </a:gdLst>
                    <a:ahLst/>
                    <a:cxnLst>
                      <a:cxn ang="T10">
                        <a:pos x="T0" y="T1"/>
                      </a:cxn>
                      <a:cxn ang="T11">
                        <a:pos x="T2" y="T3"/>
                      </a:cxn>
                      <a:cxn ang="T12">
                        <a:pos x="T4" y="T5"/>
                      </a:cxn>
                      <a:cxn ang="T13">
                        <a:pos x="T6" y="T7"/>
                      </a:cxn>
                      <a:cxn ang="T14">
                        <a:pos x="T8" y="T9"/>
                      </a:cxn>
                    </a:cxnLst>
                    <a:rect l="T15" t="T16" r="T17" b="T18"/>
                    <a:pathLst>
                      <a:path w="40" h="68">
                        <a:moveTo>
                          <a:pt x="24" y="68"/>
                        </a:moveTo>
                        <a:lnTo>
                          <a:pt x="0" y="33"/>
                        </a:lnTo>
                        <a:lnTo>
                          <a:pt x="14" y="0"/>
                        </a:lnTo>
                        <a:lnTo>
                          <a:pt x="40" y="33"/>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10" name="Freeform 389"/>
                  <p:cNvSpPr>
                    <a:spLocks/>
                  </p:cNvSpPr>
                  <p:nvPr/>
                </p:nvSpPr>
                <p:spPr bwMode="auto">
                  <a:xfrm>
                    <a:off x="1021" y="3646"/>
                    <a:ext cx="32" cy="11"/>
                  </a:xfrm>
                  <a:custGeom>
                    <a:avLst/>
                    <a:gdLst>
                      <a:gd name="T0" fmla="*/ 0 w 63"/>
                      <a:gd name="T1" fmla="*/ 0 h 33"/>
                      <a:gd name="T2" fmla="*/ 1 w 63"/>
                      <a:gd name="T3" fmla="*/ 0 h 33"/>
                      <a:gd name="T4" fmla="*/ 1 w 63"/>
                      <a:gd name="T5" fmla="*/ 0 h 33"/>
                      <a:gd name="T6" fmla="*/ 1 w 63"/>
                      <a:gd name="T7" fmla="*/ 0 h 33"/>
                      <a:gd name="T8" fmla="*/ 0 w 63"/>
                      <a:gd name="T9" fmla="*/ 0 h 33"/>
                      <a:gd name="T10" fmla="*/ 0 60000 65536"/>
                      <a:gd name="T11" fmla="*/ 0 60000 65536"/>
                      <a:gd name="T12" fmla="*/ 0 60000 65536"/>
                      <a:gd name="T13" fmla="*/ 0 60000 65536"/>
                      <a:gd name="T14" fmla="*/ 0 60000 65536"/>
                      <a:gd name="T15" fmla="*/ 0 w 63"/>
                      <a:gd name="T16" fmla="*/ 0 h 33"/>
                      <a:gd name="T17" fmla="*/ 63 w 63"/>
                      <a:gd name="T18" fmla="*/ 33 h 33"/>
                    </a:gdLst>
                    <a:ahLst/>
                    <a:cxnLst>
                      <a:cxn ang="T10">
                        <a:pos x="T0" y="T1"/>
                      </a:cxn>
                      <a:cxn ang="T11">
                        <a:pos x="T2" y="T3"/>
                      </a:cxn>
                      <a:cxn ang="T12">
                        <a:pos x="T4" y="T5"/>
                      </a:cxn>
                      <a:cxn ang="T13">
                        <a:pos x="T6" y="T7"/>
                      </a:cxn>
                      <a:cxn ang="T14">
                        <a:pos x="T8" y="T9"/>
                      </a:cxn>
                    </a:cxnLst>
                    <a:rect l="T15" t="T16" r="T17" b="T18"/>
                    <a:pathLst>
                      <a:path w="63" h="33">
                        <a:moveTo>
                          <a:pt x="0" y="0"/>
                        </a:moveTo>
                        <a:lnTo>
                          <a:pt x="41" y="0"/>
                        </a:lnTo>
                        <a:lnTo>
                          <a:pt x="63" y="33"/>
                        </a:lnTo>
                        <a:lnTo>
                          <a:pt x="24"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11" name="Freeform 390"/>
                  <p:cNvSpPr>
                    <a:spLocks/>
                  </p:cNvSpPr>
                  <p:nvPr/>
                </p:nvSpPr>
                <p:spPr bwMode="auto">
                  <a:xfrm>
                    <a:off x="1026" y="3658"/>
                    <a:ext cx="32" cy="10"/>
                  </a:xfrm>
                  <a:custGeom>
                    <a:avLst/>
                    <a:gdLst>
                      <a:gd name="T0" fmla="*/ 0 w 65"/>
                      <a:gd name="T1" fmla="*/ 0 h 30"/>
                      <a:gd name="T2" fmla="*/ 0 w 65"/>
                      <a:gd name="T3" fmla="*/ 0 h 30"/>
                      <a:gd name="T4" fmla="*/ 0 w 65"/>
                      <a:gd name="T5" fmla="*/ 0 h 30"/>
                      <a:gd name="T6" fmla="*/ 0 w 65"/>
                      <a:gd name="T7" fmla="*/ 0 h 30"/>
                      <a:gd name="T8" fmla="*/ 0 w 65"/>
                      <a:gd name="T9" fmla="*/ 0 h 30"/>
                      <a:gd name="T10" fmla="*/ 0 60000 65536"/>
                      <a:gd name="T11" fmla="*/ 0 60000 65536"/>
                      <a:gd name="T12" fmla="*/ 0 60000 65536"/>
                      <a:gd name="T13" fmla="*/ 0 60000 65536"/>
                      <a:gd name="T14" fmla="*/ 0 60000 65536"/>
                      <a:gd name="T15" fmla="*/ 0 w 65"/>
                      <a:gd name="T16" fmla="*/ 0 h 30"/>
                      <a:gd name="T17" fmla="*/ 65 w 65"/>
                      <a:gd name="T18" fmla="*/ 30 h 30"/>
                    </a:gdLst>
                    <a:ahLst/>
                    <a:cxnLst>
                      <a:cxn ang="T10">
                        <a:pos x="T0" y="T1"/>
                      </a:cxn>
                      <a:cxn ang="T11">
                        <a:pos x="T2" y="T3"/>
                      </a:cxn>
                      <a:cxn ang="T12">
                        <a:pos x="T4" y="T5"/>
                      </a:cxn>
                      <a:cxn ang="T13">
                        <a:pos x="T6" y="T7"/>
                      </a:cxn>
                      <a:cxn ang="T14">
                        <a:pos x="T8" y="T9"/>
                      </a:cxn>
                    </a:cxnLst>
                    <a:rect l="T15" t="T16" r="T17" b="T18"/>
                    <a:pathLst>
                      <a:path w="65" h="30">
                        <a:moveTo>
                          <a:pt x="0" y="30"/>
                        </a:moveTo>
                        <a:lnTo>
                          <a:pt x="12" y="0"/>
                        </a:lnTo>
                        <a:lnTo>
                          <a:pt x="53" y="0"/>
                        </a:lnTo>
                        <a:lnTo>
                          <a:pt x="65"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701" name="Group 391"/>
                <p:cNvGrpSpPr>
                  <a:grpSpLocks/>
                </p:cNvGrpSpPr>
                <p:nvPr/>
              </p:nvGrpSpPr>
              <p:grpSpPr bwMode="auto">
                <a:xfrm>
                  <a:off x="1027" y="3659"/>
                  <a:ext cx="45" cy="23"/>
                  <a:chOff x="1027" y="3659"/>
                  <a:chExt cx="45" cy="23"/>
                </a:xfrm>
              </p:grpSpPr>
              <p:sp>
                <p:nvSpPr>
                  <p:cNvPr id="146706" name="Freeform 392"/>
                  <p:cNvSpPr>
                    <a:spLocks/>
                  </p:cNvSpPr>
                  <p:nvPr/>
                </p:nvSpPr>
                <p:spPr bwMode="auto">
                  <a:xfrm>
                    <a:off x="1027" y="3659"/>
                    <a:ext cx="20" cy="23"/>
                  </a:xfrm>
                  <a:custGeom>
                    <a:avLst/>
                    <a:gdLst>
                      <a:gd name="T0" fmla="*/ 1 w 39"/>
                      <a:gd name="T1" fmla="*/ 0 h 70"/>
                      <a:gd name="T2" fmla="*/ 0 w 39"/>
                      <a:gd name="T3" fmla="*/ 0 h 70"/>
                      <a:gd name="T4" fmla="*/ 1 w 39"/>
                      <a:gd name="T5" fmla="*/ 0 h 70"/>
                      <a:gd name="T6" fmla="*/ 1 w 39"/>
                      <a:gd name="T7" fmla="*/ 0 h 70"/>
                      <a:gd name="T8" fmla="*/ 1 w 39"/>
                      <a:gd name="T9" fmla="*/ 0 h 70"/>
                      <a:gd name="T10" fmla="*/ 0 60000 65536"/>
                      <a:gd name="T11" fmla="*/ 0 60000 65536"/>
                      <a:gd name="T12" fmla="*/ 0 60000 65536"/>
                      <a:gd name="T13" fmla="*/ 0 60000 65536"/>
                      <a:gd name="T14" fmla="*/ 0 60000 65536"/>
                      <a:gd name="T15" fmla="*/ 0 w 39"/>
                      <a:gd name="T16" fmla="*/ 0 h 70"/>
                      <a:gd name="T17" fmla="*/ 39 w 39"/>
                      <a:gd name="T18" fmla="*/ 70 h 70"/>
                    </a:gdLst>
                    <a:ahLst/>
                    <a:cxnLst>
                      <a:cxn ang="T10">
                        <a:pos x="T0" y="T1"/>
                      </a:cxn>
                      <a:cxn ang="T11">
                        <a:pos x="T2" y="T3"/>
                      </a:cxn>
                      <a:cxn ang="T12">
                        <a:pos x="T4" y="T5"/>
                      </a:cxn>
                      <a:cxn ang="T13">
                        <a:pos x="T6" y="T7"/>
                      </a:cxn>
                      <a:cxn ang="T14">
                        <a:pos x="T8" y="T9"/>
                      </a:cxn>
                    </a:cxnLst>
                    <a:rect l="T15" t="T16" r="T17" b="T18"/>
                    <a:pathLst>
                      <a:path w="39" h="70">
                        <a:moveTo>
                          <a:pt x="22" y="70"/>
                        </a:moveTo>
                        <a:lnTo>
                          <a:pt x="0" y="34"/>
                        </a:lnTo>
                        <a:lnTo>
                          <a:pt x="12" y="0"/>
                        </a:lnTo>
                        <a:lnTo>
                          <a:pt x="39" y="34"/>
                        </a:lnTo>
                        <a:lnTo>
                          <a:pt x="22" y="7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07" name="Freeform 393"/>
                  <p:cNvSpPr>
                    <a:spLocks/>
                  </p:cNvSpPr>
                  <p:nvPr/>
                </p:nvSpPr>
                <p:spPr bwMode="auto">
                  <a:xfrm>
                    <a:off x="1033" y="3659"/>
                    <a:ext cx="33" cy="11"/>
                  </a:xfrm>
                  <a:custGeom>
                    <a:avLst/>
                    <a:gdLst>
                      <a:gd name="T0" fmla="*/ 0 w 64"/>
                      <a:gd name="T1" fmla="*/ 0 h 34"/>
                      <a:gd name="T2" fmla="*/ 1 w 64"/>
                      <a:gd name="T3" fmla="*/ 0 h 34"/>
                      <a:gd name="T4" fmla="*/ 1 w 64"/>
                      <a:gd name="T5" fmla="*/ 0 h 34"/>
                      <a:gd name="T6" fmla="*/ 1 w 64"/>
                      <a:gd name="T7" fmla="*/ 0 h 34"/>
                      <a:gd name="T8" fmla="*/ 0 w 64"/>
                      <a:gd name="T9" fmla="*/ 0 h 34"/>
                      <a:gd name="T10" fmla="*/ 0 60000 65536"/>
                      <a:gd name="T11" fmla="*/ 0 60000 65536"/>
                      <a:gd name="T12" fmla="*/ 0 60000 65536"/>
                      <a:gd name="T13" fmla="*/ 0 60000 65536"/>
                      <a:gd name="T14" fmla="*/ 0 60000 65536"/>
                      <a:gd name="T15" fmla="*/ 0 w 64"/>
                      <a:gd name="T16" fmla="*/ 0 h 34"/>
                      <a:gd name="T17" fmla="*/ 64 w 64"/>
                      <a:gd name="T18" fmla="*/ 34 h 34"/>
                    </a:gdLst>
                    <a:ahLst/>
                    <a:cxnLst>
                      <a:cxn ang="T10">
                        <a:pos x="T0" y="T1"/>
                      </a:cxn>
                      <a:cxn ang="T11">
                        <a:pos x="T2" y="T3"/>
                      </a:cxn>
                      <a:cxn ang="T12">
                        <a:pos x="T4" y="T5"/>
                      </a:cxn>
                      <a:cxn ang="T13">
                        <a:pos x="T6" y="T7"/>
                      </a:cxn>
                      <a:cxn ang="T14">
                        <a:pos x="T8" y="T9"/>
                      </a:cxn>
                    </a:cxnLst>
                    <a:rect l="T15" t="T16" r="T17" b="T18"/>
                    <a:pathLst>
                      <a:path w="64" h="34">
                        <a:moveTo>
                          <a:pt x="0" y="0"/>
                        </a:moveTo>
                        <a:lnTo>
                          <a:pt x="39"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08" name="Freeform 394"/>
                  <p:cNvSpPr>
                    <a:spLocks/>
                  </p:cNvSpPr>
                  <p:nvPr/>
                </p:nvSpPr>
                <p:spPr bwMode="auto">
                  <a:xfrm>
                    <a:off x="1039" y="3671"/>
                    <a:ext cx="33" cy="10"/>
                  </a:xfrm>
                  <a:custGeom>
                    <a:avLst/>
                    <a:gdLst>
                      <a:gd name="T0" fmla="*/ 0 w 66"/>
                      <a:gd name="T1" fmla="*/ 0 h 30"/>
                      <a:gd name="T2" fmla="*/ 1 w 66"/>
                      <a:gd name="T3" fmla="*/ 0 h 30"/>
                      <a:gd name="T4" fmla="*/ 1 w 66"/>
                      <a:gd name="T5" fmla="*/ 0 h 30"/>
                      <a:gd name="T6" fmla="*/ 1 w 66"/>
                      <a:gd name="T7" fmla="*/ 0 h 30"/>
                      <a:gd name="T8" fmla="*/ 0 w 66"/>
                      <a:gd name="T9" fmla="*/ 0 h 30"/>
                      <a:gd name="T10" fmla="*/ 0 60000 65536"/>
                      <a:gd name="T11" fmla="*/ 0 60000 65536"/>
                      <a:gd name="T12" fmla="*/ 0 60000 65536"/>
                      <a:gd name="T13" fmla="*/ 0 60000 65536"/>
                      <a:gd name="T14" fmla="*/ 0 60000 65536"/>
                      <a:gd name="T15" fmla="*/ 0 w 66"/>
                      <a:gd name="T16" fmla="*/ 0 h 30"/>
                      <a:gd name="T17" fmla="*/ 66 w 66"/>
                      <a:gd name="T18" fmla="*/ 30 h 30"/>
                    </a:gdLst>
                    <a:ahLst/>
                    <a:cxnLst>
                      <a:cxn ang="T10">
                        <a:pos x="T0" y="T1"/>
                      </a:cxn>
                      <a:cxn ang="T11">
                        <a:pos x="T2" y="T3"/>
                      </a:cxn>
                      <a:cxn ang="T12">
                        <a:pos x="T4" y="T5"/>
                      </a:cxn>
                      <a:cxn ang="T13">
                        <a:pos x="T6" y="T7"/>
                      </a:cxn>
                      <a:cxn ang="T14">
                        <a:pos x="T8" y="T9"/>
                      </a:cxn>
                    </a:cxnLst>
                    <a:rect l="T15" t="T16" r="T17" b="T18"/>
                    <a:pathLst>
                      <a:path w="66" h="30">
                        <a:moveTo>
                          <a:pt x="0" y="30"/>
                        </a:moveTo>
                        <a:lnTo>
                          <a:pt x="12" y="0"/>
                        </a:lnTo>
                        <a:lnTo>
                          <a:pt x="54"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702" name="Group 395"/>
                <p:cNvGrpSpPr>
                  <a:grpSpLocks/>
                </p:cNvGrpSpPr>
                <p:nvPr/>
              </p:nvGrpSpPr>
              <p:grpSpPr bwMode="auto">
                <a:xfrm>
                  <a:off x="1040" y="3672"/>
                  <a:ext cx="45" cy="23"/>
                  <a:chOff x="1040" y="3672"/>
                  <a:chExt cx="45" cy="23"/>
                </a:xfrm>
              </p:grpSpPr>
              <p:sp>
                <p:nvSpPr>
                  <p:cNvPr id="146703" name="Freeform 396"/>
                  <p:cNvSpPr>
                    <a:spLocks/>
                  </p:cNvSpPr>
                  <p:nvPr/>
                </p:nvSpPr>
                <p:spPr bwMode="auto">
                  <a:xfrm>
                    <a:off x="1040" y="3672"/>
                    <a:ext cx="20" cy="23"/>
                  </a:xfrm>
                  <a:custGeom>
                    <a:avLst/>
                    <a:gdLst>
                      <a:gd name="T0" fmla="*/ 0 w 41"/>
                      <a:gd name="T1" fmla="*/ 0 h 70"/>
                      <a:gd name="T2" fmla="*/ 0 w 41"/>
                      <a:gd name="T3" fmla="*/ 0 h 70"/>
                      <a:gd name="T4" fmla="*/ 0 w 41"/>
                      <a:gd name="T5" fmla="*/ 0 h 70"/>
                      <a:gd name="T6" fmla="*/ 0 w 41"/>
                      <a:gd name="T7" fmla="*/ 0 h 70"/>
                      <a:gd name="T8" fmla="*/ 0 w 41"/>
                      <a:gd name="T9" fmla="*/ 0 h 70"/>
                      <a:gd name="T10" fmla="*/ 0 60000 65536"/>
                      <a:gd name="T11" fmla="*/ 0 60000 65536"/>
                      <a:gd name="T12" fmla="*/ 0 60000 65536"/>
                      <a:gd name="T13" fmla="*/ 0 60000 65536"/>
                      <a:gd name="T14" fmla="*/ 0 60000 65536"/>
                      <a:gd name="T15" fmla="*/ 0 w 41"/>
                      <a:gd name="T16" fmla="*/ 0 h 70"/>
                      <a:gd name="T17" fmla="*/ 41 w 41"/>
                      <a:gd name="T18" fmla="*/ 70 h 70"/>
                    </a:gdLst>
                    <a:ahLst/>
                    <a:cxnLst>
                      <a:cxn ang="T10">
                        <a:pos x="T0" y="T1"/>
                      </a:cxn>
                      <a:cxn ang="T11">
                        <a:pos x="T2" y="T3"/>
                      </a:cxn>
                      <a:cxn ang="T12">
                        <a:pos x="T4" y="T5"/>
                      </a:cxn>
                      <a:cxn ang="T13">
                        <a:pos x="T6" y="T7"/>
                      </a:cxn>
                      <a:cxn ang="T14">
                        <a:pos x="T8" y="T9"/>
                      </a:cxn>
                    </a:cxnLst>
                    <a:rect l="T15" t="T16" r="T17" b="T18"/>
                    <a:pathLst>
                      <a:path w="41" h="70">
                        <a:moveTo>
                          <a:pt x="24" y="70"/>
                        </a:moveTo>
                        <a:lnTo>
                          <a:pt x="0" y="35"/>
                        </a:lnTo>
                        <a:lnTo>
                          <a:pt x="13" y="0"/>
                        </a:lnTo>
                        <a:lnTo>
                          <a:pt x="41" y="35"/>
                        </a:lnTo>
                        <a:lnTo>
                          <a:pt x="24" y="7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04" name="Freeform 397"/>
                  <p:cNvSpPr>
                    <a:spLocks/>
                  </p:cNvSpPr>
                  <p:nvPr/>
                </p:nvSpPr>
                <p:spPr bwMode="auto">
                  <a:xfrm>
                    <a:off x="1047" y="3672"/>
                    <a:ext cx="32" cy="12"/>
                  </a:xfrm>
                  <a:custGeom>
                    <a:avLst/>
                    <a:gdLst>
                      <a:gd name="T0" fmla="*/ 0 w 65"/>
                      <a:gd name="T1" fmla="*/ 0 h 34"/>
                      <a:gd name="T2" fmla="*/ 0 w 65"/>
                      <a:gd name="T3" fmla="*/ 0 h 34"/>
                      <a:gd name="T4" fmla="*/ 0 w 65"/>
                      <a:gd name="T5" fmla="*/ 0 h 34"/>
                      <a:gd name="T6" fmla="*/ 0 w 65"/>
                      <a:gd name="T7" fmla="*/ 0 h 34"/>
                      <a:gd name="T8" fmla="*/ 0 w 65"/>
                      <a:gd name="T9" fmla="*/ 0 h 34"/>
                      <a:gd name="T10" fmla="*/ 0 60000 65536"/>
                      <a:gd name="T11" fmla="*/ 0 60000 65536"/>
                      <a:gd name="T12" fmla="*/ 0 60000 65536"/>
                      <a:gd name="T13" fmla="*/ 0 60000 65536"/>
                      <a:gd name="T14" fmla="*/ 0 60000 65536"/>
                      <a:gd name="T15" fmla="*/ 0 w 65"/>
                      <a:gd name="T16" fmla="*/ 0 h 34"/>
                      <a:gd name="T17" fmla="*/ 65 w 65"/>
                      <a:gd name="T18" fmla="*/ 34 h 34"/>
                    </a:gdLst>
                    <a:ahLst/>
                    <a:cxnLst>
                      <a:cxn ang="T10">
                        <a:pos x="T0" y="T1"/>
                      </a:cxn>
                      <a:cxn ang="T11">
                        <a:pos x="T2" y="T3"/>
                      </a:cxn>
                      <a:cxn ang="T12">
                        <a:pos x="T4" y="T5"/>
                      </a:cxn>
                      <a:cxn ang="T13">
                        <a:pos x="T6" y="T7"/>
                      </a:cxn>
                      <a:cxn ang="T14">
                        <a:pos x="T8" y="T9"/>
                      </a:cxn>
                    </a:cxnLst>
                    <a:rect l="T15" t="T16" r="T17" b="T18"/>
                    <a:pathLst>
                      <a:path w="65" h="34">
                        <a:moveTo>
                          <a:pt x="0" y="0"/>
                        </a:moveTo>
                        <a:lnTo>
                          <a:pt x="41" y="0"/>
                        </a:lnTo>
                        <a:lnTo>
                          <a:pt x="65" y="34"/>
                        </a:lnTo>
                        <a:lnTo>
                          <a:pt x="24"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05" name="Freeform 398"/>
                  <p:cNvSpPr>
                    <a:spLocks/>
                  </p:cNvSpPr>
                  <p:nvPr/>
                </p:nvSpPr>
                <p:spPr bwMode="auto">
                  <a:xfrm>
                    <a:off x="1053" y="3685"/>
                    <a:ext cx="32" cy="9"/>
                  </a:xfrm>
                  <a:custGeom>
                    <a:avLst/>
                    <a:gdLst>
                      <a:gd name="T0" fmla="*/ 0 w 66"/>
                      <a:gd name="T1" fmla="*/ 0 h 28"/>
                      <a:gd name="T2" fmla="*/ 0 w 66"/>
                      <a:gd name="T3" fmla="*/ 0 h 28"/>
                      <a:gd name="T4" fmla="*/ 0 w 66"/>
                      <a:gd name="T5" fmla="*/ 0 h 28"/>
                      <a:gd name="T6" fmla="*/ 0 w 66"/>
                      <a:gd name="T7" fmla="*/ 0 h 28"/>
                      <a:gd name="T8" fmla="*/ 0 w 66"/>
                      <a:gd name="T9" fmla="*/ 0 h 28"/>
                      <a:gd name="T10" fmla="*/ 0 60000 65536"/>
                      <a:gd name="T11" fmla="*/ 0 60000 65536"/>
                      <a:gd name="T12" fmla="*/ 0 60000 65536"/>
                      <a:gd name="T13" fmla="*/ 0 60000 65536"/>
                      <a:gd name="T14" fmla="*/ 0 60000 65536"/>
                      <a:gd name="T15" fmla="*/ 0 w 66"/>
                      <a:gd name="T16" fmla="*/ 0 h 28"/>
                      <a:gd name="T17" fmla="*/ 66 w 66"/>
                      <a:gd name="T18" fmla="*/ 28 h 28"/>
                    </a:gdLst>
                    <a:ahLst/>
                    <a:cxnLst>
                      <a:cxn ang="T10">
                        <a:pos x="T0" y="T1"/>
                      </a:cxn>
                      <a:cxn ang="T11">
                        <a:pos x="T2" y="T3"/>
                      </a:cxn>
                      <a:cxn ang="T12">
                        <a:pos x="T4" y="T5"/>
                      </a:cxn>
                      <a:cxn ang="T13">
                        <a:pos x="T6" y="T7"/>
                      </a:cxn>
                      <a:cxn ang="T14">
                        <a:pos x="T8" y="T9"/>
                      </a:cxn>
                    </a:cxnLst>
                    <a:rect l="T15" t="T16" r="T17" b="T18"/>
                    <a:pathLst>
                      <a:path w="66" h="28">
                        <a:moveTo>
                          <a:pt x="0" y="28"/>
                        </a:moveTo>
                        <a:lnTo>
                          <a:pt x="12" y="0"/>
                        </a:lnTo>
                        <a:lnTo>
                          <a:pt x="54" y="0"/>
                        </a:lnTo>
                        <a:lnTo>
                          <a:pt x="66"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46617" name="Group 399"/>
              <p:cNvGrpSpPr>
                <a:grpSpLocks/>
              </p:cNvGrpSpPr>
              <p:nvPr/>
            </p:nvGrpSpPr>
            <p:grpSpPr bwMode="auto">
              <a:xfrm>
                <a:off x="1054" y="3685"/>
                <a:ext cx="45" cy="23"/>
                <a:chOff x="1054" y="3685"/>
                <a:chExt cx="45" cy="23"/>
              </a:xfrm>
            </p:grpSpPr>
            <p:sp>
              <p:nvSpPr>
                <p:cNvPr id="146696" name="Freeform 400"/>
                <p:cNvSpPr>
                  <a:spLocks/>
                </p:cNvSpPr>
                <p:nvPr/>
              </p:nvSpPr>
              <p:spPr bwMode="auto">
                <a:xfrm>
                  <a:off x="1054" y="3685"/>
                  <a:ext cx="20" cy="23"/>
                </a:xfrm>
                <a:custGeom>
                  <a:avLst/>
                  <a:gdLst>
                    <a:gd name="T0" fmla="*/ 1 w 39"/>
                    <a:gd name="T1" fmla="*/ 0 h 70"/>
                    <a:gd name="T2" fmla="*/ 0 w 39"/>
                    <a:gd name="T3" fmla="*/ 0 h 70"/>
                    <a:gd name="T4" fmla="*/ 1 w 39"/>
                    <a:gd name="T5" fmla="*/ 0 h 70"/>
                    <a:gd name="T6" fmla="*/ 1 w 39"/>
                    <a:gd name="T7" fmla="*/ 0 h 70"/>
                    <a:gd name="T8" fmla="*/ 1 w 39"/>
                    <a:gd name="T9" fmla="*/ 0 h 70"/>
                    <a:gd name="T10" fmla="*/ 0 60000 65536"/>
                    <a:gd name="T11" fmla="*/ 0 60000 65536"/>
                    <a:gd name="T12" fmla="*/ 0 60000 65536"/>
                    <a:gd name="T13" fmla="*/ 0 60000 65536"/>
                    <a:gd name="T14" fmla="*/ 0 60000 65536"/>
                    <a:gd name="T15" fmla="*/ 0 w 39"/>
                    <a:gd name="T16" fmla="*/ 0 h 70"/>
                    <a:gd name="T17" fmla="*/ 39 w 39"/>
                    <a:gd name="T18" fmla="*/ 70 h 70"/>
                  </a:gdLst>
                  <a:ahLst/>
                  <a:cxnLst>
                    <a:cxn ang="T10">
                      <a:pos x="T0" y="T1"/>
                    </a:cxn>
                    <a:cxn ang="T11">
                      <a:pos x="T2" y="T3"/>
                    </a:cxn>
                    <a:cxn ang="T12">
                      <a:pos x="T4" y="T5"/>
                    </a:cxn>
                    <a:cxn ang="T13">
                      <a:pos x="T6" y="T7"/>
                    </a:cxn>
                    <a:cxn ang="T14">
                      <a:pos x="T8" y="T9"/>
                    </a:cxn>
                  </a:cxnLst>
                  <a:rect l="T15" t="T16" r="T17" b="T18"/>
                  <a:pathLst>
                    <a:path w="39" h="70">
                      <a:moveTo>
                        <a:pt x="23" y="70"/>
                      </a:moveTo>
                      <a:lnTo>
                        <a:pt x="0" y="34"/>
                      </a:lnTo>
                      <a:lnTo>
                        <a:pt x="13" y="0"/>
                      </a:lnTo>
                      <a:lnTo>
                        <a:pt x="39" y="34"/>
                      </a:lnTo>
                      <a:lnTo>
                        <a:pt x="23" y="7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97" name="Freeform 401"/>
                <p:cNvSpPr>
                  <a:spLocks/>
                </p:cNvSpPr>
                <p:nvPr/>
              </p:nvSpPr>
              <p:spPr bwMode="auto">
                <a:xfrm>
                  <a:off x="1061" y="3685"/>
                  <a:ext cx="32" cy="12"/>
                </a:xfrm>
                <a:custGeom>
                  <a:avLst/>
                  <a:gdLst>
                    <a:gd name="T0" fmla="*/ 0 w 63"/>
                    <a:gd name="T1" fmla="*/ 0 h 35"/>
                    <a:gd name="T2" fmla="*/ 1 w 63"/>
                    <a:gd name="T3" fmla="*/ 0 h 35"/>
                    <a:gd name="T4" fmla="*/ 1 w 63"/>
                    <a:gd name="T5" fmla="*/ 0 h 35"/>
                    <a:gd name="T6" fmla="*/ 1 w 63"/>
                    <a:gd name="T7" fmla="*/ 0 h 35"/>
                    <a:gd name="T8" fmla="*/ 0 w 63"/>
                    <a:gd name="T9" fmla="*/ 0 h 35"/>
                    <a:gd name="T10" fmla="*/ 0 60000 65536"/>
                    <a:gd name="T11" fmla="*/ 0 60000 65536"/>
                    <a:gd name="T12" fmla="*/ 0 60000 65536"/>
                    <a:gd name="T13" fmla="*/ 0 60000 65536"/>
                    <a:gd name="T14" fmla="*/ 0 60000 65536"/>
                    <a:gd name="T15" fmla="*/ 0 w 63"/>
                    <a:gd name="T16" fmla="*/ 0 h 35"/>
                    <a:gd name="T17" fmla="*/ 63 w 63"/>
                    <a:gd name="T18" fmla="*/ 35 h 35"/>
                  </a:gdLst>
                  <a:ahLst/>
                  <a:cxnLst>
                    <a:cxn ang="T10">
                      <a:pos x="T0" y="T1"/>
                    </a:cxn>
                    <a:cxn ang="T11">
                      <a:pos x="T2" y="T3"/>
                    </a:cxn>
                    <a:cxn ang="T12">
                      <a:pos x="T4" y="T5"/>
                    </a:cxn>
                    <a:cxn ang="T13">
                      <a:pos x="T6" y="T7"/>
                    </a:cxn>
                    <a:cxn ang="T14">
                      <a:pos x="T8" y="T9"/>
                    </a:cxn>
                  </a:cxnLst>
                  <a:rect l="T15" t="T16" r="T17" b="T18"/>
                  <a:pathLst>
                    <a:path w="63" h="35">
                      <a:moveTo>
                        <a:pt x="0" y="0"/>
                      </a:moveTo>
                      <a:lnTo>
                        <a:pt x="41" y="0"/>
                      </a:lnTo>
                      <a:lnTo>
                        <a:pt x="63" y="35"/>
                      </a:lnTo>
                      <a:lnTo>
                        <a:pt x="24"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98" name="Freeform 402"/>
                <p:cNvSpPr>
                  <a:spLocks/>
                </p:cNvSpPr>
                <p:nvPr/>
              </p:nvSpPr>
              <p:spPr bwMode="auto">
                <a:xfrm>
                  <a:off x="1066" y="3697"/>
                  <a:ext cx="33" cy="10"/>
                </a:xfrm>
                <a:custGeom>
                  <a:avLst/>
                  <a:gdLst>
                    <a:gd name="T0" fmla="*/ 0 w 64"/>
                    <a:gd name="T1" fmla="*/ 0 h 30"/>
                    <a:gd name="T2" fmla="*/ 1 w 64"/>
                    <a:gd name="T3" fmla="*/ 0 h 30"/>
                    <a:gd name="T4" fmla="*/ 1 w 64"/>
                    <a:gd name="T5" fmla="*/ 0 h 30"/>
                    <a:gd name="T6" fmla="*/ 1 w 64"/>
                    <a:gd name="T7" fmla="*/ 0 h 30"/>
                    <a:gd name="T8" fmla="*/ 0 w 64"/>
                    <a:gd name="T9" fmla="*/ 0 h 30"/>
                    <a:gd name="T10" fmla="*/ 0 60000 65536"/>
                    <a:gd name="T11" fmla="*/ 0 60000 65536"/>
                    <a:gd name="T12" fmla="*/ 0 60000 65536"/>
                    <a:gd name="T13" fmla="*/ 0 60000 65536"/>
                    <a:gd name="T14" fmla="*/ 0 60000 65536"/>
                    <a:gd name="T15" fmla="*/ 0 w 64"/>
                    <a:gd name="T16" fmla="*/ 0 h 30"/>
                    <a:gd name="T17" fmla="*/ 64 w 64"/>
                    <a:gd name="T18" fmla="*/ 30 h 30"/>
                  </a:gdLst>
                  <a:ahLst/>
                  <a:cxnLst>
                    <a:cxn ang="T10">
                      <a:pos x="T0" y="T1"/>
                    </a:cxn>
                    <a:cxn ang="T11">
                      <a:pos x="T2" y="T3"/>
                    </a:cxn>
                    <a:cxn ang="T12">
                      <a:pos x="T4" y="T5"/>
                    </a:cxn>
                    <a:cxn ang="T13">
                      <a:pos x="T6" y="T7"/>
                    </a:cxn>
                    <a:cxn ang="T14">
                      <a:pos x="T8" y="T9"/>
                    </a:cxn>
                  </a:cxnLst>
                  <a:rect l="T15" t="T16" r="T17" b="T18"/>
                  <a:pathLst>
                    <a:path w="64" h="30">
                      <a:moveTo>
                        <a:pt x="0" y="30"/>
                      </a:moveTo>
                      <a:lnTo>
                        <a:pt x="13" y="0"/>
                      </a:lnTo>
                      <a:lnTo>
                        <a:pt x="52" y="0"/>
                      </a:lnTo>
                      <a:lnTo>
                        <a:pt x="64"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18" name="Group 403"/>
              <p:cNvGrpSpPr>
                <a:grpSpLocks/>
              </p:cNvGrpSpPr>
              <p:nvPr/>
            </p:nvGrpSpPr>
            <p:grpSpPr bwMode="auto">
              <a:xfrm>
                <a:off x="1067" y="3698"/>
                <a:ext cx="45" cy="23"/>
                <a:chOff x="1067" y="3698"/>
                <a:chExt cx="45" cy="23"/>
              </a:xfrm>
            </p:grpSpPr>
            <p:sp>
              <p:nvSpPr>
                <p:cNvPr id="146693" name="Freeform 404"/>
                <p:cNvSpPr>
                  <a:spLocks/>
                </p:cNvSpPr>
                <p:nvPr/>
              </p:nvSpPr>
              <p:spPr bwMode="auto">
                <a:xfrm>
                  <a:off x="1067" y="3698"/>
                  <a:ext cx="20" cy="23"/>
                </a:xfrm>
                <a:custGeom>
                  <a:avLst/>
                  <a:gdLst>
                    <a:gd name="T0" fmla="*/ 1 w 39"/>
                    <a:gd name="T1" fmla="*/ 0 h 69"/>
                    <a:gd name="T2" fmla="*/ 0 w 39"/>
                    <a:gd name="T3" fmla="*/ 0 h 69"/>
                    <a:gd name="T4" fmla="*/ 1 w 39"/>
                    <a:gd name="T5" fmla="*/ 0 h 69"/>
                    <a:gd name="T6" fmla="*/ 1 w 39"/>
                    <a:gd name="T7" fmla="*/ 0 h 69"/>
                    <a:gd name="T8" fmla="*/ 1 w 39"/>
                    <a:gd name="T9" fmla="*/ 0 h 69"/>
                    <a:gd name="T10" fmla="*/ 0 60000 65536"/>
                    <a:gd name="T11" fmla="*/ 0 60000 65536"/>
                    <a:gd name="T12" fmla="*/ 0 60000 65536"/>
                    <a:gd name="T13" fmla="*/ 0 60000 65536"/>
                    <a:gd name="T14" fmla="*/ 0 60000 65536"/>
                    <a:gd name="T15" fmla="*/ 0 w 39"/>
                    <a:gd name="T16" fmla="*/ 0 h 69"/>
                    <a:gd name="T17" fmla="*/ 39 w 39"/>
                    <a:gd name="T18" fmla="*/ 69 h 69"/>
                  </a:gdLst>
                  <a:ahLst/>
                  <a:cxnLst>
                    <a:cxn ang="T10">
                      <a:pos x="T0" y="T1"/>
                    </a:cxn>
                    <a:cxn ang="T11">
                      <a:pos x="T2" y="T3"/>
                    </a:cxn>
                    <a:cxn ang="T12">
                      <a:pos x="T4" y="T5"/>
                    </a:cxn>
                    <a:cxn ang="T13">
                      <a:pos x="T6" y="T7"/>
                    </a:cxn>
                    <a:cxn ang="T14">
                      <a:pos x="T8" y="T9"/>
                    </a:cxn>
                  </a:cxnLst>
                  <a:rect l="T15" t="T16" r="T17" b="T18"/>
                  <a:pathLst>
                    <a:path w="39" h="69">
                      <a:moveTo>
                        <a:pt x="22" y="69"/>
                      </a:moveTo>
                      <a:lnTo>
                        <a:pt x="0" y="34"/>
                      </a:lnTo>
                      <a:lnTo>
                        <a:pt x="12" y="0"/>
                      </a:lnTo>
                      <a:lnTo>
                        <a:pt x="39" y="34"/>
                      </a:lnTo>
                      <a:lnTo>
                        <a:pt x="22"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94" name="Freeform 405"/>
                <p:cNvSpPr>
                  <a:spLocks/>
                </p:cNvSpPr>
                <p:nvPr/>
              </p:nvSpPr>
              <p:spPr bwMode="auto">
                <a:xfrm>
                  <a:off x="1074" y="3699"/>
                  <a:ext cx="32" cy="11"/>
                </a:xfrm>
                <a:custGeom>
                  <a:avLst/>
                  <a:gdLst>
                    <a:gd name="T0" fmla="*/ 0 w 64"/>
                    <a:gd name="T1" fmla="*/ 0 h 34"/>
                    <a:gd name="T2" fmla="*/ 1 w 64"/>
                    <a:gd name="T3" fmla="*/ 0 h 34"/>
                    <a:gd name="T4" fmla="*/ 1 w 64"/>
                    <a:gd name="T5" fmla="*/ 0 h 34"/>
                    <a:gd name="T6" fmla="*/ 1 w 64"/>
                    <a:gd name="T7" fmla="*/ 0 h 34"/>
                    <a:gd name="T8" fmla="*/ 0 w 64"/>
                    <a:gd name="T9" fmla="*/ 0 h 34"/>
                    <a:gd name="T10" fmla="*/ 0 60000 65536"/>
                    <a:gd name="T11" fmla="*/ 0 60000 65536"/>
                    <a:gd name="T12" fmla="*/ 0 60000 65536"/>
                    <a:gd name="T13" fmla="*/ 0 60000 65536"/>
                    <a:gd name="T14" fmla="*/ 0 60000 65536"/>
                    <a:gd name="T15" fmla="*/ 0 w 64"/>
                    <a:gd name="T16" fmla="*/ 0 h 34"/>
                    <a:gd name="T17" fmla="*/ 64 w 64"/>
                    <a:gd name="T18" fmla="*/ 34 h 34"/>
                  </a:gdLst>
                  <a:ahLst/>
                  <a:cxnLst>
                    <a:cxn ang="T10">
                      <a:pos x="T0" y="T1"/>
                    </a:cxn>
                    <a:cxn ang="T11">
                      <a:pos x="T2" y="T3"/>
                    </a:cxn>
                    <a:cxn ang="T12">
                      <a:pos x="T4" y="T5"/>
                    </a:cxn>
                    <a:cxn ang="T13">
                      <a:pos x="T6" y="T7"/>
                    </a:cxn>
                    <a:cxn ang="T14">
                      <a:pos x="T8" y="T9"/>
                    </a:cxn>
                  </a:cxnLst>
                  <a:rect l="T15" t="T16" r="T17" b="T18"/>
                  <a:pathLst>
                    <a:path w="64" h="34">
                      <a:moveTo>
                        <a:pt x="0" y="0"/>
                      </a:moveTo>
                      <a:lnTo>
                        <a:pt x="39"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95" name="Freeform 406"/>
                <p:cNvSpPr>
                  <a:spLocks/>
                </p:cNvSpPr>
                <p:nvPr/>
              </p:nvSpPr>
              <p:spPr bwMode="auto">
                <a:xfrm>
                  <a:off x="1079" y="3711"/>
                  <a:ext cx="33" cy="10"/>
                </a:xfrm>
                <a:custGeom>
                  <a:avLst/>
                  <a:gdLst>
                    <a:gd name="T0" fmla="*/ 0 w 65"/>
                    <a:gd name="T1" fmla="*/ 0 h 30"/>
                    <a:gd name="T2" fmla="*/ 1 w 65"/>
                    <a:gd name="T3" fmla="*/ 0 h 30"/>
                    <a:gd name="T4" fmla="*/ 1 w 65"/>
                    <a:gd name="T5" fmla="*/ 0 h 30"/>
                    <a:gd name="T6" fmla="*/ 1 w 65"/>
                    <a:gd name="T7" fmla="*/ 0 h 30"/>
                    <a:gd name="T8" fmla="*/ 0 w 65"/>
                    <a:gd name="T9" fmla="*/ 0 h 30"/>
                    <a:gd name="T10" fmla="*/ 0 60000 65536"/>
                    <a:gd name="T11" fmla="*/ 0 60000 65536"/>
                    <a:gd name="T12" fmla="*/ 0 60000 65536"/>
                    <a:gd name="T13" fmla="*/ 0 60000 65536"/>
                    <a:gd name="T14" fmla="*/ 0 60000 65536"/>
                    <a:gd name="T15" fmla="*/ 0 w 65"/>
                    <a:gd name="T16" fmla="*/ 0 h 30"/>
                    <a:gd name="T17" fmla="*/ 65 w 65"/>
                    <a:gd name="T18" fmla="*/ 30 h 30"/>
                  </a:gdLst>
                  <a:ahLst/>
                  <a:cxnLst>
                    <a:cxn ang="T10">
                      <a:pos x="T0" y="T1"/>
                    </a:cxn>
                    <a:cxn ang="T11">
                      <a:pos x="T2" y="T3"/>
                    </a:cxn>
                    <a:cxn ang="T12">
                      <a:pos x="T4" y="T5"/>
                    </a:cxn>
                    <a:cxn ang="T13">
                      <a:pos x="T6" y="T7"/>
                    </a:cxn>
                    <a:cxn ang="T14">
                      <a:pos x="T8" y="T9"/>
                    </a:cxn>
                  </a:cxnLst>
                  <a:rect l="T15" t="T16" r="T17" b="T18"/>
                  <a:pathLst>
                    <a:path w="65" h="30">
                      <a:moveTo>
                        <a:pt x="0" y="30"/>
                      </a:moveTo>
                      <a:lnTo>
                        <a:pt x="11" y="0"/>
                      </a:lnTo>
                      <a:lnTo>
                        <a:pt x="53" y="0"/>
                      </a:lnTo>
                      <a:lnTo>
                        <a:pt x="65"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19" name="Group 407"/>
              <p:cNvGrpSpPr>
                <a:grpSpLocks/>
              </p:cNvGrpSpPr>
              <p:nvPr/>
            </p:nvGrpSpPr>
            <p:grpSpPr bwMode="auto">
              <a:xfrm>
                <a:off x="1079" y="3712"/>
                <a:ext cx="44" cy="23"/>
                <a:chOff x="1079" y="3712"/>
                <a:chExt cx="44" cy="23"/>
              </a:xfrm>
            </p:grpSpPr>
            <p:sp>
              <p:nvSpPr>
                <p:cNvPr id="146690" name="Freeform 408"/>
                <p:cNvSpPr>
                  <a:spLocks/>
                </p:cNvSpPr>
                <p:nvPr/>
              </p:nvSpPr>
              <p:spPr bwMode="auto">
                <a:xfrm>
                  <a:off x="1079" y="3712"/>
                  <a:ext cx="21" cy="23"/>
                </a:xfrm>
                <a:custGeom>
                  <a:avLst/>
                  <a:gdLst>
                    <a:gd name="T0" fmla="*/ 1 w 41"/>
                    <a:gd name="T1" fmla="*/ 0 h 68"/>
                    <a:gd name="T2" fmla="*/ 0 w 41"/>
                    <a:gd name="T3" fmla="*/ 0 h 68"/>
                    <a:gd name="T4" fmla="*/ 1 w 41"/>
                    <a:gd name="T5" fmla="*/ 0 h 68"/>
                    <a:gd name="T6" fmla="*/ 1 w 41"/>
                    <a:gd name="T7" fmla="*/ 0 h 68"/>
                    <a:gd name="T8" fmla="*/ 1 w 41"/>
                    <a:gd name="T9" fmla="*/ 0 h 68"/>
                    <a:gd name="T10" fmla="*/ 0 60000 65536"/>
                    <a:gd name="T11" fmla="*/ 0 60000 65536"/>
                    <a:gd name="T12" fmla="*/ 0 60000 65536"/>
                    <a:gd name="T13" fmla="*/ 0 60000 65536"/>
                    <a:gd name="T14" fmla="*/ 0 60000 65536"/>
                    <a:gd name="T15" fmla="*/ 0 w 41"/>
                    <a:gd name="T16" fmla="*/ 0 h 68"/>
                    <a:gd name="T17" fmla="*/ 41 w 41"/>
                    <a:gd name="T18" fmla="*/ 68 h 68"/>
                  </a:gdLst>
                  <a:ahLst/>
                  <a:cxnLst>
                    <a:cxn ang="T10">
                      <a:pos x="T0" y="T1"/>
                    </a:cxn>
                    <a:cxn ang="T11">
                      <a:pos x="T2" y="T3"/>
                    </a:cxn>
                    <a:cxn ang="T12">
                      <a:pos x="T4" y="T5"/>
                    </a:cxn>
                    <a:cxn ang="T13">
                      <a:pos x="T6" y="T7"/>
                    </a:cxn>
                    <a:cxn ang="T14">
                      <a:pos x="T8" y="T9"/>
                    </a:cxn>
                  </a:cxnLst>
                  <a:rect l="T15" t="T16" r="T17" b="T18"/>
                  <a:pathLst>
                    <a:path w="41" h="68">
                      <a:moveTo>
                        <a:pt x="24" y="68"/>
                      </a:moveTo>
                      <a:lnTo>
                        <a:pt x="0" y="32"/>
                      </a:lnTo>
                      <a:lnTo>
                        <a:pt x="13" y="0"/>
                      </a:lnTo>
                      <a:lnTo>
                        <a:pt x="41" y="32"/>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91" name="Freeform 409"/>
                <p:cNvSpPr>
                  <a:spLocks/>
                </p:cNvSpPr>
                <p:nvPr/>
              </p:nvSpPr>
              <p:spPr bwMode="auto">
                <a:xfrm>
                  <a:off x="1087" y="3713"/>
                  <a:ext cx="31" cy="10"/>
                </a:xfrm>
                <a:custGeom>
                  <a:avLst/>
                  <a:gdLst>
                    <a:gd name="T0" fmla="*/ 0 w 63"/>
                    <a:gd name="T1" fmla="*/ 0 h 32"/>
                    <a:gd name="T2" fmla="*/ 0 w 63"/>
                    <a:gd name="T3" fmla="*/ 0 h 32"/>
                    <a:gd name="T4" fmla="*/ 0 w 63"/>
                    <a:gd name="T5" fmla="*/ 0 h 32"/>
                    <a:gd name="T6" fmla="*/ 0 w 63"/>
                    <a:gd name="T7" fmla="*/ 0 h 32"/>
                    <a:gd name="T8" fmla="*/ 0 w 63"/>
                    <a:gd name="T9" fmla="*/ 0 h 32"/>
                    <a:gd name="T10" fmla="*/ 0 60000 65536"/>
                    <a:gd name="T11" fmla="*/ 0 60000 65536"/>
                    <a:gd name="T12" fmla="*/ 0 60000 65536"/>
                    <a:gd name="T13" fmla="*/ 0 60000 65536"/>
                    <a:gd name="T14" fmla="*/ 0 60000 65536"/>
                    <a:gd name="T15" fmla="*/ 0 w 63"/>
                    <a:gd name="T16" fmla="*/ 0 h 32"/>
                    <a:gd name="T17" fmla="*/ 63 w 63"/>
                    <a:gd name="T18" fmla="*/ 32 h 32"/>
                  </a:gdLst>
                  <a:ahLst/>
                  <a:cxnLst>
                    <a:cxn ang="T10">
                      <a:pos x="T0" y="T1"/>
                    </a:cxn>
                    <a:cxn ang="T11">
                      <a:pos x="T2" y="T3"/>
                    </a:cxn>
                    <a:cxn ang="T12">
                      <a:pos x="T4" y="T5"/>
                    </a:cxn>
                    <a:cxn ang="T13">
                      <a:pos x="T6" y="T7"/>
                    </a:cxn>
                    <a:cxn ang="T14">
                      <a:pos x="T8" y="T9"/>
                    </a:cxn>
                  </a:cxnLst>
                  <a:rect l="T15" t="T16" r="T17" b="T18"/>
                  <a:pathLst>
                    <a:path w="63" h="32">
                      <a:moveTo>
                        <a:pt x="0" y="0"/>
                      </a:moveTo>
                      <a:lnTo>
                        <a:pt x="40" y="0"/>
                      </a:lnTo>
                      <a:lnTo>
                        <a:pt x="63" y="32"/>
                      </a:lnTo>
                      <a:lnTo>
                        <a:pt x="23" y="32"/>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92" name="Freeform 410"/>
                <p:cNvSpPr>
                  <a:spLocks/>
                </p:cNvSpPr>
                <p:nvPr/>
              </p:nvSpPr>
              <p:spPr bwMode="auto">
                <a:xfrm>
                  <a:off x="1092" y="3724"/>
                  <a:ext cx="31" cy="11"/>
                </a:xfrm>
                <a:custGeom>
                  <a:avLst/>
                  <a:gdLst>
                    <a:gd name="T0" fmla="*/ 0 w 63"/>
                    <a:gd name="T1" fmla="*/ 0 h 31"/>
                    <a:gd name="T2" fmla="*/ 0 w 63"/>
                    <a:gd name="T3" fmla="*/ 0 h 31"/>
                    <a:gd name="T4" fmla="*/ 0 w 63"/>
                    <a:gd name="T5" fmla="*/ 0 h 31"/>
                    <a:gd name="T6" fmla="*/ 0 w 63"/>
                    <a:gd name="T7" fmla="*/ 0 h 31"/>
                    <a:gd name="T8" fmla="*/ 0 w 63"/>
                    <a:gd name="T9" fmla="*/ 0 h 31"/>
                    <a:gd name="T10" fmla="*/ 0 60000 65536"/>
                    <a:gd name="T11" fmla="*/ 0 60000 65536"/>
                    <a:gd name="T12" fmla="*/ 0 60000 65536"/>
                    <a:gd name="T13" fmla="*/ 0 60000 65536"/>
                    <a:gd name="T14" fmla="*/ 0 60000 65536"/>
                    <a:gd name="T15" fmla="*/ 0 w 63"/>
                    <a:gd name="T16" fmla="*/ 0 h 31"/>
                    <a:gd name="T17" fmla="*/ 63 w 63"/>
                    <a:gd name="T18" fmla="*/ 31 h 31"/>
                  </a:gdLst>
                  <a:ahLst/>
                  <a:cxnLst>
                    <a:cxn ang="T10">
                      <a:pos x="T0" y="T1"/>
                    </a:cxn>
                    <a:cxn ang="T11">
                      <a:pos x="T2" y="T3"/>
                    </a:cxn>
                    <a:cxn ang="T12">
                      <a:pos x="T4" y="T5"/>
                    </a:cxn>
                    <a:cxn ang="T13">
                      <a:pos x="T6" y="T7"/>
                    </a:cxn>
                    <a:cxn ang="T14">
                      <a:pos x="T8" y="T9"/>
                    </a:cxn>
                  </a:cxnLst>
                  <a:rect l="T15" t="T16" r="T17" b="T18"/>
                  <a:pathLst>
                    <a:path w="63" h="31">
                      <a:moveTo>
                        <a:pt x="0" y="31"/>
                      </a:moveTo>
                      <a:lnTo>
                        <a:pt x="12" y="0"/>
                      </a:lnTo>
                      <a:lnTo>
                        <a:pt x="52" y="0"/>
                      </a:lnTo>
                      <a:lnTo>
                        <a:pt x="63"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20" name="Group 411"/>
              <p:cNvGrpSpPr>
                <a:grpSpLocks/>
              </p:cNvGrpSpPr>
              <p:nvPr/>
            </p:nvGrpSpPr>
            <p:grpSpPr bwMode="auto">
              <a:xfrm>
                <a:off x="1093" y="3725"/>
                <a:ext cx="45" cy="23"/>
                <a:chOff x="1093" y="3725"/>
                <a:chExt cx="45" cy="23"/>
              </a:xfrm>
            </p:grpSpPr>
            <p:sp>
              <p:nvSpPr>
                <p:cNvPr id="146687" name="Freeform 412"/>
                <p:cNvSpPr>
                  <a:spLocks/>
                </p:cNvSpPr>
                <p:nvPr/>
              </p:nvSpPr>
              <p:spPr bwMode="auto">
                <a:xfrm>
                  <a:off x="1093" y="3725"/>
                  <a:ext cx="20" cy="23"/>
                </a:xfrm>
                <a:custGeom>
                  <a:avLst/>
                  <a:gdLst>
                    <a:gd name="T0" fmla="*/ 1 w 40"/>
                    <a:gd name="T1" fmla="*/ 0 h 68"/>
                    <a:gd name="T2" fmla="*/ 0 w 40"/>
                    <a:gd name="T3" fmla="*/ 0 h 68"/>
                    <a:gd name="T4" fmla="*/ 1 w 40"/>
                    <a:gd name="T5" fmla="*/ 0 h 68"/>
                    <a:gd name="T6" fmla="*/ 1 w 40"/>
                    <a:gd name="T7" fmla="*/ 0 h 68"/>
                    <a:gd name="T8" fmla="*/ 1 w 40"/>
                    <a:gd name="T9" fmla="*/ 0 h 68"/>
                    <a:gd name="T10" fmla="*/ 0 60000 65536"/>
                    <a:gd name="T11" fmla="*/ 0 60000 65536"/>
                    <a:gd name="T12" fmla="*/ 0 60000 65536"/>
                    <a:gd name="T13" fmla="*/ 0 60000 65536"/>
                    <a:gd name="T14" fmla="*/ 0 60000 65536"/>
                    <a:gd name="T15" fmla="*/ 0 w 40"/>
                    <a:gd name="T16" fmla="*/ 0 h 68"/>
                    <a:gd name="T17" fmla="*/ 40 w 40"/>
                    <a:gd name="T18" fmla="*/ 68 h 68"/>
                  </a:gdLst>
                  <a:ahLst/>
                  <a:cxnLst>
                    <a:cxn ang="T10">
                      <a:pos x="T0" y="T1"/>
                    </a:cxn>
                    <a:cxn ang="T11">
                      <a:pos x="T2" y="T3"/>
                    </a:cxn>
                    <a:cxn ang="T12">
                      <a:pos x="T4" y="T5"/>
                    </a:cxn>
                    <a:cxn ang="T13">
                      <a:pos x="T6" y="T7"/>
                    </a:cxn>
                    <a:cxn ang="T14">
                      <a:pos x="T8" y="T9"/>
                    </a:cxn>
                  </a:cxnLst>
                  <a:rect l="T15" t="T16" r="T17" b="T18"/>
                  <a:pathLst>
                    <a:path w="40" h="68">
                      <a:moveTo>
                        <a:pt x="24" y="68"/>
                      </a:moveTo>
                      <a:lnTo>
                        <a:pt x="0" y="33"/>
                      </a:lnTo>
                      <a:lnTo>
                        <a:pt x="12" y="0"/>
                      </a:lnTo>
                      <a:lnTo>
                        <a:pt x="40" y="33"/>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88" name="Freeform 413"/>
                <p:cNvSpPr>
                  <a:spLocks/>
                </p:cNvSpPr>
                <p:nvPr/>
              </p:nvSpPr>
              <p:spPr bwMode="auto">
                <a:xfrm>
                  <a:off x="1100" y="3726"/>
                  <a:ext cx="32" cy="11"/>
                </a:xfrm>
                <a:custGeom>
                  <a:avLst/>
                  <a:gdLst>
                    <a:gd name="T0" fmla="*/ 0 w 64"/>
                    <a:gd name="T1" fmla="*/ 0 h 34"/>
                    <a:gd name="T2" fmla="*/ 1 w 64"/>
                    <a:gd name="T3" fmla="*/ 0 h 34"/>
                    <a:gd name="T4" fmla="*/ 1 w 64"/>
                    <a:gd name="T5" fmla="*/ 0 h 34"/>
                    <a:gd name="T6" fmla="*/ 1 w 64"/>
                    <a:gd name="T7" fmla="*/ 0 h 34"/>
                    <a:gd name="T8" fmla="*/ 0 w 64"/>
                    <a:gd name="T9" fmla="*/ 0 h 34"/>
                    <a:gd name="T10" fmla="*/ 0 60000 65536"/>
                    <a:gd name="T11" fmla="*/ 0 60000 65536"/>
                    <a:gd name="T12" fmla="*/ 0 60000 65536"/>
                    <a:gd name="T13" fmla="*/ 0 60000 65536"/>
                    <a:gd name="T14" fmla="*/ 0 60000 65536"/>
                    <a:gd name="T15" fmla="*/ 0 w 64"/>
                    <a:gd name="T16" fmla="*/ 0 h 34"/>
                    <a:gd name="T17" fmla="*/ 64 w 64"/>
                    <a:gd name="T18" fmla="*/ 34 h 34"/>
                  </a:gdLst>
                  <a:ahLst/>
                  <a:cxnLst>
                    <a:cxn ang="T10">
                      <a:pos x="T0" y="T1"/>
                    </a:cxn>
                    <a:cxn ang="T11">
                      <a:pos x="T2" y="T3"/>
                    </a:cxn>
                    <a:cxn ang="T12">
                      <a:pos x="T4" y="T5"/>
                    </a:cxn>
                    <a:cxn ang="T13">
                      <a:pos x="T6" y="T7"/>
                    </a:cxn>
                    <a:cxn ang="T14">
                      <a:pos x="T8" y="T9"/>
                    </a:cxn>
                  </a:cxnLst>
                  <a:rect l="T15" t="T16" r="T17" b="T18"/>
                  <a:pathLst>
                    <a:path w="64" h="34">
                      <a:moveTo>
                        <a:pt x="0" y="0"/>
                      </a:moveTo>
                      <a:lnTo>
                        <a:pt x="40"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89" name="Freeform 414"/>
                <p:cNvSpPr>
                  <a:spLocks/>
                </p:cNvSpPr>
                <p:nvPr/>
              </p:nvSpPr>
              <p:spPr bwMode="auto">
                <a:xfrm>
                  <a:off x="1106" y="3738"/>
                  <a:ext cx="32" cy="9"/>
                </a:xfrm>
                <a:custGeom>
                  <a:avLst/>
                  <a:gdLst>
                    <a:gd name="T0" fmla="*/ 0 w 65"/>
                    <a:gd name="T1" fmla="*/ 0 h 28"/>
                    <a:gd name="T2" fmla="*/ 0 w 65"/>
                    <a:gd name="T3" fmla="*/ 0 h 28"/>
                    <a:gd name="T4" fmla="*/ 0 w 65"/>
                    <a:gd name="T5" fmla="*/ 0 h 28"/>
                    <a:gd name="T6" fmla="*/ 0 w 65"/>
                    <a:gd name="T7" fmla="*/ 0 h 28"/>
                    <a:gd name="T8" fmla="*/ 0 w 65"/>
                    <a:gd name="T9" fmla="*/ 0 h 28"/>
                    <a:gd name="T10" fmla="*/ 0 60000 65536"/>
                    <a:gd name="T11" fmla="*/ 0 60000 65536"/>
                    <a:gd name="T12" fmla="*/ 0 60000 65536"/>
                    <a:gd name="T13" fmla="*/ 0 60000 65536"/>
                    <a:gd name="T14" fmla="*/ 0 60000 65536"/>
                    <a:gd name="T15" fmla="*/ 0 w 65"/>
                    <a:gd name="T16" fmla="*/ 0 h 28"/>
                    <a:gd name="T17" fmla="*/ 65 w 65"/>
                    <a:gd name="T18" fmla="*/ 28 h 28"/>
                  </a:gdLst>
                  <a:ahLst/>
                  <a:cxnLst>
                    <a:cxn ang="T10">
                      <a:pos x="T0" y="T1"/>
                    </a:cxn>
                    <a:cxn ang="T11">
                      <a:pos x="T2" y="T3"/>
                    </a:cxn>
                    <a:cxn ang="T12">
                      <a:pos x="T4" y="T5"/>
                    </a:cxn>
                    <a:cxn ang="T13">
                      <a:pos x="T6" y="T7"/>
                    </a:cxn>
                    <a:cxn ang="T14">
                      <a:pos x="T8" y="T9"/>
                    </a:cxn>
                  </a:cxnLst>
                  <a:rect l="T15" t="T16" r="T17" b="T18"/>
                  <a:pathLst>
                    <a:path w="65" h="28">
                      <a:moveTo>
                        <a:pt x="0" y="28"/>
                      </a:moveTo>
                      <a:lnTo>
                        <a:pt x="12" y="0"/>
                      </a:lnTo>
                      <a:lnTo>
                        <a:pt x="53" y="0"/>
                      </a:lnTo>
                      <a:lnTo>
                        <a:pt x="65"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21" name="Group 415"/>
              <p:cNvGrpSpPr>
                <a:grpSpLocks/>
              </p:cNvGrpSpPr>
              <p:nvPr/>
            </p:nvGrpSpPr>
            <p:grpSpPr bwMode="auto">
              <a:xfrm>
                <a:off x="1108" y="3739"/>
                <a:ext cx="44" cy="23"/>
                <a:chOff x="1108" y="3739"/>
                <a:chExt cx="44" cy="23"/>
              </a:xfrm>
            </p:grpSpPr>
            <p:sp>
              <p:nvSpPr>
                <p:cNvPr id="146684" name="Freeform 416"/>
                <p:cNvSpPr>
                  <a:spLocks/>
                </p:cNvSpPr>
                <p:nvPr/>
              </p:nvSpPr>
              <p:spPr bwMode="auto">
                <a:xfrm>
                  <a:off x="1108" y="3739"/>
                  <a:ext cx="19" cy="23"/>
                </a:xfrm>
                <a:custGeom>
                  <a:avLst/>
                  <a:gdLst>
                    <a:gd name="T0" fmla="*/ 0 w 40"/>
                    <a:gd name="T1" fmla="*/ 0 h 69"/>
                    <a:gd name="T2" fmla="*/ 0 w 40"/>
                    <a:gd name="T3" fmla="*/ 0 h 69"/>
                    <a:gd name="T4" fmla="*/ 0 w 40"/>
                    <a:gd name="T5" fmla="*/ 0 h 69"/>
                    <a:gd name="T6" fmla="*/ 0 w 40"/>
                    <a:gd name="T7" fmla="*/ 0 h 69"/>
                    <a:gd name="T8" fmla="*/ 0 w 40"/>
                    <a:gd name="T9" fmla="*/ 0 h 69"/>
                    <a:gd name="T10" fmla="*/ 0 60000 65536"/>
                    <a:gd name="T11" fmla="*/ 0 60000 65536"/>
                    <a:gd name="T12" fmla="*/ 0 60000 65536"/>
                    <a:gd name="T13" fmla="*/ 0 60000 65536"/>
                    <a:gd name="T14" fmla="*/ 0 60000 65536"/>
                    <a:gd name="T15" fmla="*/ 0 w 40"/>
                    <a:gd name="T16" fmla="*/ 0 h 69"/>
                    <a:gd name="T17" fmla="*/ 40 w 40"/>
                    <a:gd name="T18" fmla="*/ 69 h 69"/>
                  </a:gdLst>
                  <a:ahLst/>
                  <a:cxnLst>
                    <a:cxn ang="T10">
                      <a:pos x="T0" y="T1"/>
                    </a:cxn>
                    <a:cxn ang="T11">
                      <a:pos x="T2" y="T3"/>
                    </a:cxn>
                    <a:cxn ang="T12">
                      <a:pos x="T4" y="T5"/>
                    </a:cxn>
                    <a:cxn ang="T13">
                      <a:pos x="T6" y="T7"/>
                    </a:cxn>
                    <a:cxn ang="T14">
                      <a:pos x="T8" y="T9"/>
                    </a:cxn>
                  </a:cxnLst>
                  <a:rect l="T15" t="T16" r="T17" b="T18"/>
                  <a:pathLst>
                    <a:path w="40" h="69">
                      <a:moveTo>
                        <a:pt x="23" y="69"/>
                      </a:moveTo>
                      <a:lnTo>
                        <a:pt x="0" y="34"/>
                      </a:lnTo>
                      <a:lnTo>
                        <a:pt x="12" y="0"/>
                      </a:lnTo>
                      <a:lnTo>
                        <a:pt x="40" y="34"/>
                      </a:lnTo>
                      <a:lnTo>
                        <a:pt x="23"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85" name="Freeform 417"/>
                <p:cNvSpPr>
                  <a:spLocks/>
                </p:cNvSpPr>
                <p:nvPr/>
              </p:nvSpPr>
              <p:spPr bwMode="auto">
                <a:xfrm>
                  <a:off x="1114" y="3740"/>
                  <a:ext cx="32" cy="11"/>
                </a:xfrm>
                <a:custGeom>
                  <a:avLst/>
                  <a:gdLst>
                    <a:gd name="T0" fmla="*/ 0 w 64"/>
                    <a:gd name="T1" fmla="*/ 0 h 35"/>
                    <a:gd name="T2" fmla="*/ 1 w 64"/>
                    <a:gd name="T3" fmla="*/ 0 h 35"/>
                    <a:gd name="T4" fmla="*/ 1 w 64"/>
                    <a:gd name="T5" fmla="*/ 0 h 35"/>
                    <a:gd name="T6" fmla="*/ 1 w 64"/>
                    <a:gd name="T7" fmla="*/ 0 h 35"/>
                    <a:gd name="T8" fmla="*/ 0 w 64"/>
                    <a:gd name="T9" fmla="*/ 0 h 35"/>
                    <a:gd name="T10" fmla="*/ 0 60000 65536"/>
                    <a:gd name="T11" fmla="*/ 0 60000 65536"/>
                    <a:gd name="T12" fmla="*/ 0 60000 65536"/>
                    <a:gd name="T13" fmla="*/ 0 60000 65536"/>
                    <a:gd name="T14" fmla="*/ 0 60000 65536"/>
                    <a:gd name="T15" fmla="*/ 0 w 64"/>
                    <a:gd name="T16" fmla="*/ 0 h 35"/>
                    <a:gd name="T17" fmla="*/ 64 w 64"/>
                    <a:gd name="T18" fmla="*/ 35 h 35"/>
                  </a:gdLst>
                  <a:ahLst/>
                  <a:cxnLst>
                    <a:cxn ang="T10">
                      <a:pos x="T0" y="T1"/>
                    </a:cxn>
                    <a:cxn ang="T11">
                      <a:pos x="T2" y="T3"/>
                    </a:cxn>
                    <a:cxn ang="T12">
                      <a:pos x="T4" y="T5"/>
                    </a:cxn>
                    <a:cxn ang="T13">
                      <a:pos x="T6" y="T7"/>
                    </a:cxn>
                    <a:cxn ang="T14">
                      <a:pos x="T8" y="T9"/>
                    </a:cxn>
                  </a:cxnLst>
                  <a:rect l="T15" t="T16" r="T17" b="T18"/>
                  <a:pathLst>
                    <a:path w="64" h="35">
                      <a:moveTo>
                        <a:pt x="0" y="0"/>
                      </a:moveTo>
                      <a:lnTo>
                        <a:pt x="42" y="0"/>
                      </a:lnTo>
                      <a:lnTo>
                        <a:pt x="64"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86" name="Freeform 418"/>
                <p:cNvSpPr>
                  <a:spLocks/>
                </p:cNvSpPr>
                <p:nvPr/>
              </p:nvSpPr>
              <p:spPr bwMode="auto">
                <a:xfrm>
                  <a:off x="1120" y="3752"/>
                  <a:ext cx="32" cy="10"/>
                </a:xfrm>
                <a:custGeom>
                  <a:avLst/>
                  <a:gdLst>
                    <a:gd name="T0" fmla="*/ 0 w 66"/>
                    <a:gd name="T1" fmla="*/ 0 h 30"/>
                    <a:gd name="T2" fmla="*/ 0 w 66"/>
                    <a:gd name="T3" fmla="*/ 0 h 30"/>
                    <a:gd name="T4" fmla="*/ 0 w 66"/>
                    <a:gd name="T5" fmla="*/ 0 h 30"/>
                    <a:gd name="T6" fmla="*/ 0 w 66"/>
                    <a:gd name="T7" fmla="*/ 0 h 30"/>
                    <a:gd name="T8" fmla="*/ 0 w 66"/>
                    <a:gd name="T9" fmla="*/ 0 h 30"/>
                    <a:gd name="T10" fmla="*/ 0 60000 65536"/>
                    <a:gd name="T11" fmla="*/ 0 60000 65536"/>
                    <a:gd name="T12" fmla="*/ 0 60000 65536"/>
                    <a:gd name="T13" fmla="*/ 0 60000 65536"/>
                    <a:gd name="T14" fmla="*/ 0 60000 65536"/>
                    <a:gd name="T15" fmla="*/ 0 w 66"/>
                    <a:gd name="T16" fmla="*/ 0 h 30"/>
                    <a:gd name="T17" fmla="*/ 66 w 66"/>
                    <a:gd name="T18" fmla="*/ 30 h 30"/>
                  </a:gdLst>
                  <a:ahLst/>
                  <a:cxnLst>
                    <a:cxn ang="T10">
                      <a:pos x="T0" y="T1"/>
                    </a:cxn>
                    <a:cxn ang="T11">
                      <a:pos x="T2" y="T3"/>
                    </a:cxn>
                    <a:cxn ang="T12">
                      <a:pos x="T4" y="T5"/>
                    </a:cxn>
                    <a:cxn ang="T13">
                      <a:pos x="T6" y="T7"/>
                    </a:cxn>
                    <a:cxn ang="T14">
                      <a:pos x="T8" y="T9"/>
                    </a:cxn>
                  </a:cxnLst>
                  <a:rect l="T15" t="T16" r="T17" b="T18"/>
                  <a:pathLst>
                    <a:path w="66" h="30">
                      <a:moveTo>
                        <a:pt x="0" y="30"/>
                      </a:moveTo>
                      <a:lnTo>
                        <a:pt x="15" y="0"/>
                      </a:lnTo>
                      <a:lnTo>
                        <a:pt x="54"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22" name="Group 419"/>
              <p:cNvGrpSpPr>
                <a:grpSpLocks/>
              </p:cNvGrpSpPr>
              <p:nvPr/>
            </p:nvGrpSpPr>
            <p:grpSpPr bwMode="auto">
              <a:xfrm>
                <a:off x="1121" y="3753"/>
                <a:ext cx="45" cy="23"/>
                <a:chOff x="1121" y="3753"/>
                <a:chExt cx="45" cy="23"/>
              </a:xfrm>
            </p:grpSpPr>
            <p:sp>
              <p:nvSpPr>
                <p:cNvPr id="146681" name="Freeform 420"/>
                <p:cNvSpPr>
                  <a:spLocks/>
                </p:cNvSpPr>
                <p:nvPr/>
              </p:nvSpPr>
              <p:spPr bwMode="auto">
                <a:xfrm>
                  <a:off x="1121" y="3753"/>
                  <a:ext cx="20" cy="23"/>
                </a:xfrm>
                <a:custGeom>
                  <a:avLst/>
                  <a:gdLst>
                    <a:gd name="T0" fmla="*/ 1 w 39"/>
                    <a:gd name="T1" fmla="*/ 0 h 68"/>
                    <a:gd name="T2" fmla="*/ 0 w 39"/>
                    <a:gd name="T3" fmla="*/ 0 h 68"/>
                    <a:gd name="T4" fmla="*/ 1 w 39"/>
                    <a:gd name="T5" fmla="*/ 0 h 68"/>
                    <a:gd name="T6" fmla="*/ 1 w 39"/>
                    <a:gd name="T7" fmla="*/ 0 h 68"/>
                    <a:gd name="T8" fmla="*/ 1 w 39"/>
                    <a:gd name="T9" fmla="*/ 0 h 68"/>
                    <a:gd name="T10" fmla="*/ 0 60000 65536"/>
                    <a:gd name="T11" fmla="*/ 0 60000 65536"/>
                    <a:gd name="T12" fmla="*/ 0 60000 65536"/>
                    <a:gd name="T13" fmla="*/ 0 60000 65536"/>
                    <a:gd name="T14" fmla="*/ 0 60000 65536"/>
                    <a:gd name="T15" fmla="*/ 0 w 39"/>
                    <a:gd name="T16" fmla="*/ 0 h 68"/>
                    <a:gd name="T17" fmla="*/ 39 w 39"/>
                    <a:gd name="T18" fmla="*/ 68 h 68"/>
                  </a:gdLst>
                  <a:ahLst/>
                  <a:cxnLst>
                    <a:cxn ang="T10">
                      <a:pos x="T0" y="T1"/>
                    </a:cxn>
                    <a:cxn ang="T11">
                      <a:pos x="T2" y="T3"/>
                    </a:cxn>
                    <a:cxn ang="T12">
                      <a:pos x="T4" y="T5"/>
                    </a:cxn>
                    <a:cxn ang="T13">
                      <a:pos x="T6" y="T7"/>
                    </a:cxn>
                    <a:cxn ang="T14">
                      <a:pos x="T8" y="T9"/>
                    </a:cxn>
                  </a:cxnLst>
                  <a:rect l="T15" t="T16" r="T17" b="T18"/>
                  <a:pathLst>
                    <a:path w="39" h="68">
                      <a:moveTo>
                        <a:pt x="22" y="68"/>
                      </a:moveTo>
                      <a:lnTo>
                        <a:pt x="0" y="35"/>
                      </a:lnTo>
                      <a:lnTo>
                        <a:pt x="12" y="0"/>
                      </a:lnTo>
                      <a:lnTo>
                        <a:pt x="39" y="35"/>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82" name="Freeform 421"/>
                <p:cNvSpPr>
                  <a:spLocks/>
                </p:cNvSpPr>
                <p:nvPr/>
              </p:nvSpPr>
              <p:spPr bwMode="auto">
                <a:xfrm>
                  <a:off x="1127" y="3753"/>
                  <a:ext cx="33" cy="12"/>
                </a:xfrm>
                <a:custGeom>
                  <a:avLst/>
                  <a:gdLst>
                    <a:gd name="T0" fmla="*/ 0 w 64"/>
                    <a:gd name="T1" fmla="*/ 0 h 35"/>
                    <a:gd name="T2" fmla="*/ 1 w 64"/>
                    <a:gd name="T3" fmla="*/ 0 h 35"/>
                    <a:gd name="T4" fmla="*/ 1 w 64"/>
                    <a:gd name="T5" fmla="*/ 0 h 35"/>
                    <a:gd name="T6" fmla="*/ 1 w 64"/>
                    <a:gd name="T7" fmla="*/ 0 h 35"/>
                    <a:gd name="T8" fmla="*/ 0 w 64"/>
                    <a:gd name="T9" fmla="*/ 0 h 35"/>
                    <a:gd name="T10" fmla="*/ 0 60000 65536"/>
                    <a:gd name="T11" fmla="*/ 0 60000 65536"/>
                    <a:gd name="T12" fmla="*/ 0 60000 65536"/>
                    <a:gd name="T13" fmla="*/ 0 60000 65536"/>
                    <a:gd name="T14" fmla="*/ 0 60000 65536"/>
                    <a:gd name="T15" fmla="*/ 0 w 64"/>
                    <a:gd name="T16" fmla="*/ 0 h 35"/>
                    <a:gd name="T17" fmla="*/ 64 w 64"/>
                    <a:gd name="T18" fmla="*/ 35 h 35"/>
                  </a:gdLst>
                  <a:ahLst/>
                  <a:cxnLst>
                    <a:cxn ang="T10">
                      <a:pos x="T0" y="T1"/>
                    </a:cxn>
                    <a:cxn ang="T11">
                      <a:pos x="T2" y="T3"/>
                    </a:cxn>
                    <a:cxn ang="T12">
                      <a:pos x="T4" y="T5"/>
                    </a:cxn>
                    <a:cxn ang="T13">
                      <a:pos x="T6" y="T7"/>
                    </a:cxn>
                    <a:cxn ang="T14">
                      <a:pos x="T8" y="T9"/>
                    </a:cxn>
                  </a:cxnLst>
                  <a:rect l="T15" t="T16" r="T17" b="T18"/>
                  <a:pathLst>
                    <a:path w="64" h="35">
                      <a:moveTo>
                        <a:pt x="0" y="0"/>
                      </a:moveTo>
                      <a:lnTo>
                        <a:pt x="39" y="0"/>
                      </a:lnTo>
                      <a:lnTo>
                        <a:pt x="64" y="35"/>
                      </a:lnTo>
                      <a:lnTo>
                        <a:pt x="24"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83" name="Freeform 422"/>
                <p:cNvSpPr>
                  <a:spLocks/>
                </p:cNvSpPr>
                <p:nvPr/>
              </p:nvSpPr>
              <p:spPr bwMode="auto">
                <a:xfrm>
                  <a:off x="1133" y="3766"/>
                  <a:ext cx="33" cy="9"/>
                </a:xfrm>
                <a:custGeom>
                  <a:avLst/>
                  <a:gdLst>
                    <a:gd name="T0" fmla="*/ 0 w 66"/>
                    <a:gd name="T1" fmla="*/ 0 h 29"/>
                    <a:gd name="T2" fmla="*/ 1 w 66"/>
                    <a:gd name="T3" fmla="*/ 0 h 29"/>
                    <a:gd name="T4" fmla="*/ 1 w 66"/>
                    <a:gd name="T5" fmla="*/ 0 h 29"/>
                    <a:gd name="T6" fmla="*/ 1 w 66"/>
                    <a:gd name="T7" fmla="*/ 0 h 29"/>
                    <a:gd name="T8" fmla="*/ 0 w 66"/>
                    <a:gd name="T9" fmla="*/ 0 h 29"/>
                    <a:gd name="T10" fmla="*/ 0 60000 65536"/>
                    <a:gd name="T11" fmla="*/ 0 60000 65536"/>
                    <a:gd name="T12" fmla="*/ 0 60000 65536"/>
                    <a:gd name="T13" fmla="*/ 0 60000 65536"/>
                    <a:gd name="T14" fmla="*/ 0 60000 65536"/>
                    <a:gd name="T15" fmla="*/ 0 w 66"/>
                    <a:gd name="T16" fmla="*/ 0 h 29"/>
                    <a:gd name="T17" fmla="*/ 66 w 66"/>
                    <a:gd name="T18" fmla="*/ 29 h 29"/>
                  </a:gdLst>
                  <a:ahLst/>
                  <a:cxnLst>
                    <a:cxn ang="T10">
                      <a:pos x="T0" y="T1"/>
                    </a:cxn>
                    <a:cxn ang="T11">
                      <a:pos x="T2" y="T3"/>
                    </a:cxn>
                    <a:cxn ang="T12">
                      <a:pos x="T4" y="T5"/>
                    </a:cxn>
                    <a:cxn ang="T13">
                      <a:pos x="T6" y="T7"/>
                    </a:cxn>
                    <a:cxn ang="T14">
                      <a:pos x="T8" y="T9"/>
                    </a:cxn>
                  </a:cxnLst>
                  <a:rect l="T15" t="T16" r="T17" b="T18"/>
                  <a:pathLst>
                    <a:path w="66" h="29">
                      <a:moveTo>
                        <a:pt x="0" y="29"/>
                      </a:moveTo>
                      <a:lnTo>
                        <a:pt x="12" y="0"/>
                      </a:lnTo>
                      <a:lnTo>
                        <a:pt x="54" y="0"/>
                      </a:lnTo>
                      <a:lnTo>
                        <a:pt x="66" y="29"/>
                      </a:lnTo>
                      <a:lnTo>
                        <a:pt x="0" y="2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23" name="Group 423"/>
              <p:cNvGrpSpPr>
                <a:grpSpLocks/>
              </p:cNvGrpSpPr>
              <p:nvPr/>
            </p:nvGrpSpPr>
            <p:grpSpPr bwMode="auto">
              <a:xfrm>
                <a:off x="1133" y="3767"/>
                <a:ext cx="44" cy="23"/>
                <a:chOff x="1133" y="3767"/>
                <a:chExt cx="44" cy="23"/>
              </a:xfrm>
            </p:grpSpPr>
            <p:sp>
              <p:nvSpPr>
                <p:cNvPr id="146678" name="Freeform 424"/>
                <p:cNvSpPr>
                  <a:spLocks/>
                </p:cNvSpPr>
                <p:nvPr/>
              </p:nvSpPr>
              <p:spPr bwMode="auto">
                <a:xfrm>
                  <a:off x="1133" y="3767"/>
                  <a:ext cx="20" cy="23"/>
                </a:xfrm>
                <a:custGeom>
                  <a:avLst/>
                  <a:gdLst>
                    <a:gd name="T0" fmla="*/ 1 w 39"/>
                    <a:gd name="T1" fmla="*/ 0 h 69"/>
                    <a:gd name="T2" fmla="*/ 0 w 39"/>
                    <a:gd name="T3" fmla="*/ 0 h 69"/>
                    <a:gd name="T4" fmla="*/ 1 w 39"/>
                    <a:gd name="T5" fmla="*/ 0 h 69"/>
                    <a:gd name="T6" fmla="*/ 1 w 39"/>
                    <a:gd name="T7" fmla="*/ 0 h 69"/>
                    <a:gd name="T8" fmla="*/ 1 w 39"/>
                    <a:gd name="T9" fmla="*/ 0 h 69"/>
                    <a:gd name="T10" fmla="*/ 0 60000 65536"/>
                    <a:gd name="T11" fmla="*/ 0 60000 65536"/>
                    <a:gd name="T12" fmla="*/ 0 60000 65536"/>
                    <a:gd name="T13" fmla="*/ 0 60000 65536"/>
                    <a:gd name="T14" fmla="*/ 0 60000 65536"/>
                    <a:gd name="T15" fmla="*/ 0 w 39"/>
                    <a:gd name="T16" fmla="*/ 0 h 69"/>
                    <a:gd name="T17" fmla="*/ 39 w 39"/>
                    <a:gd name="T18" fmla="*/ 69 h 69"/>
                  </a:gdLst>
                  <a:ahLst/>
                  <a:cxnLst>
                    <a:cxn ang="T10">
                      <a:pos x="T0" y="T1"/>
                    </a:cxn>
                    <a:cxn ang="T11">
                      <a:pos x="T2" y="T3"/>
                    </a:cxn>
                    <a:cxn ang="T12">
                      <a:pos x="T4" y="T5"/>
                    </a:cxn>
                    <a:cxn ang="T13">
                      <a:pos x="T6" y="T7"/>
                    </a:cxn>
                    <a:cxn ang="T14">
                      <a:pos x="T8" y="T9"/>
                    </a:cxn>
                  </a:cxnLst>
                  <a:rect l="T15" t="T16" r="T17" b="T18"/>
                  <a:pathLst>
                    <a:path w="39" h="69">
                      <a:moveTo>
                        <a:pt x="23" y="69"/>
                      </a:moveTo>
                      <a:lnTo>
                        <a:pt x="0" y="33"/>
                      </a:lnTo>
                      <a:lnTo>
                        <a:pt x="12" y="0"/>
                      </a:lnTo>
                      <a:lnTo>
                        <a:pt x="39" y="33"/>
                      </a:lnTo>
                      <a:lnTo>
                        <a:pt x="23"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79" name="Freeform 425"/>
                <p:cNvSpPr>
                  <a:spLocks/>
                </p:cNvSpPr>
                <p:nvPr/>
              </p:nvSpPr>
              <p:spPr bwMode="auto">
                <a:xfrm>
                  <a:off x="1140" y="3767"/>
                  <a:ext cx="32" cy="11"/>
                </a:xfrm>
                <a:custGeom>
                  <a:avLst/>
                  <a:gdLst>
                    <a:gd name="T0" fmla="*/ 0 w 64"/>
                    <a:gd name="T1" fmla="*/ 0 h 33"/>
                    <a:gd name="T2" fmla="*/ 1 w 64"/>
                    <a:gd name="T3" fmla="*/ 0 h 33"/>
                    <a:gd name="T4" fmla="*/ 1 w 64"/>
                    <a:gd name="T5" fmla="*/ 0 h 33"/>
                    <a:gd name="T6" fmla="*/ 1 w 64"/>
                    <a:gd name="T7" fmla="*/ 0 h 33"/>
                    <a:gd name="T8" fmla="*/ 0 w 64"/>
                    <a:gd name="T9" fmla="*/ 0 h 33"/>
                    <a:gd name="T10" fmla="*/ 0 60000 65536"/>
                    <a:gd name="T11" fmla="*/ 0 60000 65536"/>
                    <a:gd name="T12" fmla="*/ 0 60000 65536"/>
                    <a:gd name="T13" fmla="*/ 0 60000 65536"/>
                    <a:gd name="T14" fmla="*/ 0 60000 65536"/>
                    <a:gd name="T15" fmla="*/ 0 w 64"/>
                    <a:gd name="T16" fmla="*/ 0 h 33"/>
                    <a:gd name="T17" fmla="*/ 64 w 64"/>
                    <a:gd name="T18" fmla="*/ 33 h 33"/>
                  </a:gdLst>
                  <a:ahLst/>
                  <a:cxnLst>
                    <a:cxn ang="T10">
                      <a:pos x="T0" y="T1"/>
                    </a:cxn>
                    <a:cxn ang="T11">
                      <a:pos x="T2" y="T3"/>
                    </a:cxn>
                    <a:cxn ang="T12">
                      <a:pos x="T4" y="T5"/>
                    </a:cxn>
                    <a:cxn ang="T13">
                      <a:pos x="T6" y="T7"/>
                    </a:cxn>
                    <a:cxn ang="T14">
                      <a:pos x="T8" y="T9"/>
                    </a:cxn>
                  </a:cxnLst>
                  <a:rect l="T15" t="T16" r="T17" b="T18"/>
                  <a:pathLst>
                    <a:path w="64" h="33">
                      <a:moveTo>
                        <a:pt x="0" y="0"/>
                      </a:moveTo>
                      <a:lnTo>
                        <a:pt x="41" y="0"/>
                      </a:lnTo>
                      <a:lnTo>
                        <a:pt x="64" y="33"/>
                      </a:lnTo>
                      <a:lnTo>
                        <a:pt x="23"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80" name="Freeform 426"/>
                <p:cNvSpPr>
                  <a:spLocks/>
                </p:cNvSpPr>
                <p:nvPr/>
              </p:nvSpPr>
              <p:spPr bwMode="auto">
                <a:xfrm>
                  <a:off x="1146" y="3779"/>
                  <a:ext cx="31" cy="10"/>
                </a:xfrm>
                <a:custGeom>
                  <a:avLst/>
                  <a:gdLst>
                    <a:gd name="T0" fmla="*/ 0 w 63"/>
                    <a:gd name="T1" fmla="*/ 0 h 31"/>
                    <a:gd name="T2" fmla="*/ 0 w 63"/>
                    <a:gd name="T3" fmla="*/ 0 h 31"/>
                    <a:gd name="T4" fmla="*/ 0 w 63"/>
                    <a:gd name="T5" fmla="*/ 0 h 31"/>
                    <a:gd name="T6" fmla="*/ 0 w 63"/>
                    <a:gd name="T7" fmla="*/ 0 h 31"/>
                    <a:gd name="T8" fmla="*/ 0 w 63"/>
                    <a:gd name="T9" fmla="*/ 0 h 31"/>
                    <a:gd name="T10" fmla="*/ 0 60000 65536"/>
                    <a:gd name="T11" fmla="*/ 0 60000 65536"/>
                    <a:gd name="T12" fmla="*/ 0 60000 65536"/>
                    <a:gd name="T13" fmla="*/ 0 60000 65536"/>
                    <a:gd name="T14" fmla="*/ 0 60000 65536"/>
                    <a:gd name="T15" fmla="*/ 0 w 63"/>
                    <a:gd name="T16" fmla="*/ 0 h 31"/>
                    <a:gd name="T17" fmla="*/ 63 w 63"/>
                    <a:gd name="T18" fmla="*/ 31 h 31"/>
                  </a:gdLst>
                  <a:ahLst/>
                  <a:cxnLst>
                    <a:cxn ang="T10">
                      <a:pos x="T0" y="T1"/>
                    </a:cxn>
                    <a:cxn ang="T11">
                      <a:pos x="T2" y="T3"/>
                    </a:cxn>
                    <a:cxn ang="T12">
                      <a:pos x="T4" y="T5"/>
                    </a:cxn>
                    <a:cxn ang="T13">
                      <a:pos x="T6" y="T7"/>
                    </a:cxn>
                    <a:cxn ang="T14">
                      <a:pos x="T8" y="T9"/>
                    </a:cxn>
                  </a:cxnLst>
                  <a:rect l="T15" t="T16" r="T17" b="T18"/>
                  <a:pathLst>
                    <a:path w="63" h="31">
                      <a:moveTo>
                        <a:pt x="0" y="31"/>
                      </a:moveTo>
                      <a:lnTo>
                        <a:pt x="11" y="0"/>
                      </a:lnTo>
                      <a:lnTo>
                        <a:pt x="52" y="0"/>
                      </a:lnTo>
                      <a:lnTo>
                        <a:pt x="63"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46624" name="Freeform 427"/>
              <p:cNvSpPr>
                <a:spLocks/>
              </p:cNvSpPr>
              <p:nvPr/>
            </p:nvSpPr>
            <p:spPr bwMode="auto">
              <a:xfrm>
                <a:off x="972" y="3556"/>
                <a:ext cx="40" cy="12"/>
              </a:xfrm>
              <a:custGeom>
                <a:avLst/>
                <a:gdLst>
                  <a:gd name="T0" fmla="*/ 0 w 79"/>
                  <a:gd name="T1" fmla="*/ 0 h 36"/>
                  <a:gd name="T2" fmla="*/ 1 w 79"/>
                  <a:gd name="T3" fmla="*/ 0 h 36"/>
                  <a:gd name="T4" fmla="*/ 1 w 79"/>
                  <a:gd name="T5" fmla="*/ 0 h 36"/>
                  <a:gd name="T6" fmla="*/ 1 w 79"/>
                  <a:gd name="T7" fmla="*/ 0 h 36"/>
                  <a:gd name="T8" fmla="*/ 0 w 79"/>
                  <a:gd name="T9" fmla="*/ 0 h 36"/>
                  <a:gd name="T10" fmla="*/ 0 60000 65536"/>
                  <a:gd name="T11" fmla="*/ 0 60000 65536"/>
                  <a:gd name="T12" fmla="*/ 0 60000 65536"/>
                  <a:gd name="T13" fmla="*/ 0 60000 65536"/>
                  <a:gd name="T14" fmla="*/ 0 60000 65536"/>
                  <a:gd name="T15" fmla="*/ 0 w 79"/>
                  <a:gd name="T16" fmla="*/ 0 h 36"/>
                  <a:gd name="T17" fmla="*/ 79 w 79"/>
                  <a:gd name="T18" fmla="*/ 36 h 36"/>
                </a:gdLst>
                <a:ahLst/>
                <a:cxnLst>
                  <a:cxn ang="T10">
                    <a:pos x="T0" y="T1"/>
                  </a:cxn>
                  <a:cxn ang="T11">
                    <a:pos x="T2" y="T3"/>
                  </a:cxn>
                  <a:cxn ang="T12">
                    <a:pos x="T4" y="T5"/>
                  </a:cxn>
                  <a:cxn ang="T13">
                    <a:pos x="T6" y="T7"/>
                  </a:cxn>
                  <a:cxn ang="T14">
                    <a:pos x="T8" y="T9"/>
                  </a:cxn>
                </a:cxnLst>
                <a:rect l="T15" t="T16" r="T17" b="T18"/>
                <a:pathLst>
                  <a:path w="79" h="36">
                    <a:moveTo>
                      <a:pt x="0" y="0"/>
                    </a:moveTo>
                    <a:lnTo>
                      <a:pt x="27"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25" name="Freeform 428"/>
              <p:cNvSpPr>
                <a:spLocks/>
              </p:cNvSpPr>
              <p:nvPr/>
            </p:nvSpPr>
            <p:spPr bwMode="auto">
              <a:xfrm>
                <a:off x="993" y="3576"/>
                <a:ext cx="39" cy="12"/>
              </a:xfrm>
              <a:custGeom>
                <a:avLst/>
                <a:gdLst>
                  <a:gd name="T0" fmla="*/ 0 w 79"/>
                  <a:gd name="T1" fmla="*/ 0 h 36"/>
                  <a:gd name="T2" fmla="*/ 0 w 79"/>
                  <a:gd name="T3" fmla="*/ 0 h 36"/>
                  <a:gd name="T4" fmla="*/ 0 w 79"/>
                  <a:gd name="T5" fmla="*/ 0 h 36"/>
                  <a:gd name="T6" fmla="*/ 0 w 79"/>
                  <a:gd name="T7" fmla="*/ 0 h 36"/>
                  <a:gd name="T8" fmla="*/ 0 w 79"/>
                  <a:gd name="T9" fmla="*/ 0 h 36"/>
                  <a:gd name="T10" fmla="*/ 0 60000 65536"/>
                  <a:gd name="T11" fmla="*/ 0 60000 65536"/>
                  <a:gd name="T12" fmla="*/ 0 60000 65536"/>
                  <a:gd name="T13" fmla="*/ 0 60000 65536"/>
                  <a:gd name="T14" fmla="*/ 0 60000 65536"/>
                  <a:gd name="T15" fmla="*/ 0 w 79"/>
                  <a:gd name="T16" fmla="*/ 0 h 36"/>
                  <a:gd name="T17" fmla="*/ 79 w 79"/>
                  <a:gd name="T18" fmla="*/ 36 h 36"/>
                </a:gdLst>
                <a:ahLst/>
                <a:cxnLst>
                  <a:cxn ang="T10">
                    <a:pos x="T0" y="T1"/>
                  </a:cxn>
                  <a:cxn ang="T11">
                    <a:pos x="T2" y="T3"/>
                  </a:cxn>
                  <a:cxn ang="T12">
                    <a:pos x="T4" y="T5"/>
                  </a:cxn>
                  <a:cxn ang="T13">
                    <a:pos x="T6" y="T7"/>
                  </a:cxn>
                  <a:cxn ang="T14">
                    <a:pos x="T8" y="T9"/>
                  </a:cxn>
                </a:cxnLst>
                <a:rect l="T15" t="T16" r="T17" b="T18"/>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26" name="Freeform 429"/>
              <p:cNvSpPr>
                <a:spLocks/>
              </p:cNvSpPr>
              <p:nvPr/>
            </p:nvSpPr>
            <p:spPr bwMode="auto">
              <a:xfrm>
                <a:off x="1012" y="3594"/>
                <a:ext cx="39" cy="12"/>
              </a:xfrm>
              <a:custGeom>
                <a:avLst/>
                <a:gdLst>
                  <a:gd name="T0" fmla="*/ 0 w 78"/>
                  <a:gd name="T1" fmla="*/ 0 h 36"/>
                  <a:gd name="T2" fmla="*/ 1 w 78"/>
                  <a:gd name="T3" fmla="*/ 0 h 36"/>
                  <a:gd name="T4" fmla="*/ 1 w 78"/>
                  <a:gd name="T5" fmla="*/ 0 h 36"/>
                  <a:gd name="T6" fmla="*/ 1 w 78"/>
                  <a:gd name="T7" fmla="*/ 0 h 36"/>
                  <a:gd name="T8" fmla="*/ 0 w 78"/>
                  <a:gd name="T9" fmla="*/ 0 h 36"/>
                  <a:gd name="T10" fmla="*/ 0 60000 65536"/>
                  <a:gd name="T11" fmla="*/ 0 60000 65536"/>
                  <a:gd name="T12" fmla="*/ 0 60000 65536"/>
                  <a:gd name="T13" fmla="*/ 0 60000 65536"/>
                  <a:gd name="T14" fmla="*/ 0 60000 65536"/>
                  <a:gd name="T15" fmla="*/ 0 w 78"/>
                  <a:gd name="T16" fmla="*/ 0 h 36"/>
                  <a:gd name="T17" fmla="*/ 78 w 78"/>
                  <a:gd name="T18" fmla="*/ 36 h 36"/>
                </a:gdLst>
                <a:ahLst/>
                <a:cxnLst>
                  <a:cxn ang="T10">
                    <a:pos x="T0" y="T1"/>
                  </a:cxn>
                  <a:cxn ang="T11">
                    <a:pos x="T2" y="T3"/>
                  </a:cxn>
                  <a:cxn ang="T12">
                    <a:pos x="T4" y="T5"/>
                  </a:cxn>
                  <a:cxn ang="T13">
                    <a:pos x="T6" y="T7"/>
                  </a:cxn>
                  <a:cxn ang="T14">
                    <a:pos x="T8" y="T9"/>
                  </a:cxn>
                </a:cxnLst>
                <a:rect l="T15" t="T16" r="T17" b="T18"/>
                <a:pathLst>
                  <a:path w="78" h="36">
                    <a:moveTo>
                      <a:pt x="0" y="0"/>
                    </a:moveTo>
                    <a:lnTo>
                      <a:pt x="27" y="36"/>
                    </a:lnTo>
                    <a:lnTo>
                      <a:pt x="78" y="36"/>
                    </a:lnTo>
                    <a:lnTo>
                      <a:pt x="4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27" name="Freeform 430"/>
              <p:cNvSpPr>
                <a:spLocks/>
              </p:cNvSpPr>
              <p:nvPr/>
            </p:nvSpPr>
            <p:spPr bwMode="auto">
              <a:xfrm>
                <a:off x="1032" y="3613"/>
                <a:ext cx="40" cy="12"/>
              </a:xfrm>
              <a:custGeom>
                <a:avLst/>
                <a:gdLst>
                  <a:gd name="T0" fmla="*/ 0 w 79"/>
                  <a:gd name="T1" fmla="*/ 0 h 36"/>
                  <a:gd name="T2" fmla="*/ 1 w 79"/>
                  <a:gd name="T3" fmla="*/ 0 h 36"/>
                  <a:gd name="T4" fmla="*/ 1 w 79"/>
                  <a:gd name="T5" fmla="*/ 0 h 36"/>
                  <a:gd name="T6" fmla="*/ 1 w 79"/>
                  <a:gd name="T7" fmla="*/ 0 h 36"/>
                  <a:gd name="T8" fmla="*/ 0 w 79"/>
                  <a:gd name="T9" fmla="*/ 0 h 36"/>
                  <a:gd name="T10" fmla="*/ 0 60000 65536"/>
                  <a:gd name="T11" fmla="*/ 0 60000 65536"/>
                  <a:gd name="T12" fmla="*/ 0 60000 65536"/>
                  <a:gd name="T13" fmla="*/ 0 60000 65536"/>
                  <a:gd name="T14" fmla="*/ 0 60000 65536"/>
                  <a:gd name="T15" fmla="*/ 0 w 79"/>
                  <a:gd name="T16" fmla="*/ 0 h 36"/>
                  <a:gd name="T17" fmla="*/ 79 w 79"/>
                  <a:gd name="T18" fmla="*/ 36 h 36"/>
                </a:gdLst>
                <a:ahLst/>
                <a:cxnLst>
                  <a:cxn ang="T10">
                    <a:pos x="T0" y="T1"/>
                  </a:cxn>
                  <a:cxn ang="T11">
                    <a:pos x="T2" y="T3"/>
                  </a:cxn>
                  <a:cxn ang="T12">
                    <a:pos x="T4" y="T5"/>
                  </a:cxn>
                  <a:cxn ang="T13">
                    <a:pos x="T6" y="T7"/>
                  </a:cxn>
                  <a:cxn ang="T14">
                    <a:pos x="T8" y="T9"/>
                  </a:cxn>
                </a:cxnLst>
                <a:rect l="T15" t="T16" r="T17" b="T18"/>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28" name="Freeform 431"/>
              <p:cNvSpPr>
                <a:spLocks/>
              </p:cNvSpPr>
              <p:nvPr/>
            </p:nvSpPr>
            <p:spPr bwMode="auto">
              <a:xfrm>
                <a:off x="1053" y="3632"/>
                <a:ext cx="39" cy="12"/>
              </a:xfrm>
              <a:custGeom>
                <a:avLst/>
                <a:gdLst>
                  <a:gd name="T0" fmla="*/ 0 w 79"/>
                  <a:gd name="T1" fmla="*/ 0 h 36"/>
                  <a:gd name="T2" fmla="*/ 0 w 79"/>
                  <a:gd name="T3" fmla="*/ 0 h 36"/>
                  <a:gd name="T4" fmla="*/ 0 w 79"/>
                  <a:gd name="T5" fmla="*/ 0 h 36"/>
                  <a:gd name="T6" fmla="*/ 0 w 79"/>
                  <a:gd name="T7" fmla="*/ 0 h 36"/>
                  <a:gd name="T8" fmla="*/ 0 w 79"/>
                  <a:gd name="T9" fmla="*/ 0 h 36"/>
                  <a:gd name="T10" fmla="*/ 0 60000 65536"/>
                  <a:gd name="T11" fmla="*/ 0 60000 65536"/>
                  <a:gd name="T12" fmla="*/ 0 60000 65536"/>
                  <a:gd name="T13" fmla="*/ 0 60000 65536"/>
                  <a:gd name="T14" fmla="*/ 0 60000 65536"/>
                  <a:gd name="T15" fmla="*/ 0 w 79"/>
                  <a:gd name="T16" fmla="*/ 0 h 36"/>
                  <a:gd name="T17" fmla="*/ 79 w 79"/>
                  <a:gd name="T18" fmla="*/ 36 h 36"/>
                </a:gdLst>
                <a:ahLst/>
                <a:cxnLst>
                  <a:cxn ang="T10">
                    <a:pos x="T0" y="T1"/>
                  </a:cxn>
                  <a:cxn ang="T11">
                    <a:pos x="T2" y="T3"/>
                  </a:cxn>
                  <a:cxn ang="T12">
                    <a:pos x="T4" y="T5"/>
                  </a:cxn>
                  <a:cxn ang="T13">
                    <a:pos x="T6" y="T7"/>
                  </a:cxn>
                  <a:cxn ang="T14">
                    <a:pos x="T8" y="T9"/>
                  </a:cxn>
                </a:cxnLst>
                <a:rect l="T15" t="T16" r="T17" b="T18"/>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29" name="Freeform 432"/>
              <p:cNvSpPr>
                <a:spLocks/>
              </p:cNvSpPr>
              <p:nvPr/>
            </p:nvSpPr>
            <p:spPr bwMode="auto">
              <a:xfrm>
                <a:off x="1074" y="3651"/>
                <a:ext cx="40" cy="12"/>
              </a:xfrm>
              <a:custGeom>
                <a:avLst/>
                <a:gdLst>
                  <a:gd name="T0" fmla="*/ 0 w 79"/>
                  <a:gd name="T1" fmla="*/ 0 h 35"/>
                  <a:gd name="T2" fmla="*/ 1 w 79"/>
                  <a:gd name="T3" fmla="*/ 0 h 35"/>
                  <a:gd name="T4" fmla="*/ 1 w 79"/>
                  <a:gd name="T5" fmla="*/ 0 h 35"/>
                  <a:gd name="T6" fmla="*/ 1 w 79"/>
                  <a:gd name="T7" fmla="*/ 0 h 35"/>
                  <a:gd name="T8" fmla="*/ 0 w 79"/>
                  <a:gd name="T9" fmla="*/ 0 h 35"/>
                  <a:gd name="T10" fmla="*/ 0 60000 65536"/>
                  <a:gd name="T11" fmla="*/ 0 60000 65536"/>
                  <a:gd name="T12" fmla="*/ 0 60000 65536"/>
                  <a:gd name="T13" fmla="*/ 0 60000 65536"/>
                  <a:gd name="T14" fmla="*/ 0 60000 65536"/>
                  <a:gd name="T15" fmla="*/ 0 w 79"/>
                  <a:gd name="T16" fmla="*/ 0 h 35"/>
                  <a:gd name="T17" fmla="*/ 79 w 79"/>
                  <a:gd name="T18" fmla="*/ 35 h 35"/>
                </a:gdLst>
                <a:ahLst/>
                <a:cxnLst>
                  <a:cxn ang="T10">
                    <a:pos x="T0" y="T1"/>
                  </a:cxn>
                  <a:cxn ang="T11">
                    <a:pos x="T2" y="T3"/>
                  </a:cxn>
                  <a:cxn ang="T12">
                    <a:pos x="T4" y="T5"/>
                  </a:cxn>
                  <a:cxn ang="T13">
                    <a:pos x="T6" y="T7"/>
                  </a:cxn>
                  <a:cxn ang="T14">
                    <a:pos x="T8" y="T9"/>
                  </a:cxn>
                </a:cxnLst>
                <a:rect l="T15" t="T16" r="T17" b="T18"/>
                <a:pathLst>
                  <a:path w="79" h="35">
                    <a:moveTo>
                      <a:pt x="0" y="0"/>
                    </a:moveTo>
                    <a:lnTo>
                      <a:pt x="28" y="35"/>
                    </a:lnTo>
                    <a:lnTo>
                      <a:pt x="79" y="35"/>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30" name="Freeform 433"/>
              <p:cNvSpPr>
                <a:spLocks/>
              </p:cNvSpPr>
              <p:nvPr/>
            </p:nvSpPr>
            <p:spPr bwMode="auto">
              <a:xfrm>
                <a:off x="1095" y="3669"/>
                <a:ext cx="40" cy="12"/>
              </a:xfrm>
              <a:custGeom>
                <a:avLst/>
                <a:gdLst>
                  <a:gd name="T0" fmla="*/ 0 w 80"/>
                  <a:gd name="T1" fmla="*/ 0 h 36"/>
                  <a:gd name="T2" fmla="*/ 1 w 80"/>
                  <a:gd name="T3" fmla="*/ 0 h 36"/>
                  <a:gd name="T4" fmla="*/ 1 w 80"/>
                  <a:gd name="T5" fmla="*/ 0 h 36"/>
                  <a:gd name="T6" fmla="*/ 1 w 80"/>
                  <a:gd name="T7" fmla="*/ 0 h 36"/>
                  <a:gd name="T8" fmla="*/ 0 w 80"/>
                  <a:gd name="T9" fmla="*/ 0 h 36"/>
                  <a:gd name="T10" fmla="*/ 0 60000 65536"/>
                  <a:gd name="T11" fmla="*/ 0 60000 65536"/>
                  <a:gd name="T12" fmla="*/ 0 60000 65536"/>
                  <a:gd name="T13" fmla="*/ 0 60000 65536"/>
                  <a:gd name="T14" fmla="*/ 0 60000 65536"/>
                  <a:gd name="T15" fmla="*/ 0 w 80"/>
                  <a:gd name="T16" fmla="*/ 0 h 36"/>
                  <a:gd name="T17" fmla="*/ 80 w 80"/>
                  <a:gd name="T18" fmla="*/ 36 h 36"/>
                </a:gdLst>
                <a:ahLst/>
                <a:cxnLst>
                  <a:cxn ang="T10">
                    <a:pos x="T0" y="T1"/>
                  </a:cxn>
                  <a:cxn ang="T11">
                    <a:pos x="T2" y="T3"/>
                  </a:cxn>
                  <a:cxn ang="T12">
                    <a:pos x="T4" y="T5"/>
                  </a:cxn>
                  <a:cxn ang="T13">
                    <a:pos x="T6" y="T7"/>
                  </a:cxn>
                  <a:cxn ang="T14">
                    <a:pos x="T8" y="T9"/>
                  </a:cxn>
                </a:cxnLst>
                <a:rect l="T15" t="T16" r="T17" b="T18"/>
                <a:pathLst>
                  <a:path w="80" h="36">
                    <a:moveTo>
                      <a:pt x="0" y="0"/>
                    </a:moveTo>
                    <a:lnTo>
                      <a:pt x="28" y="36"/>
                    </a:lnTo>
                    <a:lnTo>
                      <a:pt x="80" y="36"/>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31" name="Freeform 434"/>
              <p:cNvSpPr>
                <a:spLocks/>
              </p:cNvSpPr>
              <p:nvPr/>
            </p:nvSpPr>
            <p:spPr bwMode="auto">
              <a:xfrm>
                <a:off x="1115" y="3688"/>
                <a:ext cx="40" cy="12"/>
              </a:xfrm>
              <a:custGeom>
                <a:avLst/>
                <a:gdLst>
                  <a:gd name="T0" fmla="*/ 0 w 80"/>
                  <a:gd name="T1" fmla="*/ 0 h 36"/>
                  <a:gd name="T2" fmla="*/ 1 w 80"/>
                  <a:gd name="T3" fmla="*/ 0 h 36"/>
                  <a:gd name="T4" fmla="*/ 1 w 80"/>
                  <a:gd name="T5" fmla="*/ 0 h 36"/>
                  <a:gd name="T6" fmla="*/ 1 w 80"/>
                  <a:gd name="T7" fmla="*/ 0 h 36"/>
                  <a:gd name="T8" fmla="*/ 0 w 80"/>
                  <a:gd name="T9" fmla="*/ 0 h 36"/>
                  <a:gd name="T10" fmla="*/ 0 60000 65536"/>
                  <a:gd name="T11" fmla="*/ 0 60000 65536"/>
                  <a:gd name="T12" fmla="*/ 0 60000 65536"/>
                  <a:gd name="T13" fmla="*/ 0 60000 65536"/>
                  <a:gd name="T14" fmla="*/ 0 60000 65536"/>
                  <a:gd name="T15" fmla="*/ 0 w 80"/>
                  <a:gd name="T16" fmla="*/ 0 h 36"/>
                  <a:gd name="T17" fmla="*/ 80 w 80"/>
                  <a:gd name="T18" fmla="*/ 36 h 36"/>
                </a:gdLst>
                <a:ahLst/>
                <a:cxnLst>
                  <a:cxn ang="T10">
                    <a:pos x="T0" y="T1"/>
                  </a:cxn>
                  <a:cxn ang="T11">
                    <a:pos x="T2" y="T3"/>
                  </a:cxn>
                  <a:cxn ang="T12">
                    <a:pos x="T4" y="T5"/>
                  </a:cxn>
                  <a:cxn ang="T13">
                    <a:pos x="T6" y="T7"/>
                  </a:cxn>
                  <a:cxn ang="T14">
                    <a:pos x="T8" y="T9"/>
                  </a:cxn>
                </a:cxnLst>
                <a:rect l="T15" t="T16" r="T17" b="T18"/>
                <a:pathLst>
                  <a:path w="80" h="36">
                    <a:moveTo>
                      <a:pt x="0" y="0"/>
                    </a:moveTo>
                    <a:lnTo>
                      <a:pt x="27" y="36"/>
                    </a:lnTo>
                    <a:lnTo>
                      <a:pt x="80" y="36"/>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32" name="Freeform 435"/>
              <p:cNvSpPr>
                <a:spLocks/>
              </p:cNvSpPr>
              <p:nvPr/>
            </p:nvSpPr>
            <p:spPr bwMode="auto">
              <a:xfrm>
                <a:off x="1134" y="3707"/>
                <a:ext cx="39" cy="12"/>
              </a:xfrm>
              <a:custGeom>
                <a:avLst/>
                <a:gdLst>
                  <a:gd name="T0" fmla="*/ 0 w 79"/>
                  <a:gd name="T1" fmla="*/ 0 h 36"/>
                  <a:gd name="T2" fmla="*/ 0 w 79"/>
                  <a:gd name="T3" fmla="*/ 0 h 36"/>
                  <a:gd name="T4" fmla="*/ 0 w 79"/>
                  <a:gd name="T5" fmla="*/ 0 h 36"/>
                  <a:gd name="T6" fmla="*/ 0 w 79"/>
                  <a:gd name="T7" fmla="*/ 0 h 36"/>
                  <a:gd name="T8" fmla="*/ 0 w 79"/>
                  <a:gd name="T9" fmla="*/ 0 h 36"/>
                  <a:gd name="T10" fmla="*/ 0 60000 65536"/>
                  <a:gd name="T11" fmla="*/ 0 60000 65536"/>
                  <a:gd name="T12" fmla="*/ 0 60000 65536"/>
                  <a:gd name="T13" fmla="*/ 0 60000 65536"/>
                  <a:gd name="T14" fmla="*/ 0 60000 65536"/>
                  <a:gd name="T15" fmla="*/ 0 w 79"/>
                  <a:gd name="T16" fmla="*/ 0 h 36"/>
                  <a:gd name="T17" fmla="*/ 79 w 79"/>
                  <a:gd name="T18" fmla="*/ 36 h 36"/>
                </a:gdLst>
                <a:ahLst/>
                <a:cxnLst>
                  <a:cxn ang="T10">
                    <a:pos x="T0" y="T1"/>
                  </a:cxn>
                  <a:cxn ang="T11">
                    <a:pos x="T2" y="T3"/>
                  </a:cxn>
                  <a:cxn ang="T12">
                    <a:pos x="T4" y="T5"/>
                  </a:cxn>
                  <a:cxn ang="T13">
                    <a:pos x="T6" y="T7"/>
                  </a:cxn>
                  <a:cxn ang="T14">
                    <a:pos x="T8" y="T9"/>
                  </a:cxn>
                </a:cxnLst>
                <a:rect l="T15" t="T16" r="T17" b="T18"/>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33" name="Freeform 436"/>
              <p:cNvSpPr>
                <a:spLocks/>
              </p:cNvSpPr>
              <p:nvPr/>
            </p:nvSpPr>
            <p:spPr bwMode="auto">
              <a:xfrm>
                <a:off x="1154" y="3726"/>
                <a:ext cx="40" cy="12"/>
              </a:xfrm>
              <a:custGeom>
                <a:avLst/>
                <a:gdLst>
                  <a:gd name="T0" fmla="*/ 0 w 80"/>
                  <a:gd name="T1" fmla="*/ 0 h 36"/>
                  <a:gd name="T2" fmla="*/ 1 w 80"/>
                  <a:gd name="T3" fmla="*/ 0 h 36"/>
                  <a:gd name="T4" fmla="*/ 1 w 80"/>
                  <a:gd name="T5" fmla="*/ 0 h 36"/>
                  <a:gd name="T6" fmla="*/ 1 w 80"/>
                  <a:gd name="T7" fmla="*/ 0 h 36"/>
                  <a:gd name="T8" fmla="*/ 0 w 80"/>
                  <a:gd name="T9" fmla="*/ 0 h 36"/>
                  <a:gd name="T10" fmla="*/ 0 60000 65536"/>
                  <a:gd name="T11" fmla="*/ 0 60000 65536"/>
                  <a:gd name="T12" fmla="*/ 0 60000 65536"/>
                  <a:gd name="T13" fmla="*/ 0 60000 65536"/>
                  <a:gd name="T14" fmla="*/ 0 60000 65536"/>
                  <a:gd name="T15" fmla="*/ 0 w 80"/>
                  <a:gd name="T16" fmla="*/ 0 h 36"/>
                  <a:gd name="T17" fmla="*/ 80 w 80"/>
                  <a:gd name="T18" fmla="*/ 36 h 36"/>
                </a:gdLst>
                <a:ahLst/>
                <a:cxnLst>
                  <a:cxn ang="T10">
                    <a:pos x="T0" y="T1"/>
                  </a:cxn>
                  <a:cxn ang="T11">
                    <a:pos x="T2" y="T3"/>
                  </a:cxn>
                  <a:cxn ang="T12">
                    <a:pos x="T4" y="T5"/>
                  </a:cxn>
                  <a:cxn ang="T13">
                    <a:pos x="T6" y="T7"/>
                  </a:cxn>
                  <a:cxn ang="T14">
                    <a:pos x="T8" y="T9"/>
                  </a:cxn>
                </a:cxnLst>
                <a:rect l="T15" t="T16" r="T17" b="T18"/>
                <a:pathLst>
                  <a:path w="80" h="36">
                    <a:moveTo>
                      <a:pt x="0" y="0"/>
                    </a:moveTo>
                    <a:lnTo>
                      <a:pt x="27" y="36"/>
                    </a:lnTo>
                    <a:lnTo>
                      <a:pt x="80" y="36"/>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34" name="Freeform 437"/>
              <p:cNvSpPr>
                <a:spLocks/>
              </p:cNvSpPr>
              <p:nvPr/>
            </p:nvSpPr>
            <p:spPr bwMode="auto">
              <a:xfrm>
                <a:off x="1175" y="3745"/>
                <a:ext cx="40" cy="12"/>
              </a:xfrm>
              <a:custGeom>
                <a:avLst/>
                <a:gdLst>
                  <a:gd name="T0" fmla="*/ 0 w 81"/>
                  <a:gd name="T1" fmla="*/ 0 h 36"/>
                  <a:gd name="T2" fmla="*/ 0 w 81"/>
                  <a:gd name="T3" fmla="*/ 0 h 36"/>
                  <a:gd name="T4" fmla="*/ 0 w 81"/>
                  <a:gd name="T5" fmla="*/ 0 h 36"/>
                  <a:gd name="T6" fmla="*/ 0 w 81"/>
                  <a:gd name="T7" fmla="*/ 0 h 36"/>
                  <a:gd name="T8" fmla="*/ 0 w 81"/>
                  <a:gd name="T9" fmla="*/ 0 h 36"/>
                  <a:gd name="T10" fmla="*/ 0 60000 65536"/>
                  <a:gd name="T11" fmla="*/ 0 60000 65536"/>
                  <a:gd name="T12" fmla="*/ 0 60000 65536"/>
                  <a:gd name="T13" fmla="*/ 0 60000 65536"/>
                  <a:gd name="T14" fmla="*/ 0 60000 65536"/>
                  <a:gd name="T15" fmla="*/ 0 w 81"/>
                  <a:gd name="T16" fmla="*/ 0 h 36"/>
                  <a:gd name="T17" fmla="*/ 81 w 81"/>
                  <a:gd name="T18" fmla="*/ 36 h 36"/>
                </a:gdLst>
                <a:ahLst/>
                <a:cxnLst>
                  <a:cxn ang="T10">
                    <a:pos x="T0" y="T1"/>
                  </a:cxn>
                  <a:cxn ang="T11">
                    <a:pos x="T2" y="T3"/>
                  </a:cxn>
                  <a:cxn ang="T12">
                    <a:pos x="T4" y="T5"/>
                  </a:cxn>
                  <a:cxn ang="T13">
                    <a:pos x="T6" y="T7"/>
                  </a:cxn>
                  <a:cxn ang="T14">
                    <a:pos x="T8" y="T9"/>
                  </a:cxn>
                </a:cxnLst>
                <a:rect l="T15" t="T16" r="T17" b="T18"/>
                <a:pathLst>
                  <a:path w="81" h="36">
                    <a:moveTo>
                      <a:pt x="0" y="0"/>
                    </a:moveTo>
                    <a:lnTo>
                      <a:pt x="28" y="36"/>
                    </a:lnTo>
                    <a:lnTo>
                      <a:pt x="81" y="36"/>
                    </a:lnTo>
                    <a:lnTo>
                      <a:pt x="52"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46635" name="Group 438"/>
              <p:cNvGrpSpPr>
                <a:grpSpLocks/>
              </p:cNvGrpSpPr>
              <p:nvPr/>
            </p:nvGrpSpPr>
            <p:grpSpPr bwMode="auto">
              <a:xfrm>
                <a:off x="700" y="3535"/>
                <a:ext cx="49" cy="24"/>
                <a:chOff x="700" y="3535"/>
                <a:chExt cx="49" cy="24"/>
              </a:xfrm>
            </p:grpSpPr>
            <p:sp>
              <p:nvSpPr>
                <p:cNvPr id="146675" name="Freeform 439"/>
                <p:cNvSpPr>
                  <a:spLocks/>
                </p:cNvSpPr>
                <p:nvPr/>
              </p:nvSpPr>
              <p:spPr bwMode="auto">
                <a:xfrm>
                  <a:off x="700" y="3535"/>
                  <a:ext cx="12" cy="24"/>
                </a:xfrm>
                <a:custGeom>
                  <a:avLst/>
                  <a:gdLst>
                    <a:gd name="T0" fmla="*/ 1 w 24"/>
                    <a:gd name="T1" fmla="*/ 0 h 70"/>
                    <a:gd name="T2" fmla="*/ 0 w 24"/>
                    <a:gd name="T3" fmla="*/ 0 h 70"/>
                    <a:gd name="T4" fmla="*/ 1 w 24"/>
                    <a:gd name="T5" fmla="*/ 0 h 70"/>
                    <a:gd name="T6" fmla="*/ 1 w 24"/>
                    <a:gd name="T7" fmla="*/ 0 h 70"/>
                    <a:gd name="T8" fmla="*/ 1 w 24"/>
                    <a:gd name="T9" fmla="*/ 0 h 70"/>
                    <a:gd name="T10" fmla="*/ 0 60000 65536"/>
                    <a:gd name="T11" fmla="*/ 0 60000 65536"/>
                    <a:gd name="T12" fmla="*/ 0 60000 65536"/>
                    <a:gd name="T13" fmla="*/ 0 60000 65536"/>
                    <a:gd name="T14" fmla="*/ 0 60000 65536"/>
                    <a:gd name="T15" fmla="*/ 0 w 24"/>
                    <a:gd name="T16" fmla="*/ 0 h 70"/>
                    <a:gd name="T17" fmla="*/ 24 w 24"/>
                    <a:gd name="T18" fmla="*/ 70 h 70"/>
                  </a:gdLst>
                  <a:ahLst/>
                  <a:cxnLst>
                    <a:cxn ang="T10">
                      <a:pos x="T0" y="T1"/>
                    </a:cxn>
                    <a:cxn ang="T11">
                      <a:pos x="T2" y="T3"/>
                    </a:cxn>
                    <a:cxn ang="T12">
                      <a:pos x="T4" y="T5"/>
                    </a:cxn>
                    <a:cxn ang="T13">
                      <a:pos x="T6" y="T7"/>
                    </a:cxn>
                    <a:cxn ang="T14">
                      <a:pos x="T8" y="T9"/>
                    </a:cxn>
                  </a:cxnLst>
                  <a:rect l="T15" t="T16" r="T17" b="T18"/>
                  <a:pathLst>
                    <a:path w="24" h="70">
                      <a:moveTo>
                        <a:pt x="15" y="70"/>
                      </a:moveTo>
                      <a:lnTo>
                        <a:pt x="0" y="27"/>
                      </a:lnTo>
                      <a:lnTo>
                        <a:pt x="10" y="0"/>
                      </a:lnTo>
                      <a:lnTo>
                        <a:pt x="24" y="32"/>
                      </a:lnTo>
                      <a:lnTo>
                        <a:pt x="15" y="7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76" name="Freeform 440"/>
                <p:cNvSpPr>
                  <a:spLocks/>
                </p:cNvSpPr>
                <p:nvPr/>
              </p:nvSpPr>
              <p:spPr bwMode="auto">
                <a:xfrm>
                  <a:off x="705" y="3536"/>
                  <a:ext cx="37" cy="10"/>
                </a:xfrm>
                <a:custGeom>
                  <a:avLst/>
                  <a:gdLst>
                    <a:gd name="T0" fmla="*/ 1 w 73"/>
                    <a:gd name="T1" fmla="*/ 0 h 30"/>
                    <a:gd name="T2" fmla="*/ 1 w 73"/>
                    <a:gd name="T3" fmla="*/ 0 h 30"/>
                    <a:gd name="T4" fmla="*/ 1 w 73"/>
                    <a:gd name="T5" fmla="*/ 0 h 30"/>
                    <a:gd name="T6" fmla="*/ 1 w 73"/>
                    <a:gd name="T7" fmla="*/ 0 h 30"/>
                    <a:gd name="T8" fmla="*/ 1 w 73"/>
                    <a:gd name="T9" fmla="*/ 0 h 30"/>
                    <a:gd name="T10" fmla="*/ 1 w 73"/>
                    <a:gd name="T11" fmla="*/ 0 h 30"/>
                    <a:gd name="T12" fmla="*/ 1 w 73"/>
                    <a:gd name="T13" fmla="*/ 0 h 30"/>
                    <a:gd name="T14" fmla="*/ 0 w 73"/>
                    <a:gd name="T15" fmla="*/ 0 h 30"/>
                    <a:gd name="T16" fmla="*/ 1 w 73"/>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0"/>
                    <a:gd name="T29" fmla="*/ 73 w 73"/>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0">
                      <a:moveTo>
                        <a:pt x="1" y="0"/>
                      </a:moveTo>
                      <a:lnTo>
                        <a:pt x="50" y="0"/>
                      </a:lnTo>
                      <a:lnTo>
                        <a:pt x="52" y="4"/>
                      </a:lnTo>
                      <a:lnTo>
                        <a:pt x="56" y="12"/>
                      </a:lnTo>
                      <a:lnTo>
                        <a:pt x="73" y="30"/>
                      </a:lnTo>
                      <a:lnTo>
                        <a:pt x="18" y="30"/>
                      </a:lnTo>
                      <a:lnTo>
                        <a:pt x="9" y="21"/>
                      </a:lnTo>
                      <a:lnTo>
                        <a:pt x="0" y="6"/>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77" name="Freeform 441"/>
                <p:cNvSpPr>
                  <a:spLocks/>
                </p:cNvSpPr>
                <p:nvPr/>
              </p:nvSpPr>
              <p:spPr bwMode="auto">
                <a:xfrm>
                  <a:off x="708" y="3547"/>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19"/>
                      </a:lnTo>
                      <a:lnTo>
                        <a:pt x="6" y="6"/>
                      </a:lnTo>
                      <a:lnTo>
                        <a:pt x="11" y="0"/>
                      </a:lnTo>
                      <a:lnTo>
                        <a:pt x="67" y="0"/>
                      </a:lnTo>
                      <a:lnTo>
                        <a:pt x="82"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36" name="Group 442"/>
              <p:cNvGrpSpPr>
                <a:grpSpLocks/>
              </p:cNvGrpSpPr>
              <p:nvPr/>
            </p:nvGrpSpPr>
            <p:grpSpPr bwMode="auto">
              <a:xfrm>
                <a:off x="714" y="3551"/>
                <a:ext cx="49" cy="22"/>
                <a:chOff x="714" y="3551"/>
                <a:chExt cx="49" cy="22"/>
              </a:xfrm>
            </p:grpSpPr>
            <p:sp>
              <p:nvSpPr>
                <p:cNvPr id="146672" name="Freeform 443"/>
                <p:cNvSpPr>
                  <a:spLocks/>
                </p:cNvSpPr>
                <p:nvPr/>
              </p:nvSpPr>
              <p:spPr bwMode="auto">
                <a:xfrm>
                  <a:off x="714" y="3551"/>
                  <a:ext cx="12" cy="22"/>
                </a:xfrm>
                <a:custGeom>
                  <a:avLst/>
                  <a:gdLst>
                    <a:gd name="T0" fmla="*/ 1 w 24"/>
                    <a:gd name="T1" fmla="*/ 0 h 67"/>
                    <a:gd name="T2" fmla="*/ 0 w 24"/>
                    <a:gd name="T3" fmla="*/ 0 h 67"/>
                    <a:gd name="T4" fmla="*/ 1 w 24"/>
                    <a:gd name="T5" fmla="*/ 0 h 67"/>
                    <a:gd name="T6" fmla="*/ 1 w 24"/>
                    <a:gd name="T7" fmla="*/ 0 h 67"/>
                    <a:gd name="T8" fmla="*/ 1 w 24"/>
                    <a:gd name="T9" fmla="*/ 0 h 67"/>
                    <a:gd name="T10" fmla="*/ 0 60000 65536"/>
                    <a:gd name="T11" fmla="*/ 0 60000 65536"/>
                    <a:gd name="T12" fmla="*/ 0 60000 65536"/>
                    <a:gd name="T13" fmla="*/ 0 60000 65536"/>
                    <a:gd name="T14" fmla="*/ 0 60000 65536"/>
                    <a:gd name="T15" fmla="*/ 0 w 24"/>
                    <a:gd name="T16" fmla="*/ 0 h 67"/>
                    <a:gd name="T17" fmla="*/ 24 w 24"/>
                    <a:gd name="T18" fmla="*/ 67 h 67"/>
                  </a:gdLst>
                  <a:ahLst/>
                  <a:cxnLst>
                    <a:cxn ang="T10">
                      <a:pos x="T0" y="T1"/>
                    </a:cxn>
                    <a:cxn ang="T11">
                      <a:pos x="T2" y="T3"/>
                    </a:cxn>
                    <a:cxn ang="T12">
                      <a:pos x="T4" y="T5"/>
                    </a:cxn>
                    <a:cxn ang="T13">
                      <a:pos x="T6" y="T7"/>
                    </a:cxn>
                    <a:cxn ang="T14">
                      <a:pos x="T8" y="T9"/>
                    </a:cxn>
                  </a:cxnLst>
                  <a:rect l="T15" t="T16" r="T17" b="T18"/>
                  <a:pathLst>
                    <a:path w="24" h="67">
                      <a:moveTo>
                        <a:pt x="15" y="67"/>
                      </a:moveTo>
                      <a:lnTo>
                        <a:pt x="0" y="26"/>
                      </a:lnTo>
                      <a:lnTo>
                        <a:pt x="9" y="0"/>
                      </a:lnTo>
                      <a:lnTo>
                        <a:pt x="24" y="30"/>
                      </a:lnTo>
                      <a:lnTo>
                        <a:pt x="15" y="6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73" name="Freeform 444"/>
                <p:cNvSpPr>
                  <a:spLocks/>
                </p:cNvSpPr>
                <p:nvPr/>
              </p:nvSpPr>
              <p:spPr bwMode="auto">
                <a:xfrm>
                  <a:off x="719" y="3551"/>
                  <a:ext cx="36" cy="10"/>
                </a:xfrm>
                <a:custGeom>
                  <a:avLst/>
                  <a:gdLst>
                    <a:gd name="T0" fmla="*/ 0 w 74"/>
                    <a:gd name="T1" fmla="*/ 0 h 29"/>
                    <a:gd name="T2" fmla="*/ 0 w 74"/>
                    <a:gd name="T3" fmla="*/ 0 h 29"/>
                    <a:gd name="T4" fmla="*/ 0 w 74"/>
                    <a:gd name="T5" fmla="*/ 0 h 29"/>
                    <a:gd name="T6" fmla="*/ 0 w 74"/>
                    <a:gd name="T7" fmla="*/ 0 h 29"/>
                    <a:gd name="T8" fmla="*/ 0 w 74"/>
                    <a:gd name="T9" fmla="*/ 0 h 29"/>
                    <a:gd name="T10" fmla="*/ 0 w 74"/>
                    <a:gd name="T11" fmla="*/ 0 h 29"/>
                    <a:gd name="T12" fmla="*/ 0 w 74"/>
                    <a:gd name="T13" fmla="*/ 0 h 29"/>
                    <a:gd name="T14" fmla="*/ 0 w 74"/>
                    <a:gd name="T15" fmla="*/ 0 h 29"/>
                    <a:gd name="T16" fmla="*/ 0 w 74"/>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29"/>
                    <a:gd name="T29" fmla="*/ 74 w 74"/>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29">
                      <a:moveTo>
                        <a:pt x="2" y="0"/>
                      </a:moveTo>
                      <a:lnTo>
                        <a:pt x="50" y="0"/>
                      </a:lnTo>
                      <a:lnTo>
                        <a:pt x="52" y="2"/>
                      </a:lnTo>
                      <a:lnTo>
                        <a:pt x="57" y="13"/>
                      </a:lnTo>
                      <a:lnTo>
                        <a:pt x="74" y="29"/>
                      </a:lnTo>
                      <a:lnTo>
                        <a:pt x="19" y="29"/>
                      </a:lnTo>
                      <a:lnTo>
                        <a:pt x="9" y="20"/>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74" name="Freeform 445"/>
                <p:cNvSpPr>
                  <a:spLocks/>
                </p:cNvSpPr>
                <p:nvPr/>
              </p:nvSpPr>
              <p:spPr bwMode="auto">
                <a:xfrm>
                  <a:off x="722" y="3562"/>
                  <a:ext cx="41" cy="11"/>
                </a:xfrm>
                <a:custGeom>
                  <a:avLst/>
                  <a:gdLst>
                    <a:gd name="T0" fmla="*/ 0 w 81"/>
                    <a:gd name="T1" fmla="*/ 0 h 35"/>
                    <a:gd name="T2" fmla="*/ 1 w 81"/>
                    <a:gd name="T3" fmla="*/ 0 h 35"/>
                    <a:gd name="T4" fmla="*/ 1 w 81"/>
                    <a:gd name="T5" fmla="*/ 0 h 35"/>
                    <a:gd name="T6" fmla="*/ 1 w 81"/>
                    <a:gd name="T7" fmla="*/ 0 h 35"/>
                    <a:gd name="T8" fmla="*/ 1 w 81"/>
                    <a:gd name="T9" fmla="*/ 0 h 35"/>
                    <a:gd name="T10" fmla="*/ 1 w 81"/>
                    <a:gd name="T11" fmla="*/ 0 h 35"/>
                    <a:gd name="T12" fmla="*/ 0 w 81"/>
                    <a:gd name="T13" fmla="*/ 0 h 35"/>
                    <a:gd name="T14" fmla="*/ 0 60000 65536"/>
                    <a:gd name="T15" fmla="*/ 0 60000 65536"/>
                    <a:gd name="T16" fmla="*/ 0 60000 65536"/>
                    <a:gd name="T17" fmla="*/ 0 60000 65536"/>
                    <a:gd name="T18" fmla="*/ 0 60000 65536"/>
                    <a:gd name="T19" fmla="*/ 0 60000 65536"/>
                    <a:gd name="T20" fmla="*/ 0 60000 65536"/>
                    <a:gd name="T21" fmla="*/ 0 w 81"/>
                    <a:gd name="T22" fmla="*/ 0 h 35"/>
                    <a:gd name="T23" fmla="*/ 81 w 81"/>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5">
                      <a:moveTo>
                        <a:pt x="0" y="35"/>
                      </a:moveTo>
                      <a:lnTo>
                        <a:pt x="1" y="19"/>
                      </a:lnTo>
                      <a:lnTo>
                        <a:pt x="5" y="7"/>
                      </a:lnTo>
                      <a:lnTo>
                        <a:pt x="10" y="0"/>
                      </a:lnTo>
                      <a:lnTo>
                        <a:pt x="67" y="0"/>
                      </a:lnTo>
                      <a:lnTo>
                        <a:pt x="81" y="35"/>
                      </a:lnTo>
                      <a:lnTo>
                        <a:pt x="0" y="35"/>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37" name="Group 446"/>
              <p:cNvGrpSpPr>
                <a:grpSpLocks/>
              </p:cNvGrpSpPr>
              <p:nvPr/>
            </p:nvGrpSpPr>
            <p:grpSpPr bwMode="auto">
              <a:xfrm>
                <a:off x="728" y="3564"/>
                <a:ext cx="48" cy="23"/>
                <a:chOff x="728" y="3564"/>
                <a:chExt cx="48" cy="23"/>
              </a:xfrm>
            </p:grpSpPr>
            <p:sp>
              <p:nvSpPr>
                <p:cNvPr id="146669" name="Freeform 447"/>
                <p:cNvSpPr>
                  <a:spLocks/>
                </p:cNvSpPr>
                <p:nvPr/>
              </p:nvSpPr>
              <p:spPr bwMode="auto">
                <a:xfrm>
                  <a:off x="728" y="3564"/>
                  <a:ext cx="11" cy="23"/>
                </a:xfrm>
                <a:custGeom>
                  <a:avLst/>
                  <a:gdLst>
                    <a:gd name="T0" fmla="*/ 1 w 22"/>
                    <a:gd name="T1" fmla="*/ 0 h 68"/>
                    <a:gd name="T2" fmla="*/ 0 w 22"/>
                    <a:gd name="T3" fmla="*/ 0 h 68"/>
                    <a:gd name="T4" fmla="*/ 1 w 22"/>
                    <a:gd name="T5" fmla="*/ 0 h 68"/>
                    <a:gd name="T6" fmla="*/ 1 w 22"/>
                    <a:gd name="T7" fmla="*/ 0 h 68"/>
                    <a:gd name="T8" fmla="*/ 1 w 22"/>
                    <a:gd name="T9" fmla="*/ 0 h 68"/>
                    <a:gd name="T10" fmla="*/ 0 60000 65536"/>
                    <a:gd name="T11" fmla="*/ 0 60000 65536"/>
                    <a:gd name="T12" fmla="*/ 0 60000 65536"/>
                    <a:gd name="T13" fmla="*/ 0 60000 65536"/>
                    <a:gd name="T14" fmla="*/ 0 60000 65536"/>
                    <a:gd name="T15" fmla="*/ 0 w 22"/>
                    <a:gd name="T16" fmla="*/ 0 h 68"/>
                    <a:gd name="T17" fmla="*/ 22 w 22"/>
                    <a:gd name="T18" fmla="*/ 68 h 68"/>
                  </a:gdLst>
                  <a:ahLst/>
                  <a:cxnLst>
                    <a:cxn ang="T10">
                      <a:pos x="T0" y="T1"/>
                    </a:cxn>
                    <a:cxn ang="T11">
                      <a:pos x="T2" y="T3"/>
                    </a:cxn>
                    <a:cxn ang="T12">
                      <a:pos x="T4" y="T5"/>
                    </a:cxn>
                    <a:cxn ang="T13">
                      <a:pos x="T6" y="T7"/>
                    </a:cxn>
                    <a:cxn ang="T14">
                      <a:pos x="T8" y="T9"/>
                    </a:cxn>
                  </a:cxnLst>
                  <a:rect l="T15" t="T16" r="T17" b="T18"/>
                  <a:pathLst>
                    <a:path w="22" h="68">
                      <a:moveTo>
                        <a:pt x="13" y="68"/>
                      </a:moveTo>
                      <a:lnTo>
                        <a:pt x="0" y="27"/>
                      </a:lnTo>
                      <a:lnTo>
                        <a:pt x="9" y="0"/>
                      </a:lnTo>
                      <a:lnTo>
                        <a:pt x="22" y="31"/>
                      </a:lnTo>
                      <a:lnTo>
                        <a:pt x="13"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70" name="Freeform 448"/>
                <p:cNvSpPr>
                  <a:spLocks/>
                </p:cNvSpPr>
                <p:nvPr/>
              </p:nvSpPr>
              <p:spPr bwMode="auto">
                <a:xfrm>
                  <a:off x="732" y="3565"/>
                  <a:ext cx="37" cy="10"/>
                </a:xfrm>
                <a:custGeom>
                  <a:avLst/>
                  <a:gdLst>
                    <a:gd name="T0" fmla="*/ 1 w 72"/>
                    <a:gd name="T1" fmla="*/ 0 h 30"/>
                    <a:gd name="T2" fmla="*/ 1 w 72"/>
                    <a:gd name="T3" fmla="*/ 0 h 30"/>
                    <a:gd name="T4" fmla="*/ 1 w 72"/>
                    <a:gd name="T5" fmla="*/ 0 h 30"/>
                    <a:gd name="T6" fmla="*/ 1 w 72"/>
                    <a:gd name="T7" fmla="*/ 0 h 30"/>
                    <a:gd name="T8" fmla="*/ 1 w 72"/>
                    <a:gd name="T9" fmla="*/ 0 h 30"/>
                    <a:gd name="T10" fmla="*/ 1 w 72"/>
                    <a:gd name="T11" fmla="*/ 0 h 30"/>
                    <a:gd name="T12" fmla="*/ 1 w 72"/>
                    <a:gd name="T13" fmla="*/ 0 h 30"/>
                    <a:gd name="T14" fmla="*/ 0 w 72"/>
                    <a:gd name="T15" fmla="*/ 0 h 30"/>
                    <a:gd name="T16" fmla="*/ 1 w 72"/>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30"/>
                    <a:gd name="T29" fmla="*/ 72 w 72"/>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30">
                      <a:moveTo>
                        <a:pt x="1" y="0"/>
                      </a:moveTo>
                      <a:lnTo>
                        <a:pt x="50" y="0"/>
                      </a:lnTo>
                      <a:lnTo>
                        <a:pt x="51" y="3"/>
                      </a:lnTo>
                      <a:lnTo>
                        <a:pt x="56" y="12"/>
                      </a:lnTo>
                      <a:lnTo>
                        <a:pt x="72" y="30"/>
                      </a:lnTo>
                      <a:lnTo>
                        <a:pt x="18" y="30"/>
                      </a:lnTo>
                      <a:lnTo>
                        <a:pt x="9" y="21"/>
                      </a:lnTo>
                      <a:lnTo>
                        <a:pt x="0" y="6"/>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71" name="Freeform 449"/>
                <p:cNvSpPr>
                  <a:spLocks/>
                </p:cNvSpPr>
                <p:nvPr/>
              </p:nvSpPr>
              <p:spPr bwMode="auto">
                <a:xfrm>
                  <a:off x="735" y="3575"/>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21"/>
                      </a:lnTo>
                      <a:lnTo>
                        <a:pt x="7" y="8"/>
                      </a:lnTo>
                      <a:lnTo>
                        <a:pt x="11" y="0"/>
                      </a:lnTo>
                      <a:lnTo>
                        <a:pt x="67"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38" name="Group 450"/>
              <p:cNvGrpSpPr>
                <a:grpSpLocks/>
              </p:cNvGrpSpPr>
              <p:nvPr/>
            </p:nvGrpSpPr>
            <p:grpSpPr bwMode="auto">
              <a:xfrm>
                <a:off x="742" y="3582"/>
                <a:ext cx="49" cy="23"/>
                <a:chOff x="742" y="3582"/>
                <a:chExt cx="49" cy="23"/>
              </a:xfrm>
            </p:grpSpPr>
            <p:sp>
              <p:nvSpPr>
                <p:cNvPr id="146666" name="Freeform 451"/>
                <p:cNvSpPr>
                  <a:spLocks/>
                </p:cNvSpPr>
                <p:nvPr/>
              </p:nvSpPr>
              <p:spPr bwMode="auto">
                <a:xfrm>
                  <a:off x="742" y="3582"/>
                  <a:ext cx="11" cy="23"/>
                </a:xfrm>
                <a:custGeom>
                  <a:avLst/>
                  <a:gdLst>
                    <a:gd name="T0" fmla="*/ 0 w 24"/>
                    <a:gd name="T1" fmla="*/ 0 h 68"/>
                    <a:gd name="T2" fmla="*/ 0 w 24"/>
                    <a:gd name="T3" fmla="*/ 0 h 68"/>
                    <a:gd name="T4" fmla="*/ 0 w 24"/>
                    <a:gd name="T5" fmla="*/ 0 h 68"/>
                    <a:gd name="T6" fmla="*/ 0 w 24"/>
                    <a:gd name="T7" fmla="*/ 0 h 68"/>
                    <a:gd name="T8" fmla="*/ 0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5" y="68"/>
                      </a:moveTo>
                      <a:lnTo>
                        <a:pt x="0" y="26"/>
                      </a:lnTo>
                      <a:lnTo>
                        <a:pt x="11" y="0"/>
                      </a:lnTo>
                      <a:lnTo>
                        <a:pt x="24"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67" name="Freeform 452"/>
                <p:cNvSpPr>
                  <a:spLocks/>
                </p:cNvSpPr>
                <p:nvPr/>
              </p:nvSpPr>
              <p:spPr bwMode="auto">
                <a:xfrm>
                  <a:off x="747" y="3582"/>
                  <a:ext cx="36" cy="10"/>
                </a:xfrm>
                <a:custGeom>
                  <a:avLst/>
                  <a:gdLst>
                    <a:gd name="T0" fmla="*/ 1 w 72"/>
                    <a:gd name="T1" fmla="*/ 0 h 30"/>
                    <a:gd name="T2" fmla="*/ 1 w 72"/>
                    <a:gd name="T3" fmla="*/ 0 h 30"/>
                    <a:gd name="T4" fmla="*/ 1 w 72"/>
                    <a:gd name="T5" fmla="*/ 0 h 30"/>
                    <a:gd name="T6" fmla="*/ 1 w 72"/>
                    <a:gd name="T7" fmla="*/ 0 h 30"/>
                    <a:gd name="T8" fmla="*/ 1 w 72"/>
                    <a:gd name="T9" fmla="*/ 0 h 30"/>
                    <a:gd name="T10" fmla="*/ 1 w 72"/>
                    <a:gd name="T11" fmla="*/ 0 h 30"/>
                    <a:gd name="T12" fmla="*/ 1 w 72"/>
                    <a:gd name="T13" fmla="*/ 0 h 30"/>
                    <a:gd name="T14" fmla="*/ 0 w 72"/>
                    <a:gd name="T15" fmla="*/ 0 h 30"/>
                    <a:gd name="T16" fmla="*/ 1 w 72"/>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30"/>
                    <a:gd name="T29" fmla="*/ 72 w 72"/>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30">
                      <a:moveTo>
                        <a:pt x="1" y="0"/>
                      </a:moveTo>
                      <a:lnTo>
                        <a:pt x="48" y="0"/>
                      </a:lnTo>
                      <a:lnTo>
                        <a:pt x="50" y="3"/>
                      </a:lnTo>
                      <a:lnTo>
                        <a:pt x="56" y="12"/>
                      </a:lnTo>
                      <a:lnTo>
                        <a:pt x="72" y="30"/>
                      </a:lnTo>
                      <a:lnTo>
                        <a:pt x="17" y="30"/>
                      </a:lnTo>
                      <a:lnTo>
                        <a:pt x="8" y="21"/>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68" name="Freeform 453"/>
                <p:cNvSpPr>
                  <a:spLocks/>
                </p:cNvSpPr>
                <p:nvPr/>
              </p:nvSpPr>
              <p:spPr bwMode="auto">
                <a:xfrm>
                  <a:off x="750" y="3593"/>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19"/>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39" name="Group 454"/>
              <p:cNvGrpSpPr>
                <a:grpSpLocks/>
              </p:cNvGrpSpPr>
              <p:nvPr/>
            </p:nvGrpSpPr>
            <p:grpSpPr bwMode="auto">
              <a:xfrm>
                <a:off x="752" y="3597"/>
                <a:ext cx="133" cy="106"/>
                <a:chOff x="752" y="3597"/>
                <a:chExt cx="133" cy="106"/>
              </a:xfrm>
            </p:grpSpPr>
            <p:sp>
              <p:nvSpPr>
                <p:cNvPr id="146663" name="Freeform 455"/>
                <p:cNvSpPr>
                  <a:spLocks/>
                </p:cNvSpPr>
                <p:nvPr/>
              </p:nvSpPr>
              <p:spPr bwMode="auto">
                <a:xfrm>
                  <a:off x="752" y="3598"/>
                  <a:ext cx="91" cy="105"/>
                </a:xfrm>
                <a:custGeom>
                  <a:avLst/>
                  <a:gdLst>
                    <a:gd name="T0" fmla="*/ 1 w 182"/>
                    <a:gd name="T1" fmla="*/ 0 h 314"/>
                    <a:gd name="T2" fmla="*/ 0 w 182"/>
                    <a:gd name="T3" fmla="*/ 0 h 314"/>
                    <a:gd name="T4" fmla="*/ 1 w 182"/>
                    <a:gd name="T5" fmla="*/ 0 h 314"/>
                    <a:gd name="T6" fmla="*/ 1 w 182"/>
                    <a:gd name="T7" fmla="*/ 0 h 314"/>
                    <a:gd name="T8" fmla="*/ 1 w 182"/>
                    <a:gd name="T9" fmla="*/ 0 h 314"/>
                    <a:gd name="T10" fmla="*/ 0 60000 65536"/>
                    <a:gd name="T11" fmla="*/ 0 60000 65536"/>
                    <a:gd name="T12" fmla="*/ 0 60000 65536"/>
                    <a:gd name="T13" fmla="*/ 0 60000 65536"/>
                    <a:gd name="T14" fmla="*/ 0 60000 65536"/>
                    <a:gd name="T15" fmla="*/ 0 w 182"/>
                    <a:gd name="T16" fmla="*/ 0 h 314"/>
                    <a:gd name="T17" fmla="*/ 182 w 182"/>
                    <a:gd name="T18" fmla="*/ 314 h 314"/>
                  </a:gdLst>
                  <a:ahLst/>
                  <a:cxnLst>
                    <a:cxn ang="T10">
                      <a:pos x="T0" y="T1"/>
                    </a:cxn>
                    <a:cxn ang="T11">
                      <a:pos x="T2" y="T3"/>
                    </a:cxn>
                    <a:cxn ang="T12">
                      <a:pos x="T4" y="T5"/>
                    </a:cxn>
                    <a:cxn ang="T13">
                      <a:pos x="T6" y="T7"/>
                    </a:cxn>
                    <a:cxn ang="T14">
                      <a:pos x="T8" y="T9"/>
                    </a:cxn>
                  </a:cxnLst>
                  <a:rect l="T15" t="T16" r="T17" b="T18"/>
                  <a:pathLst>
                    <a:path w="182" h="314">
                      <a:moveTo>
                        <a:pt x="171" y="314"/>
                      </a:moveTo>
                      <a:lnTo>
                        <a:pt x="0" y="27"/>
                      </a:lnTo>
                      <a:lnTo>
                        <a:pt x="13" y="0"/>
                      </a:lnTo>
                      <a:lnTo>
                        <a:pt x="182" y="278"/>
                      </a:lnTo>
                      <a:lnTo>
                        <a:pt x="171" y="31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64" name="Freeform 456"/>
                <p:cNvSpPr>
                  <a:spLocks/>
                </p:cNvSpPr>
                <p:nvPr/>
              </p:nvSpPr>
              <p:spPr bwMode="auto">
                <a:xfrm>
                  <a:off x="759" y="3597"/>
                  <a:ext cx="118" cy="94"/>
                </a:xfrm>
                <a:custGeom>
                  <a:avLst/>
                  <a:gdLst>
                    <a:gd name="T0" fmla="*/ 1 w 235"/>
                    <a:gd name="T1" fmla="*/ 0 h 281"/>
                    <a:gd name="T2" fmla="*/ 1 w 235"/>
                    <a:gd name="T3" fmla="*/ 0 h 281"/>
                    <a:gd name="T4" fmla="*/ 1 w 235"/>
                    <a:gd name="T5" fmla="*/ 0 h 281"/>
                    <a:gd name="T6" fmla="*/ 1 w 235"/>
                    <a:gd name="T7" fmla="*/ 0 h 281"/>
                    <a:gd name="T8" fmla="*/ 1 w 235"/>
                    <a:gd name="T9" fmla="*/ 0 h 281"/>
                    <a:gd name="T10" fmla="*/ 1 w 235"/>
                    <a:gd name="T11" fmla="*/ 0 h 281"/>
                    <a:gd name="T12" fmla="*/ 1 w 235"/>
                    <a:gd name="T13" fmla="*/ 0 h 281"/>
                    <a:gd name="T14" fmla="*/ 0 w 235"/>
                    <a:gd name="T15" fmla="*/ 0 h 281"/>
                    <a:gd name="T16" fmla="*/ 1 w 235"/>
                    <a:gd name="T17" fmla="*/ 0 h 2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5"/>
                    <a:gd name="T28" fmla="*/ 0 h 281"/>
                    <a:gd name="T29" fmla="*/ 235 w 235"/>
                    <a:gd name="T30" fmla="*/ 281 h 28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5" h="281">
                      <a:moveTo>
                        <a:pt x="1" y="0"/>
                      </a:moveTo>
                      <a:lnTo>
                        <a:pt x="56" y="0"/>
                      </a:lnTo>
                      <a:lnTo>
                        <a:pt x="58" y="0"/>
                      </a:lnTo>
                      <a:lnTo>
                        <a:pt x="65" y="10"/>
                      </a:lnTo>
                      <a:lnTo>
                        <a:pt x="235" y="281"/>
                      </a:lnTo>
                      <a:lnTo>
                        <a:pt x="165" y="277"/>
                      </a:lnTo>
                      <a:lnTo>
                        <a:pt x="9" y="19"/>
                      </a:lnTo>
                      <a:lnTo>
                        <a:pt x="0" y="4"/>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65" name="Freeform 457"/>
                <p:cNvSpPr>
                  <a:spLocks/>
                </p:cNvSpPr>
                <p:nvPr/>
              </p:nvSpPr>
              <p:spPr bwMode="auto">
                <a:xfrm>
                  <a:off x="838" y="3691"/>
                  <a:ext cx="47" cy="12"/>
                </a:xfrm>
                <a:custGeom>
                  <a:avLst/>
                  <a:gdLst>
                    <a:gd name="T0" fmla="*/ 0 w 95"/>
                    <a:gd name="T1" fmla="*/ 0 h 36"/>
                    <a:gd name="T2" fmla="*/ 0 w 95"/>
                    <a:gd name="T3" fmla="*/ 0 h 36"/>
                    <a:gd name="T4" fmla="*/ 0 w 95"/>
                    <a:gd name="T5" fmla="*/ 0 h 36"/>
                    <a:gd name="T6" fmla="*/ 0 w 95"/>
                    <a:gd name="T7" fmla="*/ 0 h 36"/>
                    <a:gd name="T8" fmla="*/ 0 w 95"/>
                    <a:gd name="T9" fmla="*/ 0 h 36"/>
                    <a:gd name="T10" fmla="*/ 0 w 95"/>
                    <a:gd name="T11" fmla="*/ 0 h 36"/>
                    <a:gd name="T12" fmla="*/ 0 w 95"/>
                    <a:gd name="T13" fmla="*/ 0 h 36"/>
                    <a:gd name="T14" fmla="*/ 0 60000 65536"/>
                    <a:gd name="T15" fmla="*/ 0 60000 65536"/>
                    <a:gd name="T16" fmla="*/ 0 60000 65536"/>
                    <a:gd name="T17" fmla="*/ 0 60000 65536"/>
                    <a:gd name="T18" fmla="*/ 0 60000 65536"/>
                    <a:gd name="T19" fmla="*/ 0 60000 65536"/>
                    <a:gd name="T20" fmla="*/ 0 60000 65536"/>
                    <a:gd name="T21" fmla="*/ 0 w 95"/>
                    <a:gd name="T22" fmla="*/ 0 h 36"/>
                    <a:gd name="T23" fmla="*/ 95 w 95"/>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36">
                      <a:moveTo>
                        <a:pt x="0" y="36"/>
                      </a:moveTo>
                      <a:lnTo>
                        <a:pt x="2" y="19"/>
                      </a:lnTo>
                      <a:lnTo>
                        <a:pt x="8" y="7"/>
                      </a:lnTo>
                      <a:lnTo>
                        <a:pt x="12" y="0"/>
                      </a:lnTo>
                      <a:lnTo>
                        <a:pt x="76" y="0"/>
                      </a:lnTo>
                      <a:lnTo>
                        <a:pt x="95"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40" name="Group 458"/>
              <p:cNvGrpSpPr>
                <a:grpSpLocks/>
              </p:cNvGrpSpPr>
              <p:nvPr/>
            </p:nvGrpSpPr>
            <p:grpSpPr bwMode="auto">
              <a:xfrm>
                <a:off x="844" y="3694"/>
                <a:ext cx="48" cy="23"/>
                <a:chOff x="844" y="3694"/>
                <a:chExt cx="48" cy="23"/>
              </a:xfrm>
            </p:grpSpPr>
            <p:sp>
              <p:nvSpPr>
                <p:cNvPr id="146660" name="Freeform 459"/>
                <p:cNvSpPr>
                  <a:spLocks/>
                </p:cNvSpPr>
                <p:nvPr/>
              </p:nvSpPr>
              <p:spPr bwMode="auto">
                <a:xfrm>
                  <a:off x="844" y="3694"/>
                  <a:ext cx="11" cy="23"/>
                </a:xfrm>
                <a:custGeom>
                  <a:avLst/>
                  <a:gdLst>
                    <a:gd name="T0" fmla="*/ 0 w 24"/>
                    <a:gd name="T1" fmla="*/ 0 h 68"/>
                    <a:gd name="T2" fmla="*/ 0 w 24"/>
                    <a:gd name="T3" fmla="*/ 0 h 68"/>
                    <a:gd name="T4" fmla="*/ 0 w 24"/>
                    <a:gd name="T5" fmla="*/ 0 h 68"/>
                    <a:gd name="T6" fmla="*/ 0 w 24"/>
                    <a:gd name="T7" fmla="*/ 0 h 68"/>
                    <a:gd name="T8" fmla="*/ 0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4" y="68"/>
                      </a:moveTo>
                      <a:lnTo>
                        <a:pt x="0" y="27"/>
                      </a:lnTo>
                      <a:lnTo>
                        <a:pt x="9" y="0"/>
                      </a:lnTo>
                      <a:lnTo>
                        <a:pt x="24" y="32"/>
                      </a:lnTo>
                      <a:lnTo>
                        <a:pt x="14"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61" name="Freeform 460"/>
                <p:cNvSpPr>
                  <a:spLocks/>
                </p:cNvSpPr>
                <p:nvPr/>
              </p:nvSpPr>
              <p:spPr bwMode="auto">
                <a:xfrm>
                  <a:off x="848" y="3695"/>
                  <a:ext cx="37" cy="10"/>
                </a:xfrm>
                <a:custGeom>
                  <a:avLst/>
                  <a:gdLst>
                    <a:gd name="T0" fmla="*/ 1 w 74"/>
                    <a:gd name="T1" fmla="*/ 0 h 30"/>
                    <a:gd name="T2" fmla="*/ 1 w 74"/>
                    <a:gd name="T3" fmla="*/ 0 h 30"/>
                    <a:gd name="T4" fmla="*/ 1 w 74"/>
                    <a:gd name="T5" fmla="*/ 0 h 30"/>
                    <a:gd name="T6" fmla="*/ 1 w 74"/>
                    <a:gd name="T7" fmla="*/ 0 h 30"/>
                    <a:gd name="T8" fmla="*/ 1 w 74"/>
                    <a:gd name="T9" fmla="*/ 0 h 30"/>
                    <a:gd name="T10" fmla="*/ 1 w 74"/>
                    <a:gd name="T11" fmla="*/ 0 h 30"/>
                    <a:gd name="T12" fmla="*/ 1 w 74"/>
                    <a:gd name="T13" fmla="*/ 0 h 30"/>
                    <a:gd name="T14" fmla="*/ 0 w 74"/>
                    <a:gd name="T15" fmla="*/ 0 h 30"/>
                    <a:gd name="T16" fmla="*/ 1 w 74"/>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30"/>
                    <a:gd name="T29" fmla="*/ 74 w 74"/>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30">
                      <a:moveTo>
                        <a:pt x="2" y="0"/>
                      </a:moveTo>
                      <a:lnTo>
                        <a:pt x="50" y="0"/>
                      </a:lnTo>
                      <a:lnTo>
                        <a:pt x="51" y="3"/>
                      </a:lnTo>
                      <a:lnTo>
                        <a:pt x="57" y="12"/>
                      </a:lnTo>
                      <a:lnTo>
                        <a:pt x="74" y="30"/>
                      </a:lnTo>
                      <a:lnTo>
                        <a:pt x="19" y="30"/>
                      </a:lnTo>
                      <a:lnTo>
                        <a:pt x="9" y="21"/>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62" name="Freeform 461"/>
                <p:cNvSpPr>
                  <a:spLocks/>
                </p:cNvSpPr>
                <p:nvPr/>
              </p:nvSpPr>
              <p:spPr bwMode="auto">
                <a:xfrm>
                  <a:off x="851" y="3706"/>
                  <a:ext cx="41" cy="11"/>
                </a:xfrm>
                <a:custGeom>
                  <a:avLst/>
                  <a:gdLst>
                    <a:gd name="T0" fmla="*/ 0 w 81"/>
                    <a:gd name="T1" fmla="*/ 0 h 34"/>
                    <a:gd name="T2" fmla="*/ 1 w 81"/>
                    <a:gd name="T3" fmla="*/ 0 h 34"/>
                    <a:gd name="T4" fmla="*/ 1 w 81"/>
                    <a:gd name="T5" fmla="*/ 0 h 34"/>
                    <a:gd name="T6" fmla="*/ 1 w 81"/>
                    <a:gd name="T7" fmla="*/ 0 h 34"/>
                    <a:gd name="T8" fmla="*/ 1 w 81"/>
                    <a:gd name="T9" fmla="*/ 0 h 34"/>
                    <a:gd name="T10" fmla="*/ 1 w 81"/>
                    <a:gd name="T11" fmla="*/ 0 h 34"/>
                    <a:gd name="T12" fmla="*/ 0 w 81"/>
                    <a:gd name="T13" fmla="*/ 0 h 34"/>
                    <a:gd name="T14" fmla="*/ 0 60000 65536"/>
                    <a:gd name="T15" fmla="*/ 0 60000 65536"/>
                    <a:gd name="T16" fmla="*/ 0 60000 65536"/>
                    <a:gd name="T17" fmla="*/ 0 60000 65536"/>
                    <a:gd name="T18" fmla="*/ 0 60000 65536"/>
                    <a:gd name="T19" fmla="*/ 0 60000 65536"/>
                    <a:gd name="T20" fmla="*/ 0 60000 65536"/>
                    <a:gd name="T21" fmla="*/ 0 w 81"/>
                    <a:gd name="T22" fmla="*/ 0 h 34"/>
                    <a:gd name="T23" fmla="*/ 81 w 81"/>
                    <a:gd name="T24" fmla="*/ 34 h 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4">
                      <a:moveTo>
                        <a:pt x="0" y="34"/>
                      </a:moveTo>
                      <a:lnTo>
                        <a:pt x="1" y="19"/>
                      </a:lnTo>
                      <a:lnTo>
                        <a:pt x="5" y="6"/>
                      </a:lnTo>
                      <a:lnTo>
                        <a:pt x="10" y="0"/>
                      </a:lnTo>
                      <a:lnTo>
                        <a:pt x="67" y="0"/>
                      </a:lnTo>
                      <a:lnTo>
                        <a:pt x="81" y="34"/>
                      </a:lnTo>
                      <a:lnTo>
                        <a:pt x="0" y="34"/>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41" name="Group 462"/>
              <p:cNvGrpSpPr>
                <a:grpSpLocks/>
              </p:cNvGrpSpPr>
              <p:nvPr/>
            </p:nvGrpSpPr>
            <p:grpSpPr bwMode="auto">
              <a:xfrm>
                <a:off x="857" y="3710"/>
                <a:ext cx="49" cy="22"/>
                <a:chOff x="857" y="3710"/>
                <a:chExt cx="49" cy="22"/>
              </a:xfrm>
            </p:grpSpPr>
            <p:sp>
              <p:nvSpPr>
                <p:cNvPr id="146657" name="Freeform 463"/>
                <p:cNvSpPr>
                  <a:spLocks/>
                </p:cNvSpPr>
                <p:nvPr/>
              </p:nvSpPr>
              <p:spPr bwMode="auto">
                <a:xfrm>
                  <a:off x="857" y="3710"/>
                  <a:ext cx="11" cy="22"/>
                </a:xfrm>
                <a:custGeom>
                  <a:avLst/>
                  <a:gdLst>
                    <a:gd name="T0" fmla="*/ 1 w 22"/>
                    <a:gd name="T1" fmla="*/ 0 h 68"/>
                    <a:gd name="T2" fmla="*/ 0 w 22"/>
                    <a:gd name="T3" fmla="*/ 0 h 68"/>
                    <a:gd name="T4" fmla="*/ 1 w 22"/>
                    <a:gd name="T5" fmla="*/ 0 h 68"/>
                    <a:gd name="T6" fmla="*/ 1 w 22"/>
                    <a:gd name="T7" fmla="*/ 0 h 68"/>
                    <a:gd name="T8" fmla="*/ 1 w 22"/>
                    <a:gd name="T9" fmla="*/ 0 h 68"/>
                    <a:gd name="T10" fmla="*/ 0 60000 65536"/>
                    <a:gd name="T11" fmla="*/ 0 60000 65536"/>
                    <a:gd name="T12" fmla="*/ 0 60000 65536"/>
                    <a:gd name="T13" fmla="*/ 0 60000 65536"/>
                    <a:gd name="T14" fmla="*/ 0 60000 65536"/>
                    <a:gd name="T15" fmla="*/ 0 w 22"/>
                    <a:gd name="T16" fmla="*/ 0 h 68"/>
                    <a:gd name="T17" fmla="*/ 22 w 22"/>
                    <a:gd name="T18" fmla="*/ 68 h 68"/>
                  </a:gdLst>
                  <a:ahLst/>
                  <a:cxnLst>
                    <a:cxn ang="T10">
                      <a:pos x="T0" y="T1"/>
                    </a:cxn>
                    <a:cxn ang="T11">
                      <a:pos x="T2" y="T3"/>
                    </a:cxn>
                    <a:cxn ang="T12">
                      <a:pos x="T4" y="T5"/>
                    </a:cxn>
                    <a:cxn ang="T13">
                      <a:pos x="T6" y="T7"/>
                    </a:cxn>
                    <a:cxn ang="T14">
                      <a:pos x="T8" y="T9"/>
                    </a:cxn>
                  </a:cxnLst>
                  <a:rect l="T15" t="T16" r="T17" b="T18"/>
                  <a:pathLst>
                    <a:path w="22" h="68">
                      <a:moveTo>
                        <a:pt x="13" y="68"/>
                      </a:moveTo>
                      <a:lnTo>
                        <a:pt x="0" y="27"/>
                      </a:lnTo>
                      <a:lnTo>
                        <a:pt x="9" y="0"/>
                      </a:lnTo>
                      <a:lnTo>
                        <a:pt x="22" y="31"/>
                      </a:lnTo>
                      <a:lnTo>
                        <a:pt x="13"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58" name="Freeform 464"/>
                <p:cNvSpPr>
                  <a:spLocks/>
                </p:cNvSpPr>
                <p:nvPr/>
              </p:nvSpPr>
              <p:spPr bwMode="auto">
                <a:xfrm>
                  <a:off x="862" y="3710"/>
                  <a:ext cx="36" cy="10"/>
                </a:xfrm>
                <a:custGeom>
                  <a:avLst/>
                  <a:gdLst>
                    <a:gd name="T0" fmla="*/ 1 w 72"/>
                    <a:gd name="T1" fmla="*/ 0 h 29"/>
                    <a:gd name="T2" fmla="*/ 1 w 72"/>
                    <a:gd name="T3" fmla="*/ 0 h 29"/>
                    <a:gd name="T4" fmla="*/ 1 w 72"/>
                    <a:gd name="T5" fmla="*/ 0 h 29"/>
                    <a:gd name="T6" fmla="*/ 1 w 72"/>
                    <a:gd name="T7" fmla="*/ 0 h 29"/>
                    <a:gd name="T8" fmla="*/ 1 w 72"/>
                    <a:gd name="T9" fmla="*/ 0 h 29"/>
                    <a:gd name="T10" fmla="*/ 1 w 72"/>
                    <a:gd name="T11" fmla="*/ 0 h 29"/>
                    <a:gd name="T12" fmla="*/ 1 w 72"/>
                    <a:gd name="T13" fmla="*/ 0 h 29"/>
                    <a:gd name="T14" fmla="*/ 0 w 72"/>
                    <a:gd name="T15" fmla="*/ 0 h 29"/>
                    <a:gd name="T16" fmla="*/ 1 w 72"/>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29"/>
                    <a:gd name="T29" fmla="*/ 72 w 72"/>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29">
                      <a:moveTo>
                        <a:pt x="1" y="0"/>
                      </a:moveTo>
                      <a:lnTo>
                        <a:pt x="50" y="0"/>
                      </a:lnTo>
                      <a:lnTo>
                        <a:pt x="51" y="2"/>
                      </a:lnTo>
                      <a:lnTo>
                        <a:pt x="56" y="11"/>
                      </a:lnTo>
                      <a:lnTo>
                        <a:pt x="72" y="29"/>
                      </a:lnTo>
                      <a:lnTo>
                        <a:pt x="17" y="29"/>
                      </a:lnTo>
                      <a:lnTo>
                        <a:pt x="9" y="20"/>
                      </a:lnTo>
                      <a:lnTo>
                        <a:pt x="0" y="6"/>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59" name="Freeform 465"/>
                <p:cNvSpPr>
                  <a:spLocks/>
                </p:cNvSpPr>
                <p:nvPr/>
              </p:nvSpPr>
              <p:spPr bwMode="auto">
                <a:xfrm>
                  <a:off x="865" y="3720"/>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20"/>
                      </a:lnTo>
                      <a:lnTo>
                        <a:pt x="7" y="8"/>
                      </a:lnTo>
                      <a:lnTo>
                        <a:pt x="11" y="0"/>
                      </a:lnTo>
                      <a:lnTo>
                        <a:pt x="67"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42" name="Group 466"/>
              <p:cNvGrpSpPr>
                <a:grpSpLocks/>
              </p:cNvGrpSpPr>
              <p:nvPr/>
            </p:nvGrpSpPr>
            <p:grpSpPr bwMode="auto">
              <a:xfrm>
                <a:off x="1086" y="3766"/>
                <a:ext cx="49" cy="23"/>
                <a:chOff x="1086" y="3766"/>
                <a:chExt cx="49" cy="23"/>
              </a:xfrm>
            </p:grpSpPr>
            <p:sp>
              <p:nvSpPr>
                <p:cNvPr id="146654" name="Freeform 467"/>
                <p:cNvSpPr>
                  <a:spLocks/>
                </p:cNvSpPr>
                <p:nvPr/>
              </p:nvSpPr>
              <p:spPr bwMode="auto">
                <a:xfrm>
                  <a:off x="1086" y="3766"/>
                  <a:ext cx="11" cy="23"/>
                </a:xfrm>
                <a:custGeom>
                  <a:avLst/>
                  <a:gdLst>
                    <a:gd name="T0" fmla="*/ 1 w 22"/>
                    <a:gd name="T1" fmla="*/ 0 h 69"/>
                    <a:gd name="T2" fmla="*/ 0 w 22"/>
                    <a:gd name="T3" fmla="*/ 0 h 69"/>
                    <a:gd name="T4" fmla="*/ 1 w 22"/>
                    <a:gd name="T5" fmla="*/ 0 h 69"/>
                    <a:gd name="T6" fmla="*/ 1 w 22"/>
                    <a:gd name="T7" fmla="*/ 0 h 69"/>
                    <a:gd name="T8" fmla="*/ 1 w 22"/>
                    <a:gd name="T9" fmla="*/ 0 h 69"/>
                    <a:gd name="T10" fmla="*/ 0 60000 65536"/>
                    <a:gd name="T11" fmla="*/ 0 60000 65536"/>
                    <a:gd name="T12" fmla="*/ 0 60000 65536"/>
                    <a:gd name="T13" fmla="*/ 0 60000 65536"/>
                    <a:gd name="T14" fmla="*/ 0 60000 65536"/>
                    <a:gd name="T15" fmla="*/ 0 w 22"/>
                    <a:gd name="T16" fmla="*/ 0 h 69"/>
                    <a:gd name="T17" fmla="*/ 22 w 22"/>
                    <a:gd name="T18" fmla="*/ 69 h 69"/>
                  </a:gdLst>
                  <a:ahLst/>
                  <a:cxnLst>
                    <a:cxn ang="T10">
                      <a:pos x="T0" y="T1"/>
                    </a:cxn>
                    <a:cxn ang="T11">
                      <a:pos x="T2" y="T3"/>
                    </a:cxn>
                    <a:cxn ang="T12">
                      <a:pos x="T4" y="T5"/>
                    </a:cxn>
                    <a:cxn ang="T13">
                      <a:pos x="T6" y="T7"/>
                    </a:cxn>
                    <a:cxn ang="T14">
                      <a:pos x="T8" y="T9"/>
                    </a:cxn>
                  </a:cxnLst>
                  <a:rect l="T15" t="T16" r="T17" b="T18"/>
                  <a:pathLst>
                    <a:path w="22" h="69">
                      <a:moveTo>
                        <a:pt x="13" y="69"/>
                      </a:moveTo>
                      <a:lnTo>
                        <a:pt x="0" y="27"/>
                      </a:lnTo>
                      <a:lnTo>
                        <a:pt x="9" y="0"/>
                      </a:lnTo>
                      <a:lnTo>
                        <a:pt x="22" y="32"/>
                      </a:lnTo>
                      <a:lnTo>
                        <a:pt x="13" y="6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55" name="Freeform 468"/>
                <p:cNvSpPr>
                  <a:spLocks/>
                </p:cNvSpPr>
                <p:nvPr/>
              </p:nvSpPr>
              <p:spPr bwMode="auto">
                <a:xfrm>
                  <a:off x="1090" y="3767"/>
                  <a:ext cx="37" cy="10"/>
                </a:xfrm>
                <a:custGeom>
                  <a:avLst/>
                  <a:gdLst>
                    <a:gd name="T0" fmla="*/ 1 w 74"/>
                    <a:gd name="T1" fmla="*/ 0 h 31"/>
                    <a:gd name="T2" fmla="*/ 1 w 74"/>
                    <a:gd name="T3" fmla="*/ 0 h 31"/>
                    <a:gd name="T4" fmla="*/ 1 w 74"/>
                    <a:gd name="T5" fmla="*/ 0 h 31"/>
                    <a:gd name="T6" fmla="*/ 1 w 74"/>
                    <a:gd name="T7" fmla="*/ 0 h 31"/>
                    <a:gd name="T8" fmla="*/ 1 w 74"/>
                    <a:gd name="T9" fmla="*/ 0 h 31"/>
                    <a:gd name="T10" fmla="*/ 1 w 74"/>
                    <a:gd name="T11" fmla="*/ 0 h 31"/>
                    <a:gd name="T12" fmla="*/ 1 w 74"/>
                    <a:gd name="T13" fmla="*/ 0 h 31"/>
                    <a:gd name="T14" fmla="*/ 0 w 74"/>
                    <a:gd name="T15" fmla="*/ 0 h 31"/>
                    <a:gd name="T16" fmla="*/ 1 w 74"/>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31"/>
                    <a:gd name="T29" fmla="*/ 74 w 74"/>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31">
                      <a:moveTo>
                        <a:pt x="3" y="0"/>
                      </a:moveTo>
                      <a:lnTo>
                        <a:pt x="51" y="0"/>
                      </a:lnTo>
                      <a:lnTo>
                        <a:pt x="53" y="4"/>
                      </a:lnTo>
                      <a:lnTo>
                        <a:pt x="56" y="13"/>
                      </a:lnTo>
                      <a:lnTo>
                        <a:pt x="74" y="31"/>
                      </a:lnTo>
                      <a:lnTo>
                        <a:pt x="18" y="31"/>
                      </a:lnTo>
                      <a:lnTo>
                        <a:pt x="9" y="22"/>
                      </a:lnTo>
                      <a:lnTo>
                        <a:pt x="0" y="6"/>
                      </a:lnTo>
                      <a:lnTo>
                        <a:pt x="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56" name="Freeform 469"/>
                <p:cNvSpPr>
                  <a:spLocks/>
                </p:cNvSpPr>
                <p:nvPr/>
              </p:nvSpPr>
              <p:spPr bwMode="auto">
                <a:xfrm>
                  <a:off x="1093" y="3777"/>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2" y="19"/>
                      </a:lnTo>
                      <a:lnTo>
                        <a:pt x="7" y="6"/>
                      </a:lnTo>
                      <a:lnTo>
                        <a:pt x="11" y="0"/>
                      </a:lnTo>
                      <a:lnTo>
                        <a:pt x="68"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43" name="Group 470"/>
              <p:cNvGrpSpPr>
                <a:grpSpLocks/>
              </p:cNvGrpSpPr>
              <p:nvPr/>
            </p:nvGrpSpPr>
            <p:grpSpPr bwMode="auto">
              <a:xfrm>
                <a:off x="934" y="3740"/>
                <a:ext cx="48" cy="23"/>
                <a:chOff x="934" y="3740"/>
                <a:chExt cx="48" cy="23"/>
              </a:xfrm>
            </p:grpSpPr>
            <p:sp>
              <p:nvSpPr>
                <p:cNvPr id="146651" name="Freeform 471"/>
                <p:cNvSpPr>
                  <a:spLocks/>
                </p:cNvSpPr>
                <p:nvPr/>
              </p:nvSpPr>
              <p:spPr bwMode="auto">
                <a:xfrm>
                  <a:off x="934" y="3740"/>
                  <a:ext cx="11" cy="23"/>
                </a:xfrm>
                <a:custGeom>
                  <a:avLst/>
                  <a:gdLst>
                    <a:gd name="T0" fmla="*/ 0 w 24"/>
                    <a:gd name="T1" fmla="*/ 0 h 70"/>
                    <a:gd name="T2" fmla="*/ 0 w 24"/>
                    <a:gd name="T3" fmla="*/ 0 h 70"/>
                    <a:gd name="T4" fmla="*/ 0 w 24"/>
                    <a:gd name="T5" fmla="*/ 0 h 70"/>
                    <a:gd name="T6" fmla="*/ 0 w 24"/>
                    <a:gd name="T7" fmla="*/ 0 h 70"/>
                    <a:gd name="T8" fmla="*/ 0 w 24"/>
                    <a:gd name="T9" fmla="*/ 0 h 70"/>
                    <a:gd name="T10" fmla="*/ 0 60000 65536"/>
                    <a:gd name="T11" fmla="*/ 0 60000 65536"/>
                    <a:gd name="T12" fmla="*/ 0 60000 65536"/>
                    <a:gd name="T13" fmla="*/ 0 60000 65536"/>
                    <a:gd name="T14" fmla="*/ 0 60000 65536"/>
                    <a:gd name="T15" fmla="*/ 0 w 24"/>
                    <a:gd name="T16" fmla="*/ 0 h 70"/>
                    <a:gd name="T17" fmla="*/ 24 w 24"/>
                    <a:gd name="T18" fmla="*/ 70 h 70"/>
                  </a:gdLst>
                  <a:ahLst/>
                  <a:cxnLst>
                    <a:cxn ang="T10">
                      <a:pos x="T0" y="T1"/>
                    </a:cxn>
                    <a:cxn ang="T11">
                      <a:pos x="T2" y="T3"/>
                    </a:cxn>
                    <a:cxn ang="T12">
                      <a:pos x="T4" y="T5"/>
                    </a:cxn>
                    <a:cxn ang="T13">
                      <a:pos x="T6" y="T7"/>
                    </a:cxn>
                    <a:cxn ang="T14">
                      <a:pos x="T8" y="T9"/>
                    </a:cxn>
                  </a:cxnLst>
                  <a:rect l="T15" t="T16" r="T17" b="T18"/>
                  <a:pathLst>
                    <a:path w="24" h="70">
                      <a:moveTo>
                        <a:pt x="15" y="70"/>
                      </a:moveTo>
                      <a:lnTo>
                        <a:pt x="0" y="27"/>
                      </a:lnTo>
                      <a:lnTo>
                        <a:pt x="9" y="0"/>
                      </a:lnTo>
                      <a:lnTo>
                        <a:pt x="24" y="32"/>
                      </a:lnTo>
                      <a:lnTo>
                        <a:pt x="15" y="7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52" name="Freeform 472"/>
                <p:cNvSpPr>
                  <a:spLocks/>
                </p:cNvSpPr>
                <p:nvPr/>
              </p:nvSpPr>
              <p:spPr bwMode="auto">
                <a:xfrm>
                  <a:off x="938" y="3741"/>
                  <a:ext cx="37" cy="10"/>
                </a:xfrm>
                <a:custGeom>
                  <a:avLst/>
                  <a:gdLst>
                    <a:gd name="T0" fmla="*/ 1 w 74"/>
                    <a:gd name="T1" fmla="*/ 0 h 30"/>
                    <a:gd name="T2" fmla="*/ 1 w 74"/>
                    <a:gd name="T3" fmla="*/ 0 h 30"/>
                    <a:gd name="T4" fmla="*/ 1 w 74"/>
                    <a:gd name="T5" fmla="*/ 0 h 30"/>
                    <a:gd name="T6" fmla="*/ 1 w 74"/>
                    <a:gd name="T7" fmla="*/ 0 h 30"/>
                    <a:gd name="T8" fmla="*/ 1 w 74"/>
                    <a:gd name="T9" fmla="*/ 0 h 30"/>
                    <a:gd name="T10" fmla="*/ 1 w 74"/>
                    <a:gd name="T11" fmla="*/ 0 h 30"/>
                    <a:gd name="T12" fmla="*/ 1 w 74"/>
                    <a:gd name="T13" fmla="*/ 0 h 30"/>
                    <a:gd name="T14" fmla="*/ 0 w 74"/>
                    <a:gd name="T15" fmla="*/ 0 h 30"/>
                    <a:gd name="T16" fmla="*/ 1 w 74"/>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30"/>
                    <a:gd name="T29" fmla="*/ 74 w 74"/>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30">
                      <a:moveTo>
                        <a:pt x="2" y="0"/>
                      </a:moveTo>
                      <a:lnTo>
                        <a:pt x="50" y="0"/>
                      </a:lnTo>
                      <a:lnTo>
                        <a:pt x="52" y="4"/>
                      </a:lnTo>
                      <a:lnTo>
                        <a:pt x="57" y="13"/>
                      </a:lnTo>
                      <a:lnTo>
                        <a:pt x="74" y="30"/>
                      </a:lnTo>
                      <a:lnTo>
                        <a:pt x="19" y="30"/>
                      </a:lnTo>
                      <a:lnTo>
                        <a:pt x="9" y="22"/>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53" name="Freeform 473"/>
                <p:cNvSpPr>
                  <a:spLocks/>
                </p:cNvSpPr>
                <p:nvPr/>
              </p:nvSpPr>
              <p:spPr bwMode="auto">
                <a:xfrm>
                  <a:off x="941" y="3751"/>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 name="T21" fmla="*/ 0 w 81"/>
                    <a:gd name="T22" fmla="*/ 0 h 36"/>
                    <a:gd name="T23" fmla="*/ 81 w 8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6">
                      <a:moveTo>
                        <a:pt x="0" y="36"/>
                      </a:moveTo>
                      <a:lnTo>
                        <a:pt x="1" y="19"/>
                      </a:lnTo>
                      <a:lnTo>
                        <a:pt x="5" y="6"/>
                      </a:lnTo>
                      <a:lnTo>
                        <a:pt x="10" y="0"/>
                      </a:lnTo>
                      <a:lnTo>
                        <a:pt x="67" y="0"/>
                      </a:lnTo>
                      <a:lnTo>
                        <a:pt x="81"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44" name="Group 474"/>
              <p:cNvGrpSpPr>
                <a:grpSpLocks/>
              </p:cNvGrpSpPr>
              <p:nvPr/>
            </p:nvGrpSpPr>
            <p:grpSpPr bwMode="auto">
              <a:xfrm>
                <a:off x="943" y="3754"/>
                <a:ext cx="49" cy="23"/>
                <a:chOff x="943" y="3754"/>
                <a:chExt cx="49" cy="23"/>
              </a:xfrm>
            </p:grpSpPr>
            <p:sp>
              <p:nvSpPr>
                <p:cNvPr id="146648" name="Freeform 475"/>
                <p:cNvSpPr>
                  <a:spLocks/>
                </p:cNvSpPr>
                <p:nvPr/>
              </p:nvSpPr>
              <p:spPr bwMode="auto">
                <a:xfrm>
                  <a:off x="943" y="3754"/>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5"/>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49" name="Freeform 476"/>
                <p:cNvSpPr>
                  <a:spLocks/>
                </p:cNvSpPr>
                <p:nvPr/>
              </p:nvSpPr>
              <p:spPr bwMode="auto">
                <a:xfrm>
                  <a:off x="948" y="3755"/>
                  <a:ext cx="37" cy="10"/>
                </a:xfrm>
                <a:custGeom>
                  <a:avLst/>
                  <a:gdLst>
                    <a:gd name="T0" fmla="*/ 1 w 74"/>
                    <a:gd name="T1" fmla="*/ 0 h 30"/>
                    <a:gd name="T2" fmla="*/ 1 w 74"/>
                    <a:gd name="T3" fmla="*/ 0 h 30"/>
                    <a:gd name="T4" fmla="*/ 1 w 74"/>
                    <a:gd name="T5" fmla="*/ 0 h 30"/>
                    <a:gd name="T6" fmla="*/ 1 w 74"/>
                    <a:gd name="T7" fmla="*/ 0 h 30"/>
                    <a:gd name="T8" fmla="*/ 1 w 74"/>
                    <a:gd name="T9" fmla="*/ 0 h 30"/>
                    <a:gd name="T10" fmla="*/ 1 w 74"/>
                    <a:gd name="T11" fmla="*/ 0 h 30"/>
                    <a:gd name="T12" fmla="*/ 1 w 74"/>
                    <a:gd name="T13" fmla="*/ 0 h 30"/>
                    <a:gd name="T14" fmla="*/ 0 w 74"/>
                    <a:gd name="T15" fmla="*/ 0 h 30"/>
                    <a:gd name="T16" fmla="*/ 1 w 74"/>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30"/>
                    <a:gd name="T29" fmla="*/ 74 w 74"/>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30">
                      <a:moveTo>
                        <a:pt x="1" y="0"/>
                      </a:moveTo>
                      <a:lnTo>
                        <a:pt x="49" y="0"/>
                      </a:lnTo>
                      <a:lnTo>
                        <a:pt x="50" y="3"/>
                      </a:lnTo>
                      <a:lnTo>
                        <a:pt x="57" y="12"/>
                      </a:lnTo>
                      <a:lnTo>
                        <a:pt x="74" y="30"/>
                      </a:lnTo>
                      <a:lnTo>
                        <a:pt x="18" y="30"/>
                      </a:lnTo>
                      <a:lnTo>
                        <a:pt x="9"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50" name="Freeform 477"/>
                <p:cNvSpPr>
                  <a:spLocks/>
                </p:cNvSpPr>
                <p:nvPr/>
              </p:nvSpPr>
              <p:spPr bwMode="auto">
                <a:xfrm>
                  <a:off x="951" y="3765"/>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 name="T21" fmla="*/ 0 w 81"/>
                    <a:gd name="T22" fmla="*/ 0 h 36"/>
                    <a:gd name="T23" fmla="*/ 81 w 8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6">
                      <a:moveTo>
                        <a:pt x="0" y="36"/>
                      </a:moveTo>
                      <a:lnTo>
                        <a:pt x="1" y="19"/>
                      </a:lnTo>
                      <a:lnTo>
                        <a:pt x="5" y="7"/>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46645" name="Freeform 478"/>
              <p:cNvSpPr>
                <a:spLocks/>
              </p:cNvSpPr>
              <p:nvPr/>
            </p:nvSpPr>
            <p:spPr bwMode="auto">
              <a:xfrm>
                <a:off x="987" y="3753"/>
                <a:ext cx="25" cy="43"/>
              </a:xfrm>
              <a:custGeom>
                <a:avLst/>
                <a:gdLst>
                  <a:gd name="T0" fmla="*/ 0 w 51"/>
                  <a:gd name="T1" fmla="*/ 0 h 128"/>
                  <a:gd name="T2" fmla="*/ 0 w 51"/>
                  <a:gd name="T3" fmla="*/ 0 h 128"/>
                  <a:gd name="T4" fmla="*/ 0 w 51"/>
                  <a:gd name="T5" fmla="*/ 0 h 128"/>
                  <a:gd name="T6" fmla="*/ 0 w 51"/>
                  <a:gd name="T7" fmla="*/ 0 h 128"/>
                  <a:gd name="T8" fmla="*/ 0 w 51"/>
                  <a:gd name="T9" fmla="*/ 0 h 128"/>
                  <a:gd name="T10" fmla="*/ 0 w 51"/>
                  <a:gd name="T11" fmla="*/ 0 h 128"/>
                  <a:gd name="T12" fmla="*/ 0 w 51"/>
                  <a:gd name="T13" fmla="*/ 0 h 128"/>
                  <a:gd name="T14" fmla="*/ 0 60000 65536"/>
                  <a:gd name="T15" fmla="*/ 0 60000 65536"/>
                  <a:gd name="T16" fmla="*/ 0 60000 65536"/>
                  <a:gd name="T17" fmla="*/ 0 60000 65536"/>
                  <a:gd name="T18" fmla="*/ 0 60000 65536"/>
                  <a:gd name="T19" fmla="*/ 0 60000 65536"/>
                  <a:gd name="T20" fmla="*/ 0 60000 65536"/>
                  <a:gd name="T21" fmla="*/ 0 w 51"/>
                  <a:gd name="T22" fmla="*/ 0 h 128"/>
                  <a:gd name="T23" fmla="*/ 51 w 51"/>
                  <a:gd name="T24" fmla="*/ 128 h 1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1" h="128">
                    <a:moveTo>
                      <a:pt x="40" y="128"/>
                    </a:moveTo>
                    <a:lnTo>
                      <a:pt x="0" y="29"/>
                    </a:lnTo>
                    <a:lnTo>
                      <a:pt x="0" y="20"/>
                    </a:lnTo>
                    <a:lnTo>
                      <a:pt x="2" y="11"/>
                    </a:lnTo>
                    <a:lnTo>
                      <a:pt x="10" y="0"/>
                    </a:lnTo>
                    <a:lnTo>
                      <a:pt x="51" y="91"/>
                    </a:lnTo>
                    <a:lnTo>
                      <a:pt x="40" y="12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46" name="Freeform 479"/>
              <p:cNvSpPr>
                <a:spLocks/>
              </p:cNvSpPr>
              <p:nvPr/>
            </p:nvSpPr>
            <p:spPr bwMode="auto">
              <a:xfrm>
                <a:off x="992" y="3753"/>
                <a:ext cx="91" cy="29"/>
              </a:xfrm>
              <a:custGeom>
                <a:avLst/>
                <a:gdLst>
                  <a:gd name="T0" fmla="*/ 0 w 183"/>
                  <a:gd name="T1" fmla="*/ 0 h 85"/>
                  <a:gd name="T2" fmla="*/ 0 w 183"/>
                  <a:gd name="T3" fmla="*/ 0 h 85"/>
                  <a:gd name="T4" fmla="*/ 0 w 183"/>
                  <a:gd name="T5" fmla="*/ 0 h 85"/>
                  <a:gd name="T6" fmla="*/ 0 w 183"/>
                  <a:gd name="T7" fmla="*/ 0 h 85"/>
                  <a:gd name="T8" fmla="*/ 0 w 183"/>
                  <a:gd name="T9" fmla="*/ 0 h 85"/>
                  <a:gd name="T10" fmla="*/ 0 w 183"/>
                  <a:gd name="T11" fmla="*/ 0 h 85"/>
                  <a:gd name="T12" fmla="*/ 0 w 183"/>
                  <a:gd name="T13" fmla="*/ 0 h 85"/>
                  <a:gd name="T14" fmla="*/ 0 w 183"/>
                  <a:gd name="T15" fmla="*/ 0 h 85"/>
                  <a:gd name="T16" fmla="*/ 0 w 183"/>
                  <a:gd name="T17" fmla="*/ 0 h 85"/>
                  <a:gd name="T18" fmla="*/ 0 w 183"/>
                  <a:gd name="T19" fmla="*/ 0 h 85"/>
                  <a:gd name="T20" fmla="*/ 0 w 183"/>
                  <a:gd name="T21" fmla="*/ 0 h 85"/>
                  <a:gd name="T22" fmla="*/ 0 w 183"/>
                  <a:gd name="T23" fmla="*/ 0 h 8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3"/>
                  <a:gd name="T37" fmla="*/ 0 h 85"/>
                  <a:gd name="T38" fmla="*/ 183 w 183"/>
                  <a:gd name="T39" fmla="*/ 85 h 8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3" h="85">
                    <a:moveTo>
                      <a:pt x="0" y="0"/>
                    </a:moveTo>
                    <a:lnTo>
                      <a:pt x="64" y="0"/>
                    </a:lnTo>
                    <a:lnTo>
                      <a:pt x="67" y="13"/>
                    </a:lnTo>
                    <a:lnTo>
                      <a:pt x="75" y="28"/>
                    </a:lnTo>
                    <a:lnTo>
                      <a:pt x="84" y="42"/>
                    </a:lnTo>
                    <a:lnTo>
                      <a:pt x="158" y="42"/>
                    </a:lnTo>
                    <a:lnTo>
                      <a:pt x="163" y="55"/>
                    </a:lnTo>
                    <a:lnTo>
                      <a:pt x="172" y="67"/>
                    </a:lnTo>
                    <a:lnTo>
                      <a:pt x="183" y="85"/>
                    </a:lnTo>
                    <a:lnTo>
                      <a:pt x="64" y="85"/>
                    </a:lnTo>
                    <a:lnTo>
                      <a:pt x="41" y="85"/>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47" name="Freeform 480"/>
              <p:cNvSpPr>
                <a:spLocks/>
              </p:cNvSpPr>
              <p:nvPr/>
            </p:nvSpPr>
            <p:spPr bwMode="auto">
              <a:xfrm>
                <a:off x="1008" y="3782"/>
                <a:ext cx="81" cy="12"/>
              </a:xfrm>
              <a:custGeom>
                <a:avLst/>
                <a:gdLst>
                  <a:gd name="T0" fmla="*/ 0 w 160"/>
                  <a:gd name="T1" fmla="*/ 0 h 36"/>
                  <a:gd name="T2" fmla="*/ 1 w 160"/>
                  <a:gd name="T3" fmla="*/ 0 h 36"/>
                  <a:gd name="T4" fmla="*/ 1 w 160"/>
                  <a:gd name="T5" fmla="*/ 0 h 36"/>
                  <a:gd name="T6" fmla="*/ 1 w 160"/>
                  <a:gd name="T7" fmla="*/ 0 h 36"/>
                  <a:gd name="T8" fmla="*/ 1 w 160"/>
                  <a:gd name="T9" fmla="*/ 0 h 36"/>
                  <a:gd name="T10" fmla="*/ 1 w 160"/>
                  <a:gd name="T11" fmla="*/ 0 h 36"/>
                  <a:gd name="T12" fmla="*/ 0 w 160"/>
                  <a:gd name="T13" fmla="*/ 0 h 36"/>
                  <a:gd name="T14" fmla="*/ 0 60000 65536"/>
                  <a:gd name="T15" fmla="*/ 0 60000 65536"/>
                  <a:gd name="T16" fmla="*/ 0 60000 65536"/>
                  <a:gd name="T17" fmla="*/ 0 60000 65536"/>
                  <a:gd name="T18" fmla="*/ 0 60000 65536"/>
                  <a:gd name="T19" fmla="*/ 0 60000 65536"/>
                  <a:gd name="T20" fmla="*/ 0 60000 65536"/>
                  <a:gd name="T21" fmla="*/ 0 w 160"/>
                  <a:gd name="T22" fmla="*/ 0 h 36"/>
                  <a:gd name="T23" fmla="*/ 160 w 160"/>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0" h="36">
                    <a:moveTo>
                      <a:pt x="0" y="36"/>
                    </a:moveTo>
                    <a:lnTo>
                      <a:pt x="1" y="20"/>
                    </a:lnTo>
                    <a:lnTo>
                      <a:pt x="7" y="8"/>
                    </a:lnTo>
                    <a:lnTo>
                      <a:pt x="10" y="0"/>
                    </a:lnTo>
                    <a:lnTo>
                      <a:pt x="150" y="0"/>
                    </a:lnTo>
                    <a:lnTo>
                      <a:pt x="160"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542" name="Group 481"/>
            <p:cNvGrpSpPr>
              <a:grpSpLocks/>
            </p:cNvGrpSpPr>
            <p:nvPr/>
          </p:nvGrpSpPr>
          <p:grpSpPr bwMode="auto">
            <a:xfrm>
              <a:off x="920" y="3821"/>
              <a:ext cx="413" cy="50"/>
              <a:chOff x="920" y="3821"/>
              <a:chExt cx="413" cy="50"/>
            </a:xfrm>
          </p:grpSpPr>
          <p:sp>
            <p:nvSpPr>
              <p:cNvPr id="146563" name="Freeform 482"/>
              <p:cNvSpPr>
                <a:spLocks/>
              </p:cNvSpPr>
              <p:nvPr/>
            </p:nvSpPr>
            <p:spPr bwMode="auto">
              <a:xfrm>
                <a:off x="920" y="3821"/>
                <a:ext cx="413" cy="50"/>
              </a:xfrm>
              <a:custGeom>
                <a:avLst/>
                <a:gdLst>
                  <a:gd name="T0" fmla="*/ 1 w 825"/>
                  <a:gd name="T1" fmla="*/ 0 h 151"/>
                  <a:gd name="T2" fmla="*/ 1 w 825"/>
                  <a:gd name="T3" fmla="*/ 0 h 151"/>
                  <a:gd name="T4" fmla="*/ 1 w 825"/>
                  <a:gd name="T5" fmla="*/ 0 h 151"/>
                  <a:gd name="T6" fmla="*/ 0 w 825"/>
                  <a:gd name="T7" fmla="*/ 0 h 151"/>
                  <a:gd name="T8" fmla="*/ 1 w 825"/>
                  <a:gd name="T9" fmla="*/ 0 h 151"/>
                  <a:gd name="T10" fmla="*/ 1 w 825"/>
                  <a:gd name="T11" fmla="*/ 0 h 151"/>
                  <a:gd name="T12" fmla="*/ 1 w 825"/>
                  <a:gd name="T13" fmla="*/ 0 h 151"/>
                  <a:gd name="T14" fmla="*/ 1 w 825"/>
                  <a:gd name="T15" fmla="*/ 0 h 151"/>
                  <a:gd name="T16" fmla="*/ 1 w 825"/>
                  <a:gd name="T17" fmla="*/ 0 h 151"/>
                  <a:gd name="T18" fmla="*/ 1 w 825"/>
                  <a:gd name="T19" fmla="*/ 0 h 151"/>
                  <a:gd name="T20" fmla="*/ 1 w 825"/>
                  <a:gd name="T21" fmla="*/ 0 h 151"/>
                  <a:gd name="T22" fmla="*/ 1 w 825"/>
                  <a:gd name="T23" fmla="*/ 0 h 151"/>
                  <a:gd name="T24" fmla="*/ 1 w 825"/>
                  <a:gd name="T25" fmla="*/ 0 h 151"/>
                  <a:gd name="T26" fmla="*/ 1 w 825"/>
                  <a:gd name="T27" fmla="*/ 0 h 151"/>
                  <a:gd name="T28" fmla="*/ 1 w 825"/>
                  <a:gd name="T29" fmla="*/ 0 h 1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25"/>
                  <a:gd name="T46" fmla="*/ 0 h 151"/>
                  <a:gd name="T47" fmla="*/ 825 w 825"/>
                  <a:gd name="T48" fmla="*/ 151 h 15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25" h="151">
                    <a:moveTo>
                      <a:pt x="35" y="13"/>
                    </a:moveTo>
                    <a:lnTo>
                      <a:pt x="17" y="27"/>
                    </a:lnTo>
                    <a:lnTo>
                      <a:pt x="9" y="48"/>
                    </a:lnTo>
                    <a:lnTo>
                      <a:pt x="0" y="97"/>
                    </a:lnTo>
                    <a:lnTo>
                      <a:pt x="4" y="124"/>
                    </a:lnTo>
                    <a:lnTo>
                      <a:pt x="13" y="138"/>
                    </a:lnTo>
                    <a:lnTo>
                      <a:pt x="26" y="151"/>
                    </a:lnTo>
                    <a:lnTo>
                      <a:pt x="783" y="142"/>
                    </a:lnTo>
                    <a:lnTo>
                      <a:pt x="807" y="128"/>
                    </a:lnTo>
                    <a:lnTo>
                      <a:pt x="816" y="107"/>
                    </a:lnTo>
                    <a:lnTo>
                      <a:pt x="825" y="61"/>
                    </a:lnTo>
                    <a:lnTo>
                      <a:pt x="821" y="27"/>
                    </a:lnTo>
                    <a:lnTo>
                      <a:pt x="806" y="9"/>
                    </a:lnTo>
                    <a:lnTo>
                      <a:pt x="785" y="0"/>
                    </a:lnTo>
                    <a:lnTo>
                      <a:pt x="35" y="13"/>
                    </a:lnTo>
                    <a:close/>
                  </a:path>
                </a:pathLst>
              </a:custGeom>
              <a:solidFill>
                <a:srgbClr val="202020"/>
              </a:solidFill>
              <a:ln w="7938">
                <a:solidFill>
                  <a:srgbClr val="000000"/>
                </a:solidFill>
                <a:round/>
                <a:headEnd/>
                <a:tailEnd/>
              </a:ln>
            </p:spPr>
            <p:txBody>
              <a:bodyPr/>
              <a:lstStyle/>
              <a:p>
                <a:endParaRPr lang="zh-CN" altLang="en-US"/>
              </a:p>
            </p:txBody>
          </p:sp>
          <p:sp>
            <p:nvSpPr>
              <p:cNvPr id="146564" name="Freeform 483"/>
              <p:cNvSpPr>
                <a:spLocks/>
              </p:cNvSpPr>
              <p:nvPr/>
            </p:nvSpPr>
            <p:spPr bwMode="auto">
              <a:xfrm>
                <a:off x="972" y="3833"/>
                <a:ext cx="330" cy="27"/>
              </a:xfrm>
              <a:custGeom>
                <a:avLst/>
                <a:gdLst>
                  <a:gd name="T0" fmla="*/ 1 w 658"/>
                  <a:gd name="T1" fmla="*/ 0 h 79"/>
                  <a:gd name="T2" fmla="*/ 0 w 658"/>
                  <a:gd name="T3" fmla="*/ 0 h 79"/>
                  <a:gd name="T4" fmla="*/ 1 w 658"/>
                  <a:gd name="T5" fmla="*/ 0 h 79"/>
                  <a:gd name="T6" fmla="*/ 1 w 658"/>
                  <a:gd name="T7" fmla="*/ 0 h 79"/>
                  <a:gd name="T8" fmla="*/ 1 w 658"/>
                  <a:gd name="T9" fmla="*/ 0 h 79"/>
                  <a:gd name="T10" fmla="*/ 1 w 658"/>
                  <a:gd name="T11" fmla="*/ 0 h 79"/>
                  <a:gd name="T12" fmla="*/ 1 w 658"/>
                  <a:gd name="T13" fmla="*/ 0 h 79"/>
                  <a:gd name="T14" fmla="*/ 1 w 658"/>
                  <a:gd name="T15" fmla="*/ 0 h 79"/>
                  <a:gd name="T16" fmla="*/ 1 w 658"/>
                  <a:gd name="T17" fmla="*/ 0 h 79"/>
                  <a:gd name="T18" fmla="*/ 1 w 658"/>
                  <a:gd name="T19" fmla="*/ 0 h 79"/>
                  <a:gd name="T20" fmla="*/ 1 w 658"/>
                  <a:gd name="T21" fmla="*/ 0 h 79"/>
                  <a:gd name="T22" fmla="*/ 1 w 658"/>
                  <a:gd name="T23" fmla="*/ 0 h 79"/>
                  <a:gd name="T24" fmla="*/ 1 w 658"/>
                  <a:gd name="T25" fmla="*/ 0 h 7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58"/>
                  <a:gd name="T40" fmla="*/ 0 h 79"/>
                  <a:gd name="T41" fmla="*/ 658 w 658"/>
                  <a:gd name="T42" fmla="*/ 79 h 7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58" h="79">
                    <a:moveTo>
                      <a:pt x="4" y="23"/>
                    </a:moveTo>
                    <a:lnTo>
                      <a:pt x="0" y="50"/>
                    </a:lnTo>
                    <a:lnTo>
                      <a:pt x="153" y="50"/>
                    </a:lnTo>
                    <a:lnTo>
                      <a:pt x="153" y="79"/>
                    </a:lnTo>
                    <a:lnTo>
                      <a:pt x="500" y="73"/>
                    </a:lnTo>
                    <a:lnTo>
                      <a:pt x="500" y="50"/>
                    </a:lnTo>
                    <a:lnTo>
                      <a:pt x="656" y="50"/>
                    </a:lnTo>
                    <a:lnTo>
                      <a:pt x="658" y="23"/>
                    </a:lnTo>
                    <a:lnTo>
                      <a:pt x="504" y="23"/>
                    </a:lnTo>
                    <a:lnTo>
                      <a:pt x="504" y="0"/>
                    </a:lnTo>
                    <a:lnTo>
                      <a:pt x="153" y="8"/>
                    </a:lnTo>
                    <a:lnTo>
                      <a:pt x="153" y="23"/>
                    </a:lnTo>
                    <a:lnTo>
                      <a:pt x="4"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65" name="Rectangle 484"/>
              <p:cNvSpPr>
                <a:spLocks noChangeArrowheads="1"/>
              </p:cNvSpPr>
              <p:nvPr/>
            </p:nvSpPr>
            <p:spPr bwMode="auto">
              <a:xfrm>
                <a:off x="982" y="3856"/>
                <a:ext cx="26" cy="7"/>
              </a:xfrm>
              <a:prstGeom prst="rect">
                <a:avLst/>
              </a:prstGeom>
              <a:solidFill>
                <a:srgbClr val="00A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566" name="Rectangle 485"/>
              <p:cNvSpPr>
                <a:spLocks noChangeArrowheads="1"/>
              </p:cNvSpPr>
              <p:nvPr/>
            </p:nvSpPr>
            <p:spPr bwMode="auto">
              <a:xfrm>
                <a:off x="1237" y="3855"/>
                <a:ext cx="53" cy="6"/>
              </a:xfrm>
              <a:prstGeom prst="rect">
                <a:avLst/>
              </a:prstGeom>
              <a:solidFill>
                <a:srgbClr val="202020"/>
              </a:solidFill>
              <a:ln w="7938">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grpSp>
        <p:grpSp>
          <p:nvGrpSpPr>
            <p:cNvPr id="146543" name="Group 486"/>
            <p:cNvGrpSpPr>
              <a:grpSpLocks/>
            </p:cNvGrpSpPr>
            <p:nvPr/>
          </p:nvGrpSpPr>
          <p:grpSpPr bwMode="auto">
            <a:xfrm>
              <a:off x="1227" y="3477"/>
              <a:ext cx="508" cy="321"/>
              <a:chOff x="1227" y="3477"/>
              <a:chExt cx="508" cy="321"/>
            </a:xfrm>
          </p:grpSpPr>
          <p:sp>
            <p:nvSpPr>
              <p:cNvPr id="146544" name="Freeform 487"/>
              <p:cNvSpPr>
                <a:spLocks/>
              </p:cNvSpPr>
              <p:nvPr/>
            </p:nvSpPr>
            <p:spPr bwMode="auto">
              <a:xfrm>
                <a:off x="1640" y="3731"/>
                <a:ext cx="95" cy="66"/>
              </a:xfrm>
              <a:custGeom>
                <a:avLst/>
                <a:gdLst>
                  <a:gd name="T0" fmla="*/ 0 w 191"/>
                  <a:gd name="T1" fmla="*/ 0 h 200"/>
                  <a:gd name="T2" fmla="*/ 0 w 191"/>
                  <a:gd name="T3" fmla="*/ 0 h 200"/>
                  <a:gd name="T4" fmla="*/ 0 w 191"/>
                  <a:gd name="T5" fmla="*/ 0 h 200"/>
                  <a:gd name="T6" fmla="*/ 0 w 191"/>
                  <a:gd name="T7" fmla="*/ 0 h 200"/>
                  <a:gd name="T8" fmla="*/ 0 w 191"/>
                  <a:gd name="T9" fmla="*/ 0 h 200"/>
                  <a:gd name="T10" fmla="*/ 0 w 191"/>
                  <a:gd name="T11" fmla="*/ 0 h 200"/>
                  <a:gd name="T12" fmla="*/ 0 w 191"/>
                  <a:gd name="T13" fmla="*/ 0 h 200"/>
                  <a:gd name="T14" fmla="*/ 0 w 191"/>
                  <a:gd name="T15" fmla="*/ 0 h 200"/>
                  <a:gd name="T16" fmla="*/ 0 w 191"/>
                  <a:gd name="T17" fmla="*/ 0 h 200"/>
                  <a:gd name="T18" fmla="*/ 0 w 191"/>
                  <a:gd name="T19" fmla="*/ 0 h 200"/>
                  <a:gd name="T20" fmla="*/ 0 w 191"/>
                  <a:gd name="T21" fmla="*/ 0 h 200"/>
                  <a:gd name="T22" fmla="*/ 0 w 191"/>
                  <a:gd name="T23" fmla="*/ 0 h 2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200"/>
                  <a:gd name="T38" fmla="*/ 191 w 191"/>
                  <a:gd name="T39" fmla="*/ 200 h 2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200">
                    <a:moveTo>
                      <a:pt x="126" y="9"/>
                    </a:moveTo>
                    <a:lnTo>
                      <a:pt x="93" y="0"/>
                    </a:lnTo>
                    <a:lnTo>
                      <a:pt x="59" y="5"/>
                    </a:lnTo>
                    <a:lnTo>
                      <a:pt x="32" y="17"/>
                    </a:lnTo>
                    <a:lnTo>
                      <a:pt x="9" y="45"/>
                    </a:lnTo>
                    <a:lnTo>
                      <a:pt x="0" y="94"/>
                    </a:lnTo>
                    <a:lnTo>
                      <a:pt x="0" y="137"/>
                    </a:lnTo>
                    <a:lnTo>
                      <a:pt x="0" y="200"/>
                    </a:lnTo>
                    <a:lnTo>
                      <a:pt x="191" y="200"/>
                    </a:lnTo>
                    <a:lnTo>
                      <a:pt x="181" y="81"/>
                    </a:lnTo>
                    <a:lnTo>
                      <a:pt x="157" y="30"/>
                    </a:lnTo>
                    <a:lnTo>
                      <a:pt x="126" y="9"/>
                    </a:lnTo>
                    <a:close/>
                  </a:path>
                </a:pathLst>
              </a:custGeom>
              <a:solidFill>
                <a:schemeClr val="bg2"/>
              </a:solidFill>
              <a:ln w="7938">
                <a:solidFill>
                  <a:srgbClr val="404040"/>
                </a:solidFill>
                <a:round/>
                <a:headEnd/>
                <a:tailEnd/>
              </a:ln>
            </p:spPr>
            <p:txBody>
              <a:bodyPr/>
              <a:lstStyle/>
              <a:p>
                <a:endParaRPr lang="zh-CN" altLang="en-US"/>
              </a:p>
            </p:txBody>
          </p:sp>
          <p:sp>
            <p:nvSpPr>
              <p:cNvPr id="146545" name="Freeform 488"/>
              <p:cNvSpPr>
                <a:spLocks/>
              </p:cNvSpPr>
              <p:nvPr/>
            </p:nvSpPr>
            <p:spPr bwMode="auto">
              <a:xfrm>
                <a:off x="1227" y="3477"/>
                <a:ext cx="429" cy="264"/>
              </a:xfrm>
              <a:custGeom>
                <a:avLst/>
                <a:gdLst>
                  <a:gd name="T0" fmla="*/ 0 w 860"/>
                  <a:gd name="T1" fmla="*/ 0 h 791"/>
                  <a:gd name="T2" fmla="*/ 0 w 860"/>
                  <a:gd name="T3" fmla="*/ 0 h 791"/>
                  <a:gd name="T4" fmla="*/ 0 w 860"/>
                  <a:gd name="T5" fmla="*/ 0 h 791"/>
                  <a:gd name="T6" fmla="*/ 0 w 860"/>
                  <a:gd name="T7" fmla="*/ 0 h 791"/>
                  <a:gd name="T8" fmla="*/ 0 w 860"/>
                  <a:gd name="T9" fmla="*/ 0 h 791"/>
                  <a:gd name="T10" fmla="*/ 0 60000 65536"/>
                  <a:gd name="T11" fmla="*/ 0 60000 65536"/>
                  <a:gd name="T12" fmla="*/ 0 60000 65536"/>
                  <a:gd name="T13" fmla="*/ 0 60000 65536"/>
                  <a:gd name="T14" fmla="*/ 0 60000 65536"/>
                  <a:gd name="T15" fmla="*/ 0 w 860"/>
                  <a:gd name="T16" fmla="*/ 0 h 791"/>
                  <a:gd name="T17" fmla="*/ 860 w 860"/>
                  <a:gd name="T18" fmla="*/ 791 h 791"/>
                </a:gdLst>
                <a:ahLst/>
                <a:cxnLst>
                  <a:cxn ang="T10">
                    <a:pos x="T0" y="T1"/>
                  </a:cxn>
                  <a:cxn ang="T11">
                    <a:pos x="T2" y="T3"/>
                  </a:cxn>
                  <a:cxn ang="T12">
                    <a:pos x="T4" y="T5"/>
                  </a:cxn>
                  <a:cxn ang="T13">
                    <a:pos x="T6" y="T7"/>
                  </a:cxn>
                  <a:cxn ang="T14">
                    <a:pos x="T8" y="T9"/>
                  </a:cxn>
                </a:cxnLst>
                <a:rect l="T15" t="T16" r="T17" b="T18"/>
                <a:pathLst>
                  <a:path w="860" h="791">
                    <a:moveTo>
                      <a:pt x="0" y="0"/>
                    </a:moveTo>
                    <a:lnTo>
                      <a:pt x="860" y="764"/>
                    </a:lnTo>
                    <a:lnTo>
                      <a:pt x="849" y="777"/>
                    </a:lnTo>
                    <a:lnTo>
                      <a:pt x="838" y="791"/>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46" name="Freeform 489"/>
              <p:cNvSpPr>
                <a:spLocks/>
              </p:cNvSpPr>
              <p:nvPr/>
            </p:nvSpPr>
            <p:spPr bwMode="auto">
              <a:xfrm>
                <a:off x="1521" y="3650"/>
                <a:ext cx="141" cy="122"/>
              </a:xfrm>
              <a:custGeom>
                <a:avLst/>
                <a:gdLst>
                  <a:gd name="T0" fmla="*/ 1 w 281"/>
                  <a:gd name="T1" fmla="*/ 0 h 366"/>
                  <a:gd name="T2" fmla="*/ 1 w 281"/>
                  <a:gd name="T3" fmla="*/ 0 h 366"/>
                  <a:gd name="T4" fmla="*/ 1 w 281"/>
                  <a:gd name="T5" fmla="*/ 0 h 366"/>
                  <a:gd name="T6" fmla="*/ 1 w 281"/>
                  <a:gd name="T7" fmla="*/ 0 h 366"/>
                  <a:gd name="T8" fmla="*/ 1 w 281"/>
                  <a:gd name="T9" fmla="*/ 0 h 366"/>
                  <a:gd name="T10" fmla="*/ 1 w 281"/>
                  <a:gd name="T11" fmla="*/ 0 h 366"/>
                  <a:gd name="T12" fmla="*/ 1 w 281"/>
                  <a:gd name="T13" fmla="*/ 0 h 366"/>
                  <a:gd name="T14" fmla="*/ 1 w 281"/>
                  <a:gd name="T15" fmla="*/ 0 h 366"/>
                  <a:gd name="T16" fmla="*/ 1 w 281"/>
                  <a:gd name="T17" fmla="*/ 0 h 366"/>
                  <a:gd name="T18" fmla="*/ 1 w 281"/>
                  <a:gd name="T19" fmla="*/ 0 h 366"/>
                  <a:gd name="T20" fmla="*/ 1 w 281"/>
                  <a:gd name="T21" fmla="*/ 0 h 366"/>
                  <a:gd name="T22" fmla="*/ 1 w 281"/>
                  <a:gd name="T23" fmla="*/ 0 h 366"/>
                  <a:gd name="T24" fmla="*/ 1 w 281"/>
                  <a:gd name="T25" fmla="*/ 0 h 366"/>
                  <a:gd name="T26" fmla="*/ 1 w 281"/>
                  <a:gd name="T27" fmla="*/ 0 h 366"/>
                  <a:gd name="T28" fmla="*/ 1 w 281"/>
                  <a:gd name="T29" fmla="*/ 0 h 366"/>
                  <a:gd name="T30" fmla="*/ 0 w 281"/>
                  <a:gd name="T31" fmla="*/ 0 h 366"/>
                  <a:gd name="T32" fmla="*/ 0 w 281"/>
                  <a:gd name="T33" fmla="*/ 0 h 366"/>
                  <a:gd name="T34" fmla="*/ 1 w 281"/>
                  <a:gd name="T35" fmla="*/ 0 h 36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1"/>
                  <a:gd name="T55" fmla="*/ 0 h 366"/>
                  <a:gd name="T56" fmla="*/ 281 w 281"/>
                  <a:gd name="T57" fmla="*/ 366 h 36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1" h="366">
                    <a:moveTo>
                      <a:pt x="4" y="95"/>
                    </a:moveTo>
                    <a:lnTo>
                      <a:pt x="24" y="62"/>
                    </a:lnTo>
                    <a:lnTo>
                      <a:pt x="54" y="43"/>
                    </a:lnTo>
                    <a:lnTo>
                      <a:pt x="78" y="42"/>
                    </a:lnTo>
                    <a:lnTo>
                      <a:pt x="128" y="43"/>
                    </a:lnTo>
                    <a:lnTo>
                      <a:pt x="132" y="0"/>
                    </a:lnTo>
                    <a:lnTo>
                      <a:pt x="281" y="130"/>
                    </a:lnTo>
                    <a:lnTo>
                      <a:pt x="272" y="179"/>
                    </a:lnTo>
                    <a:lnTo>
                      <a:pt x="228" y="170"/>
                    </a:lnTo>
                    <a:lnTo>
                      <a:pt x="191" y="184"/>
                    </a:lnTo>
                    <a:lnTo>
                      <a:pt x="158" y="210"/>
                    </a:lnTo>
                    <a:lnTo>
                      <a:pt x="150" y="232"/>
                    </a:lnTo>
                    <a:lnTo>
                      <a:pt x="149" y="295"/>
                    </a:lnTo>
                    <a:lnTo>
                      <a:pt x="149" y="338"/>
                    </a:lnTo>
                    <a:lnTo>
                      <a:pt x="150" y="366"/>
                    </a:lnTo>
                    <a:lnTo>
                      <a:pt x="0" y="229"/>
                    </a:lnTo>
                    <a:lnTo>
                      <a:pt x="0" y="139"/>
                    </a:lnTo>
                    <a:lnTo>
                      <a:pt x="4" y="95"/>
                    </a:lnTo>
                    <a:close/>
                  </a:path>
                </a:pathLst>
              </a:custGeom>
              <a:solidFill>
                <a:schemeClr val="bg2"/>
              </a:solidFill>
              <a:ln w="7938">
                <a:solidFill>
                  <a:srgbClr val="000000"/>
                </a:solidFill>
                <a:round/>
                <a:headEnd/>
                <a:tailEnd/>
              </a:ln>
            </p:spPr>
            <p:txBody>
              <a:bodyPr/>
              <a:lstStyle/>
              <a:p>
                <a:endParaRPr lang="zh-CN" altLang="en-US"/>
              </a:p>
            </p:txBody>
          </p:sp>
          <p:sp>
            <p:nvSpPr>
              <p:cNvPr id="146547" name="Line 490"/>
              <p:cNvSpPr>
                <a:spLocks noChangeShapeType="1"/>
              </p:cNvSpPr>
              <p:nvPr/>
            </p:nvSpPr>
            <p:spPr bwMode="auto">
              <a:xfrm>
                <a:off x="1586" y="3665"/>
                <a:ext cx="76" cy="44"/>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548" name="Freeform 491"/>
              <p:cNvSpPr>
                <a:spLocks/>
              </p:cNvSpPr>
              <p:nvPr/>
            </p:nvSpPr>
            <p:spPr bwMode="auto">
              <a:xfrm>
                <a:off x="1242" y="3486"/>
                <a:ext cx="111" cy="96"/>
              </a:xfrm>
              <a:custGeom>
                <a:avLst/>
                <a:gdLst>
                  <a:gd name="T0" fmla="*/ 1 w 222"/>
                  <a:gd name="T1" fmla="*/ 0 h 289"/>
                  <a:gd name="T2" fmla="*/ 1 w 222"/>
                  <a:gd name="T3" fmla="*/ 0 h 289"/>
                  <a:gd name="T4" fmla="*/ 1 w 222"/>
                  <a:gd name="T5" fmla="*/ 0 h 289"/>
                  <a:gd name="T6" fmla="*/ 1 w 222"/>
                  <a:gd name="T7" fmla="*/ 0 h 289"/>
                  <a:gd name="T8" fmla="*/ 1 w 222"/>
                  <a:gd name="T9" fmla="*/ 0 h 289"/>
                  <a:gd name="T10" fmla="*/ 1 w 222"/>
                  <a:gd name="T11" fmla="*/ 0 h 289"/>
                  <a:gd name="T12" fmla="*/ 1 w 222"/>
                  <a:gd name="T13" fmla="*/ 0 h 289"/>
                  <a:gd name="T14" fmla="*/ 1 w 222"/>
                  <a:gd name="T15" fmla="*/ 0 h 289"/>
                  <a:gd name="T16" fmla="*/ 1 w 222"/>
                  <a:gd name="T17" fmla="*/ 0 h 289"/>
                  <a:gd name="T18" fmla="*/ 1 w 222"/>
                  <a:gd name="T19" fmla="*/ 0 h 289"/>
                  <a:gd name="T20" fmla="*/ 1 w 222"/>
                  <a:gd name="T21" fmla="*/ 0 h 289"/>
                  <a:gd name="T22" fmla="*/ 1 w 222"/>
                  <a:gd name="T23" fmla="*/ 0 h 289"/>
                  <a:gd name="T24" fmla="*/ 1 w 222"/>
                  <a:gd name="T25" fmla="*/ 0 h 289"/>
                  <a:gd name="T26" fmla="*/ 1 w 222"/>
                  <a:gd name="T27" fmla="*/ 0 h 289"/>
                  <a:gd name="T28" fmla="*/ 1 w 222"/>
                  <a:gd name="T29" fmla="*/ 0 h 289"/>
                  <a:gd name="T30" fmla="*/ 0 w 222"/>
                  <a:gd name="T31" fmla="*/ 0 h 289"/>
                  <a:gd name="T32" fmla="*/ 1 w 222"/>
                  <a:gd name="T33" fmla="*/ 0 h 289"/>
                  <a:gd name="T34" fmla="*/ 1 w 222"/>
                  <a:gd name="T35" fmla="*/ 0 h 28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22"/>
                  <a:gd name="T55" fmla="*/ 0 h 289"/>
                  <a:gd name="T56" fmla="*/ 222 w 222"/>
                  <a:gd name="T57" fmla="*/ 289 h 28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22" h="289">
                    <a:moveTo>
                      <a:pt x="10" y="98"/>
                    </a:moveTo>
                    <a:lnTo>
                      <a:pt x="27" y="64"/>
                    </a:lnTo>
                    <a:lnTo>
                      <a:pt x="53" y="45"/>
                    </a:lnTo>
                    <a:lnTo>
                      <a:pt x="81" y="41"/>
                    </a:lnTo>
                    <a:lnTo>
                      <a:pt x="131" y="42"/>
                    </a:lnTo>
                    <a:lnTo>
                      <a:pt x="135" y="0"/>
                    </a:lnTo>
                    <a:lnTo>
                      <a:pt x="222" y="80"/>
                    </a:lnTo>
                    <a:lnTo>
                      <a:pt x="218" y="120"/>
                    </a:lnTo>
                    <a:lnTo>
                      <a:pt x="190" y="118"/>
                    </a:lnTo>
                    <a:lnTo>
                      <a:pt x="168" y="116"/>
                    </a:lnTo>
                    <a:lnTo>
                      <a:pt x="135" y="125"/>
                    </a:lnTo>
                    <a:lnTo>
                      <a:pt x="118" y="137"/>
                    </a:lnTo>
                    <a:lnTo>
                      <a:pt x="102" y="161"/>
                    </a:lnTo>
                    <a:lnTo>
                      <a:pt x="98" y="192"/>
                    </a:lnTo>
                    <a:lnTo>
                      <a:pt x="93" y="289"/>
                    </a:lnTo>
                    <a:lnTo>
                      <a:pt x="0" y="197"/>
                    </a:lnTo>
                    <a:lnTo>
                      <a:pt x="4" y="138"/>
                    </a:lnTo>
                    <a:lnTo>
                      <a:pt x="10" y="98"/>
                    </a:lnTo>
                    <a:close/>
                  </a:path>
                </a:pathLst>
              </a:custGeom>
              <a:solidFill>
                <a:schemeClr val="bg2"/>
              </a:solidFill>
              <a:ln w="7938">
                <a:solidFill>
                  <a:srgbClr val="000000"/>
                </a:solidFill>
                <a:round/>
                <a:headEnd/>
                <a:tailEnd/>
              </a:ln>
            </p:spPr>
            <p:txBody>
              <a:bodyPr/>
              <a:lstStyle/>
              <a:p>
                <a:endParaRPr lang="zh-CN" altLang="en-US"/>
              </a:p>
            </p:txBody>
          </p:sp>
          <p:sp>
            <p:nvSpPr>
              <p:cNvPr id="146549" name="Freeform 492"/>
              <p:cNvSpPr>
                <a:spLocks/>
              </p:cNvSpPr>
              <p:nvPr/>
            </p:nvSpPr>
            <p:spPr bwMode="auto">
              <a:xfrm>
                <a:off x="1456" y="3626"/>
                <a:ext cx="64" cy="62"/>
              </a:xfrm>
              <a:custGeom>
                <a:avLst/>
                <a:gdLst>
                  <a:gd name="T0" fmla="*/ 1 w 128"/>
                  <a:gd name="T1" fmla="*/ 0 h 186"/>
                  <a:gd name="T2" fmla="*/ 1 w 128"/>
                  <a:gd name="T3" fmla="*/ 0 h 186"/>
                  <a:gd name="T4" fmla="*/ 1 w 128"/>
                  <a:gd name="T5" fmla="*/ 0 h 186"/>
                  <a:gd name="T6" fmla="*/ 1 w 128"/>
                  <a:gd name="T7" fmla="*/ 0 h 186"/>
                  <a:gd name="T8" fmla="*/ 0 w 128"/>
                  <a:gd name="T9" fmla="*/ 0 h 186"/>
                  <a:gd name="T10" fmla="*/ 0 w 128"/>
                  <a:gd name="T11" fmla="*/ 0 h 186"/>
                  <a:gd name="T12" fmla="*/ 0 w 128"/>
                  <a:gd name="T13" fmla="*/ 0 h 186"/>
                  <a:gd name="T14" fmla="*/ 0 60000 65536"/>
                  <a:gd name="T15" fmla="*/ 0 60000 65536"/>
                  <a:gd name="T16" fmla="*/ 0 60000 65536"/>
                  <a:gd name="T17" fmla="*/ 0 60000 65536"/>
                  <a:gd name="T18" fmla="*/ 0 60000 65536"/>
                  <a:gd name="T19" fmla="*/ 0 60000 65536"/>
                  <a:gd name="T20" fmla="*/ 0 60000 65536"/>
                  <a:gd name="T21" fmla="*/ 0 w 128"/>
                  <a:gd name="T22" fmla="*/ 0 h 186"/>
                  <a:gd name="T23" fmla="*/ 128 w 128"/>
                  <a:gd name="T24" fmla="*/ 186 h 1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8" h="186">
                    <a:moveTo>
                      <a:pt x="128" y="5"/>
                    </a:moveTo>
                    <a:lnTo>
                      <a:pt x="59" y="0"/>
                    </a:lnTo>
                    <a:lnTo>
                      <a:pt x="30" y="14"/>
                    </a:lnTo>
                    <a:lnTo>
                      <a:pt x="9" y="40"/>
                    </a:lnTo>
                    <a:lnTo>
                      <a:pt x="0" y="89"/>
                    </a:lnTo>
                    <a:lnTo>
                      <a:pt x="0" y="186"/>
                    </a:lnTo>
                    <a:lnTo>
                      <a:pt x="0" y="182"/>
                    </a:lnTo>
                  </a:path>
                </a:pathLst>
              </a:custGeom>
              <a:solidFill>
                <a:schemeClr val="bg2"/>
              </a:solidFill>
              <a:ln w="7938">
                <a:solidFill>
                  <a:srgbClr val="000000"/>
                </a:solidFill>
                <a:round/>
                <a:headEnd/>
                <a:tailEnd/>
              </a:ln>
            </p:spPr>
            <p:txBody>
              <a:bodyPr/>
              <a:lstStyle/>
              <a:p>
                <a:endParaRPr lang="zh-CN" altLang="en-US"/>
              </a:p>
            </p:txBody>
          </p:sp>
          <p:sp>
            <p:nvSpPr>
              <p:cNvPr id="146550" name="Freeform 493"/>
              <p:cNvSpPr>
                <a:spLocks/>
              </p:cNvSpPr>
              <p:nvPr/>
            </p:nvSpPr>
            <p:spPr bwMode="auto">
              <a:xfrm>
                <a:off x="1440" y="3615"/>
                <a:ext cx="63" cy="61"/>
              </a:xfrm>
              <a:custGeom>
                <a:avLst/>
                <a:gdLst>
                  <a:gd name="T0" fmla="*/ 1 w 126"/>
                  <a:gd name="T1" fmla="*/ 0 h 185"/>
                  <a:gd name="T2" fmla="*/ 1 w 126"/>
                  <a:gd name="T3" fmla="*/ 0 h 185"/>
                  <a:gd name="T4" fmla="*/ 1 w 126"/>
                  <a:gd name="T5" fmla="*/ 0 h 185"/>
                  <a:gd name="T6" fmla="*/ 1 w 126"/>
                  <a:gd name="T7" fmla="*/ 0 h 185"/>
                  <a:gd name="T8" fmla="*/ 0 w 126"/>
                  <a:gd name="T9" fmla="*/ 0 h 185"/>
                  <a:gd name="T10" fmla="*/ 0 w 126"/>
                  <a:gd name="T11" fmla="*/ 0 h 185"/>
                  <a:gd name="T12" fmla="*/ 0 w 126"/>
                  <a:gd name="T13" fmla="*/ 0 h 185"/>
                  <a:gd name="T14" fmla="*/ 0 60000 65536"/>
                  <a:gd name="T15" fmla="*/ 0 60000 65536"/>
                  <a:gd name="T16" fmla="*/ 0 60000 65536"/>
                  <a:gd name="T17" fmla="*/ 0 60000 65536"/>
                  <a:gd name="T18" fmla="*/ 0 60000 65536"/>
                  <a:gd name="T19" fmla="*/ 0 60000 65536"/>
                  <a:gd name="T20" fmla="*/ 0 60000 65536"/>
                  <a:gd name="T21" fmla="*/ 0 w 126"/>
                  <a:gd name="T22" fmla="*/ 0 h 185"/>
                  <a:gd name="T23" fmla="*/ 126 w 126"/>
                  <a:gd name="T24" fmla="*/ 185 h 1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185">
                    <a:moveTo>
                      <a:pt x="126" y="3"/>
                    </a:moveTo>
                    <a:lnTo>
                      <a:pt x="59" y="0"/>
                    </a:lnTo>
                    <a:lnTo>
                      <a:pt x="24" y="15"/>
                    </a:lnTo>
                    <a:lnTo>
                      <a:pt x="9" y="39"/>
                    </a:lnTo>
                    <a:lnTo>
                      <a:pt x="0" y="88"/>
                    </a:lnTo>
                    <a:lnTo>
                      <a:pt x="0" y="185"/>
                    </a:lnTo>
                    <a:lnTo>
                      <a:pt x="0" y="180"/>
                    </a:lnTo>
                  </a:path>
                </a:pathLst>
              </a:custGeom>
              <a:solidFill>
                <a:schemeClr val="bg2"/>
              </a:solidFill>
              <a:ln w="7938">
                <a:solidFill>
                  <a:srgbClr val="000000"/>
                </a:solidFill>
                <a:round/>
                <a:headEnd/>
                <a:tailEnd/>
              </a:ln>
            </p:spPr>
            <p:txBody>
              <a:bodyPr/>
              <a:lstStyle/>
              <a:p>
                <a:endParaRPr lang="zh-CN" altLang="en-US"/>
              </a:p>
            </p:txBody>
          </p:sp>
          <p:sp>
            <p:nvSpPr>
              <p:cNvPr id="146551" name="Freeform 494"/>
              <p:cNvSpPr>
                <a:spLocks/>
              </p:cNvSpPr>
              <p:nvPr/>
            </p:nvSpPr>
            <p:spPr bwMode="auto">
              <a:xfrm>
                <a:off x="1422" y="3604"/>
                <a:ext cx="64" cy="62"/>
              </a:xfrm>
              <a:custGeom>
                <a:avLst/>
                <a:gdLst>
                  <a:gd name="T0" fmla="*/ 1 w 127"/>
                  <a:gd name="T1" fmla="*/ 0 h 185"/>
                  <a:gd name="T2" fmla="*/ 1 w 127"/>
                  <a:gd name="T3" fmla="*/ 0 h 185"/>
                  <a:gd name="T4" fmla="*/ 1 w 127"/>
                  <a:gd name="T5" fmla="*/ 0 h 185"/>
                  <a:gd name="T6" fmla="*/ 1 w 127"/>
                  <a:gd name="T7" fmla="*/ 0 h 185"/>
                  <a:gd name="T8" fmla="*/ 0 w 127"/>
                  <a:gd name="T9" fmla="*/ 0 h 185"/>
                  <a:gd name="T10" fmla="*/ 0 w 127"/>
                  <a:gd name="T11" fmla="*/ 0 h 185"/>
                  <a:gd name="T12" fmla="*/ 0 w 127"/>
                  <a:gd name="T13" fmla="*/ 0 h 185"/>
                  <a:gd name="T14" fmla="*/ 0 60000 65536"/>
                  <a:gd name="T15" fmla="*/ 0 60000 65536"/>
                  <a:gd name="T16" fmla="*/ 0 60000 65536"/>
                  <a:gd name="T17" fmla="*/ 0 60000 65536"/>
                  <a:gd name="T18" fmla="*/ 0 60000 65536"/>
                  <a:gd name="T19" fmla="*/ 0 60000 65536"/>
                  <a:gd name="T20" fmla="*/ 0 60000 65536"/>
                  <a:gd name="T21" fmla="*/ 0 w 127"/>
                  <a:gd name="T22" fmla="*/ 0 h 185"/>
                  <a:gd name="T23" fmla="*/ 127 w 127"/>
                  <a:gd name="T24" fmla="*/ 185 h 1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185">
                    <a:moveTo>
                      <a:pt x="127" y="5"/>
                    </a:moveTo>
                    <a:lnTo>
                      <a:pt x="59" y="0"/>
                    </a:lnTo>
                    <a:lnTo>
                      <a:pt x="30" y="14"/>
                    </a:lnTo>
                    <a:lnTo>
                      <a:pt x="9" y="39"/>
                    </a:lnTo>
                    <a:lnTo>
                      <a:pt x="0" y="88"/>
                    </a:lnTo>
                    <a:lnTo>
                      <a:pt x="0" y="185"/>
                    </a:lnTo>
                    <a:lnTo>
                      <a:pt x="0" y="182"/>
                    </a:lnTo>
                  </a:path>
                </a:pathLst>
              </a:custGeom>
              <a:solidFill>
                <a:schemeClr val="bg2"/>
              </a:solidFill>
              <a:ln w="7938">
                <a:solidFill>
                  <a:srgbClr val="000000"/>
                </a:solidFill>
                <a:round/>
                <a:headEnd/>
                <a:tailEnd/>
              </a:ln>
            </p:spPr>
            <p:txBody>
              <a:bodyPr/>
              <a:lstStyle/>
              <a:p>
                <a:endParaRPr lang="zh-CN" altLang="en-US"/>
              </a:p>
            </p:txBody>
          </p:sp>
          <p:sp>
            <p:nvSpPr>
              <p:cNvPr id="146552" name="Freeform 495"/>
              <p:cNvSpPr>
                <a:spLocks/>
              </p:cNvSpPr>
              <p:nvPr/>
            </p:nvSpPr>
            <p:spPr bwMode="auto">
              <a:xfrm>
                <a:off x="1401" y="3594"/>
                <a:ext cx="64" cy="62"/>
              </a:xfrm>
              <a:custGeom>
                <a:avLst/>
                <a:gdLst>
                  <a:gd name="T0" fmla="*/ 1 w 127"/>
                  <a:gd name="T1" fmla="*/ 0 h 186"/>
                  <a:gd name="T2" fmla="*/ 1 w 127"/>
                  <a:gd name="T3" fmla="*/ 0 h 186"/>
                  <a:gd name="T4" fmla="*/ 1 w 127"/>
                  <a:gd name="T5" fmla="*/ 0 h 186"/>
                  <a:gd name="T6" fmla="*/ 1 w 127"/>
                  <a:gd name="T7" fmla="*/ 0 h 186"/>
                  <a:gd name="T8" fmla="*/ 0 w 127"/>
                  <a:gd name="T9" fmla="*/ 0 h 186"/>
                  <a:gd name="T10" fmla="*/ 0 w 127"/>
                  <a:gd name="T11" fmla="*/ 0 h 186"/>
                  <a:gd name="T12" fmla="*/ 0 w 127"/>
                  <a:gd name="T13" fmla="*/ 0 h 186"/>
                  <a:gd name="T14" fmla="*/ 0 60000 65536"/>
                  <a:gd name="T15" fmla="*/ 0 60000 65536"/>
                  <a:gd name="T16" fmla="*/ 0 60000 65536"/>
                  <a:gd name="T17" fmla="*/ 0 60000 65536"/>
                  <a:gd name="T18" fmla="*/ 0 60000 65536"/>
                  <a:gd name="T19" fmla="*/ 0 60000 65536"/>
                  <a:gd name="T20" fmla="*/ 0 60000 65536"/>
                  <a:gd name="T21" fmla="*/ 0 w 127"/>
                  <a:gd name="T22" fmla="*/ 0 h 186"/>
                  <a:gd name="T23" fmla="*/ 127 w 127"/>
                  <a:gd name="T24" fmla="*/ 186 h 1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186">
                    <a:moveTo>
                      <a:pt x="127" y="5"/>
                    </a:moveTo>
                    <a:lnTo>
                      <a:pt x="59" y="0"/>
                    </a:lnTo>
                    <a:lnTo>
                      <a:pt x="32" y="10"/>
                    </a:lnTo>
                    <a:lnTo>
                      <a:pt x="9" y="39"/>
                    </a:lnTo>
                    <a:lnTo>
                      <a:pt x="0" y="88"/>
                    </a:lnTo>
                    <a:lnTo>
                      <a:pt x="0" y="186"/>
                    </a:lnTo>
                    <a:lnTo>
                      <a:pt x="0" y="182"/>
                    </a:lnTo>
                  </a:path>
                </a:pathLst>
              </a:custGeom>
              <a:solidFill>
                <a:schemeClr val="bg2"/>
              </a:solidFill>
              <a:ln w="7938">
                <a:solidFill>
                  <a:srgbClr val="000000"/>
                </a:solidFill>
                <a:round/>
                <a:headEnd/>
                <a:tailEnd/>
              </a:ln>
            </p:spPr>
            <p:txBody>
              <a:bodyPr/>
              <a:lstStyle/>
              <a:p>
                <a:endParaRPr lang="zh-CN" altLang="en-US"/>
              </a:p>
            </p:txBody>
          </p:sp>
          <p:sp>
            <p:nvSpPr>
              <p:cNvPr id="146553" name="Freeform 496"/>
              <p:cNvSpPr>
                <a:spLocks/>
              </p:cNvSpPr>
              <p:nvPr/>
            </p:nvSpPr>
            <p:spPr bwMode="auto">
              <a:xfrm>
                <a:off x="1383" y="3583"/>
                <a:ext cx="64" cy="62"/>
              </a:xfrm>
              <a:custGeom>
                <a:avLst/>
                <a:gdLst>
                  <a:gd name="T0" fmla="*/ 1 w 128"/>
                  <a:gd name="T1" fmla="*/ 0 h 186"/>
                  <a:gd name="T2" fmla="*/ 1 w 128"/>
                  <a:gd name="T3" fmla="*/ 0 h 186"/>
                  <a:gd name="T4" fmla="*/ 1 w 128"/>
                  <a:gd name="T5" fmla="*/ 0 h 186"/>
                  <a:gd name="T6" fmla="*/ 1 w 128"/>
                  <a:gd name="T7" fmla="*/ 0 h 186"/>
                  <a:gd name="T8" fmla="*/ 0 w 128"/>
                  <a:gd name="T9" fmla="*/ 0 h 186"/>
                  <a:gd name="T10" fmla="*/ 0 w 128"/>
                  <a:gd name="T11" fmla="*/ 0 h 186"/>
                  <a:gd name="T12" fmla="*/ 0 w 128"/>
                  <a:gd name="T13" fmla="*/ 0 h 186"/>
                  <a:gd name="T14" fmla="*/ 0 60000 65536"/>
                  <a:gd name="T15" fmla="*/ 0 60000 65536"/>
                  <a:gd name="T16" fmla="*/ 0 60000 65536"/>
                  <a:gd name="T17" fmla="*/ 0 60000 65536"/>
                  <a:gd name="T18" fmla="*/ 0 60000 65536"/>
                  <a:gd name="T19" fmla="*/ 0 60000 65536"/>
                  <a:gd name="T20" fmla="*/ 0 60000 65536"/>
                  <a:gd name="T21" fmla="*/ 0 w 128"/>
                  <a:gd name="T22" fmla="*/ 0 h 186"/>
                  <a:gd name="T23" fmla="*/ 128 w 128"/>
                  <a:gd name="T24" fmla="*/ 186 h 1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8" h="186">
                    <a:moveTo>
                      <a:pt x="128" y="4"/>
                    </a:moveTo>
                    <a:lnTo>
                      <a:pt x="59" y="0"/>
                    </a:lnTo>
                    <a:lnTo>
                      <a:pt x="32" y="13"/>
                    </a:lnTo>
                    <a:lnTo>
                      <a:pt x="9" y="40"/>
                    </a:lnTo>
                    <a:lnTo>
                      <a:pt x="0" y="88"/>
                    </a:lnTo>
                    <a:lnTo>
                      <a:pt x="0" y="186"/>
                    </a:lnTo>
                    <a:lnTo>
                      <a:pt x="0" y="182"/>
                    </a:lnTo>
                  </a:path>
                </a:pathLst>
              </a:custGeom>
              <a:solidFill>
                <a:schemeClr val="bg2"/>
              </a:solidFill>
              <a:ln w="7938">
                <a:solidFill>
                  <a:srgbClr val="000000"/>
                </a:solidFill>
                <a:round/>
                <a:headEnd/>
                <a:tailEnd/>
              </a:ln>
            </p:spPr>
            <p:txBody>
              <a:bodyPr/>
              <a:lstStyle/>
              <a:p>
                <a:endParaRPr lang="zh-CN" altLang="en-US"/>
              </a:p>
            </p:txBody>
          </p:sp>
          <p:sp>
            <p:nvSpPr>
              <p:cNvPr id="146554" name="Freeform 497"/>
              <p:cNvSpPr>
                <a:spLocks/>
              </p:cNvSpPr>
              <p:nvPr/>
            </p:nvSpPr>
            <p:spPr bwMode="auto">
              <a:xfrm>
                <a:off x="1365" y="3570"/>
                <a:ext cx="63" cy="62"/>
              </a:xfrm>
              <a:custGeom>
                <a:avLst/>
                <a:gdLst>
                  <a:gd name="T0" fmla="*/ 1 w 126"/>
                  <a:gd name="T1" fmla="*/ 0 h 186"/>
                  <a:gd name="T2" fmla="*/ 1 w 126"/>
                  <a:gd name="T3" fmla="*/ 0 h 186"/>
                  <a:gd name="T4" fmla="*/ 1 w 126"/>
                  <a:gd name="T5" fmla="*/ 0 h 186"/>
                  <a:gd name="T6" fmla="*/ 1 w 126"/>
                  <a:gd name="T7" fmla="*/ 0 h 186"/>
                  <a:gd name="T8" fmla="*/ 0 w 126"/>
                  <a:gd name="T9" fmla="*/ 0 h 186"/>
                  <a:gd name="T10" fmla="*/ 0 w 126"/>
                  <a:gd name="T11" fmla="*/ 0 h 186"/>
                  <a:gd name="T12" fmla="*/ 0 w 126"/>
                  <a:gd name="T13" fmla="*/ 0 h 186"/>
                  <a:gd name="T14" fmla="*/ 0 60000 65536"/>
                  <a:gd name="T15" fmla="*/ 0 60000 65536"/>
                  <a:gd name="T16" fmla="*/ 0 60000 65536"/>
                  <a:gd name="T17" fmla="*/ 0 60000 65536"/>
                  <a:gd name="T18" fmla="*/ 0 60000 65536"/>
                  <a:gd name="T19" fmla="*/ 0 60000 65536"/>
                  <a:gd name="T20" fmla="*/ 0 60000 65536"/>
                  <a:gd name="T21" fmla="*/ 0 w 126"/>
                  <a:gd name="T22" fmla="*/ 0 h 186"/>
                  <a:gd name="T23" fmla="*/ 126 w 126"/>
                  <a:gd name="T24" fmla="*/ 186 h 1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186">
                    <a:moveTo>
                      <a:pt x="126" y="4"/>
                    </a:moveTo>
                    <a:lnTo>
                      <a:pt x="58" y="0"/>
                    </a:lnTo>
                    <a:lnTo>
                      <a:pt x="31" y="14"/>
                    </a:lnTo>
                    <a:lnTo>
                      <a:pt x="8" y="40"/>
                    </a:lnTo>
                    <a:lnTo>
                      <a:pt x="0" y="89"/>
                    </a:lnTo>
                    <a:lnTo>
                      <a:pt x="0" y="186"/>
                    </a:lnTo>
                    <a:lnTo>
                      <a:pt x="0" y="182"/>
                    </a:lnTo>
                  </a:path>
                </a:pathLst>
              </a:custGeom>
              <a:solidFill>
                <a:schemeClr val="bg2"/>
              </a:solidFill>
              <a:ln w="7938">
                <a:solidFill>
                  <a:srgbClr val="000000"/>
                </a:solidFill>
                <a:round/>
                <a:headEnd/>
                <a:tailEnd/>
              </a:ln>
            </p:spPr>
            <p:txBody>
              <a:bodyPr/>
              <a:lstStyle/>
              <a:p>
                <a:endParaRPr lang="zh-CN" altLang="en-US"/>
              </a:p>
            </p:txBody>
          </p:sp>
          <p:sp>
            <p:nvSpPr>
              <p:cNvPr id="146555" name="Freeform 498"/>
              <p:cNvSpPr>
                <a:spLocks/>
              </p:cNvSpPr>
              <p:nvPr/>
            </p:nvSpPr>
            <p:spPr bwMode="auto">
              <a:xfrm>
                <a:off x="1349" y="3558"/>
                <a:ext cx="64" cy="62"/>
              </a:xfrm>
              <a:custGeom>
                <a:avLst/>
                <a:gdLst>
                  <a:gd name="T0" fmla="*/ 1 w 127"/>
                  <a:gd name="T1" fmla="*/ 0 h 186"/>
                  <a:gd name="T2" fmla="*/ 1 w 127"/>
                  <a:gd name="T3" fmla="*/ 0 h 186"/>
                  <a:gd name="T4" fmla="*/ 1 w 127"/>
                  <a:gd name="T5" fmla="*/ 0 h 186"/>
                  <a:gd name="T6" fmla="*/ 1 w 127"/>
                  <a:gd name="T7" fmla="*/ 0 h 186"/>
                  <a:gd name="T8" fmla="*/ 0 w 127"/>
                  <a:gd name="T9" fmla="*/ 0 h 186"/>
                  <a:gd name="T10" fmla="*/ 0 w 127"/>
                  <a:gd name="T11" fmla="*/ 0 h 186"/>
                  <a:gd name="T12" fmla="*/ 0 w 127"/>
                  <a:gd name="T13" fmla="*/ 0 h 186"/>
                  <a:gd name="T14" fmla="*/ 0 60000 65536"/>
                  <a:gd name="T15" fmla="*/ 0 60000 65536"/>
                  <a:gd name="T16" fmla="*/ 0 60000 65536"/>
                  <a:gd name="T17" fmla="*/ 0 60000 65536"/>
                  <a:gd name="T18" fmla="*/ 0 60000 65536"/>
                  <a:gd name="T19" fmla="*/ 0 60000 65536"/>
                  <a:gd name="T20" fmla="*/ 0 60000 65536"/>
                  <a:gd name="T21" fmla="*/ 0 w 127"/>
                  <a:gd name="T22" fmla="*/ 0 h 186"/>
                  <a:gd name="T23" fmla="*/ 127 w 127"/>
                  <a:gd name="T24" fmla="*/ 186 h 1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186">
                    <a:moveTo>
                      <a:pt x="127" y="5"/>
                    </a:moveTo>
                    <a:lnTo>
                      <a:pt x="59" y="0"/>
                    </a:lnTo>
                    <a:lnTo>
                      <a:pt x="33" y="16"/>
                    </a:lnTo>
                    <a:lnTo>
                      <a:pt x="9" y="40"/>
                    </a:lnTo>
                    <a:lnTo>
                      <a:pt x="0" y="89"/>
                    </a:lnTo>
                    <a:lnTo>
                      <a:pt x="0" y="186"/>
                    </a:lnTo>
                    <a:lnTo>
                      <a:pt x="0" y="182"/>
                    </a:lnTo>
                  </a:path>
                </a:pathLst>
              </a:custGeom>
              <a:solidFill>
                <a:schemeClr val="bg2"/>
              </a:solidFill>
              <a:ln w="7938">
                <a:solidFill>
                  <a:srgbClr val="000000"/>
                </a:solidFill>
                <a:round/>
                <a:headEnd/>
                <a:tailEnd/>
              </a:ln>
            </p:spPr>
            <p:txBody>
              <a:bodyPr/>
              <a:lstStyle/>
              <a:p>
                <a:endParaRPr lang="zh-CN" altLang="en-US"/>
              </a:p>
            </p:txBody>
          </p:sp>
          <p:sp>
            <p:nvSpPr>
              <p:cNvPr id="146556" name="Freeform 499"/>
              <p:cNvSpPr>
                <a:spLocks/>
              </p:cNvSpPr>
              <p:nvPr/>
            </p:nvSpPr>
            <p:spPr bwMode="auto">
              <a:xfrm>
                <a:off x="1331" y="3550"/>
                <a:ext cx="63" cy="62"/>
              </a:xfrm>
              <a:custGeom>
                <a:avLst/>
                <a:gdLst>
                  <a:gd name="T0" fmla="*/ 0 w 127"/>
                  <a:gd name="T1" fmla="*/ 0 h 186"/>
                  <a:gd name="T2" fmla="*/ 0 w 127"/>
                  <a:gd name="T3" fmla="*/ 0 h 186"/>
                  <a:gd name="T4" fmla="*/ 0 w 127"/>
                  <a:gd name="T5" fmla="*/ 0 h 186"/>
                  <a:gd name="T6" fmla="*/ 0 w 127"/>
                  <a:gd name="T7" fmla="*/ 0 h 186"/>
                  <a:gd name="T8" fmla="*/ 0 w 127"/>
                  <a:gd name="T9" fmla="*/ 0 h 186"/>
                  <a:gd name="T10" fmla="*/ 0 w 127"/>
                  <a:gd name="T11" fmla="*/ 0 h 186"/>
                  <a:gd name="T12" fmla="*/ 0 w 127"/>
                  <a:gd name="T13" fmla="*/ 0 h 186"/>
                  <a:gd name="T14" fmla="*/ 0 60000 65536"/>
                  <a:gd name="T15" fmla="*/ 0 60000 65536"/>
                  <a:gd name="T16" fmla="*/ 0 60000 65536"/>
                  <a:gd name="T17" fmla="*/ 0 60000 65536"/>
                  <a:gd name="T18" fmla="*/ 0 60000 65536"/>
                  <a:gd name="T19" fmla="*/ 0 60000 65536"/>
                  <a:gd name="T20" fmla="*/ 0 60000 65536"/>
                  <a:gd name="T21" fmla="*/ 0 w 127"/>
                  <a:gd name="T22" fmla="*/ 0 h 186"/>
                  <a:gd name="T23" fmla="*/ 127 w 127"/>
                  <a:gd name="T24" fmla="*/ 186 h 1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186">
                    <a:moveTo>
                      <a:pt x="127" y="4"/>
                    </a:moveTo>
                    <a:lnTo>
                      <a:pt x="59" y="0"/>
                    </a:lnTo>
                    <a:lnTo>
                      <a:pt x="32" y="13"/>
                    </a:lnTo>
                    <a:lnTo>
                      <a:pt x="10" y="39"/>
                    </a:lnTo>
                    <a:lnTo>
                      <a:pt x="0" y="88"/>
                    </a:lnTo>
                    <a:lnTo>
                      <a:pt x="0" y="186"/>
                    </a:lnTo>
                    <a:lnTo>
                      <a:pt x="0" y="180"/>
                    </a:lnTo>
                  </a:path>
                </a:pathLst>
              </a:custGeom>
              <a:solidFill>
                <a:schemeClr val="bg2"/>
              </a:solidFill>
              <a:ln w="7938">
                <a:solidFill>
                  <a:srgbClr val="000000"/>
                </a:solidFill>
                <a:round/>
                <a:headEnd/>
                <a:tailEnd/>
              </a:ln>
            </p:spPr>
            <p:txBody>
              <a:bodyPr/>
              <a:lstStyle/>
              <a:p>
                <a:endParaRPr lang="zh-CN" altLang="en-US"/>
              </a:p>
            </p:txBody>
          </p:sp>
          <p:sp>
            <p:nvSpPr>
              <p:cNvPr id="146557" name="Freeform 500"/>
              <p:cNvSpPr>
                <a:spLocks/>
              </p:cNvSpPr>
              <p:nvPr/>
            </p:nvSpPr>
            <p:spPr bwMode="auto">
              <a:xfrm>
                <a:off x="1308" y="3501"/>
                <a:ext cx="47" cy="25"/>
              </a:xfrm>
              <a:custGeom>
                <a:avLst/>
                <a:gdLst>
                  <a:gd name="T0" fmla="*/ 0 w 96"/>
                  <a:gd name="T1" fmla="*/ 0 h 74"/>
                  <a:gd name="T2" fmla="*/ 0 w 96"/>
                  <a:gd name="T3" fmla="*/ 0 h 74"/>
                  <a:gd name="T4" fmla="*/ 0 w 96"/>
                  <a:gd name="T5" fmla="*/ 0 h 74"/>
                  <a:gd name="T6" fmla="*/ 0 w 96"/>
                  <a:gd name="T7" fmla="*/ 0 h 74"/>
                  <a:gd name="T8" fmla="*/ 0 60000 65536"/>
                  <a:gd name="T9" fmla="*/ 0 60000 65536"/>
                  <a:gd name="T10" fmla="*/ 0 60000 65536"/>
                  <a:gd name="T11" fmla="*/ 0 60000 65536"/>
                  <a:gd name="T12" fmla="*/ 0 w 96"/>
                  <a:gd name="T13" fmla="*/ 0 h 74"/>
                  <a:gd name="T14" fmla="*/ 96 w 96"/>
                  <a:gd name="T15" fmla="*/ 74 h 74"/>
                </a:gdLst>
                <a:ahLst/>
                <a:cxnLst>
                  <a:cxn ang="T8">
                    <a:pos x="T0" y="T1"/>
                  </a:cxn>
                  <a:cxn ang="T9">
                    <a:pos x="T2" y="T3"/>
                  </a:cxn>
                  <a:cxn ang="T10">
                    <a:pos x="T4" y="T5"/>
                  </a:cxn>
                  <a:cxn ang="T11">
                    <a:pos x="T6" y="T7"/>
                  </a:cxn>
                </a:cxnLst>
                <a:rect l="T12" t="T13" r="T14" b="T15"/>
                <a:pathLst>
                  <a:path w="96" h="74">
                    <a:moveTo>
                      <a:pt x="0" y="0"/>
                    </a:moveTo>
                    <a:lnTo>
                      <a:pt x="89" y="74"/>
                    </a:lnTo>
                    <a:lnTo>
                      <a:pt x="96" y="74"/>
                    </a:lnTo>
                    <a:lnTo>
                      <a:pt x="93" y="74"/>
                    </a:lnTo>
                  </a:path>
                </a:pathLst>
              </a:custGeom>
              <a:solidFill>
                <a:schemeClr val="bg2"/>
              </a:solidFill>
              <a:ln w="7938">
                <a:solidFill>
                  <a:srgbClr val="000000"/>
                </a:solidFill>
                <a:round/>
                <a:headEnd/>
                <a:tailEnd/>
              </a:ln>
            </p:spPr>
            <p:txBody>
              <a:bodyPr/>
              <a:lstStyle/>
              <a:p>
                <a:endParaRPr lang="zh-CN" altLang="en-US"/>
              </a:p>
            </p:txBody>
          </p:sp>
          <p:sp>
            <p:nvSpPr>
              <p:cNvPr id="146558" name="Oval 501"/>
              <p:cNvSpPr>
                <a:spLocks noChangeArrowheads="1"/>
              </p:cNvSpPr>
              <p:nvPr/>
            </p:nvSpPr>
            <p:spPr bwMode="auto">
              <a:xfrm>
                <a:off x="1339" y="3772"/>
                <a:ext cx="78" cy="26"/>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559" name="Oval 502"/>
              <p:cNvSpPr>
                <a:spLocks noChangeArrowheads="1"/>
              </p:cNvSpPr>
              <p:nvPr/>
            </p:nvSpPr>
            <p:spPr bwMode="auto">
              <a:xfrm>
                <a:off x="1432" y="3771"/>
                <a:ext cx="78" cy="2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560" name="Freeform 503"/>
              <p:cNvSpPr>
                <a:spLocks/>
              </p:cNvSpPr>
              <p:nvPr/>
            </p:nvSpPr>
            <p:spPr bwMode="auto">
              <a:xfrm>
                <a:off x="1511" y="3785"/>
                <a:ext cx="94" cy="8"/>
              </a:xfrm>
              <a:custGeom>
                <a:avLst/>
                <a:gdLst>
                  <a:gd name="T0" fmla="*/ 0 w 188"/>
                  <a:gd name="T1" fmla="*/ 0 h 25"/>
                  <a:gd name="T2" fmla="*/ 1 w 188"/>
                  <a:gd name="T3" fmla="*/ 0 h 25"/>
                  <a:gd name="T4" fmla="*/ 1 w 188"/>
                  <a:gd name="T5" fmla="*/ 0 h 25"/>
                  <a:gd name="T6" fmla="*/ 1 w 188"/>
                  <a:gd name="T7" fmla="*/ 0 h 25"/>
                  <a:gd name="T8" fmla="*/ 0 w 188"/>
                  <a:gd name="T9" fmla="*/ 0 h 25"/>
                  <a:gd name="T10" fmla="*/ 0 60000 65536"/>
                  <a:gd name="T11" fmla="*/ 0 60000 65536"/>
                  <a:gd name="T12" fmla="*/ 0 60000 65536"/>
                  <a:gd name="T13" fmla="*/ 0 60000 65536"/>
                  <a:gd name="T14" fmla="*/ 0 60000 65536"/>
                  <a:gd name="T15" fmla="*/ 0 w 188"/>
                  <a:gd name="T16" fmla="*/ 0 h 25"/>
                  <a:gd name="T17" fmla="*/ 188 w 188"/>
                  <a:gd name="T18" fmla="*/ 25 h 25"/>
                </a:gdLst>
                <a:ahLst/>
                <a:cxnLst>
                  <a:cxn ang="T10">
                    <a:pos x="T0" y="T1"/>
                  </a:cxn>
                  <a:cxn ang="T11">
                    <a:pos x="T2" y="T3"/>
                  </a:cxn>
                  <a:cxn ang="T12">
                    <a:pos x="T4" y="T5"/>
                  </a:cxn>
                  <a:cxn ang="T13">
                    <a:pos x="T6" y="T7"/>
                  </a:cxn>
                  <a:cxn ang="T14">
                    <a:pos x="T8" y="T9"/>
                  </a:cxn>
                </a:cxnLst>
                <a:rect l="T15" t="T16" r="T17" b="T18"/>
                <a:pathLst>
                  <a:path w="188" h="25">
                    <a:moveTo>
                      <a:pt x="0" y="25"/>
                    </a:moveTo>
                    <a:lnTo>
                      <a:pt x="6" y="0"/>
                    </a:lnTo>
                    <a:lnTo>
                      <a:pt x="175" y="0"/>
                    </a:lnTo>
                    <a:lnTo>
                      <a:pt x="188" y="19"/>
                    </a:lnTo>
                    <a:lnTo>
                      <a:pt x="0" y="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61" name="Oval 504"/>
              <p:cNvSpPr>
                <a:spLocks noChangeArrowheads="1"/>
              </p:cNvSpPr>
              <p:nvPr/>
            </p:nvSpPr>
            <p:spPr bwMode="auto">
              <a:xfrm>
                <a:off x="1338" y="3767"/>
                <a:ext cx="78" cy="27"/>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562" name="Oval 505"/>
              <p:cNvSpPr>
                <a:spLocks noChangeArrowheads="1"/>
              </p:cNvSpPr>
              <p:nvPr/>
            </p:nvSpPr>
            <p:spPr bwMode="auto">
              <a:xfrm>
                <a:off x="1431" y="3766"/>
                <a:ext cx="77" cy="2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grpSp>
      </p:grpSp>
      <p:grpSp>
        <p:nvGrpSpPr>
          <p:cNvPr id="146458" name="Group 506"/>
          <p:cNvGrpSpPr>
            <a:grpSpLocks/>
          </p:cNvGrpSpPr>
          <p:nvPr/>
        </p:nvGrpSpPr>
        <p:grpSpPr bwMode="auto">
          <a:xfrm>
            <a:off x="6967538" y="2465388"/>
            <a:ext cx="1128712" cy="781050"/>
            <a:chOff x="1680" y="240"/>
            <a:chExt cx="2529" cy="1270"/>
          </a:xfrm>
        </p:grpSpPr>
        <p:sp>
          <p:nvSpPr>
            <p:cNvPr id="146520" name="Oval 507"/>
            <p:cNvSpPr>
              <a:spLocks noChangeArrowheads="1"/>
            </p:cNvSpPr>
            <p:nvPr/>
          </p:nvSpPr>
          <p:spPr bwMode="auto">
            <a:xfrm>
              <a:off x="2554" y="240"/>
              <a:ext cx="1088" cy="513"/>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521" name="Oval 508"/>
            <p:cNvSpPr>
              <a:spLocks noChangeArrowheads="1"/>
            </p:cNvSpPr>
            <p:nvPr/>
          </p:nvSpPr>
          <p:spPr bwMode="auto">
            <a:xfrm>
              <a:off x="1941" y="381"/>
              <a:ext cx="827" cy="513"/>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522" name="Oval 509"/>
            <p:cNvSpPr>
              <a:spLocks noChangeArrowheads="1"/>
            </p:cNvSpPr>
            <p:nvPr/>
          </p:nvSpPr>
          <p:spPr bwMode="auto">
            <a:xfrm>
              <a:off x="1680" y="702"/>
              <a:ext cx="552" cy="411"/>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523" name="Oval 510"/>
            <p:cNvSpPr>
              <a:spLocks noChangeArrowheads="1"/>
            </p:cNvSpPr>
            <p:nvPr/>
          </p:nvSpPr>
          <p:spPr bwMode="auto">
            <a:xfrm>
              <a:off x="1849" y="894"/>
              <a:ext cx="842" cy="450"/>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524" name="Oval 511"/>
            <p:cNvSpPr>
              <a:spLocks noChangeArrowheads="1"/>
            </p:cNvSpPr>
            <p:nvPr/>
          </p:nvSpPr>
          <p:spPr bwMode="auto">
            <a:xfrm>
              <a:off x="2462" y="971"/>
              <a:ext cx="1272" cy="539"/>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525" name="Oval 512"/>
            <p:cNvSpPr>
              <a:spLocks noChangeArrowheads="1"/>
            </p:cNvSpPr>
            <p:nvPr/>
          </p:nvSpPr>
          <p:spPr bwMode="auto">
            <a:xfrm>
              <a:off x="3289" y="394"/>
              <a:ext cx="797" cy="39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526" name="Oval 513"/>
            <p:cNvSpPr>
              <a:spLocks noChangeArrowheads="1"/>
            </p:cNvSpPr>
            <p:nvPr/>
          </p:nvSpPr>
          <p:spPr bwMode="auto">
            <a:xfrm>
              <a:off x="3412" y="663"/>
              <a:ext cx="797" cy="39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527" name="Oval 514"/>
            <p:cNvSpPr>
              <a:spLocks noChangeArrowheads="1"/>
            </p:cNvSpPr>
            <p:nvPr/>
          </p:nvSpPr>
          <p:spPr bwMode="auto">
            <a:xfrm>
              <a:off x="3335" y="753"/>
              <a:ext cx="797" cy="66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528" name="Oval 515"/>
            <p:cNvSpPr>
              <a:spLocks noChangeArrowheads="1"/>
            </p:cNvSpPr>
            <p:nvPr/>
          </p:nvSpPr>
          <p:spPr bwMode="auto">
            <a:xfrm>
              <a:off x="2140" y="548"/>
              <a:ext cx="1640" cy="667"/>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grpSp>
      <p:sp>
        <p:nvSpPr>
          <p:cNvPr id="146459" name="Text Box 516"/>
          <p:cNvSpPr txBox="1">
            <a:spLocks noChangeArrowheads="1"/>
          </p:cNvSpPr>
          <p:nvPr/>
        </p:nvSpPr>
        <p:spPr bwMode="auto">
          <a:xfrm>
            <a:off x="7196138" y="2654300"/>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局域网</a:t>
            </a:r>
          </a:p>
        </p:txBody>
      </p:sp>
      <p:sp>
        <p:nvSpPr>
          <p:cNvPr id="244229" name="Line 517"/>
          <p:cNvSpPr>
            <a:spLocks noChangeShapeType="1"/>
          </p:cNvSpPr>
          <p:nvPr/>
        </p:nvSpPr>
        <p:spPr bwMode="auto">
          <a:xfrm flipV="1">
            <a:off x="1009650" y="2532063"/>
            <a:ext cx="1223963" cy="360362"/>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44230" name="Line 518"/>
          <p:cNvSpPr>
            <a:spLocks noChangeShapeType="1"/>
          </p:cNvSpPr>
          <p:nvPr/>
        </p:nvSpPr>
        <p:spPr bwMode="auto">
          <a:xfrm flipV="1">
            <a:off x="4940300" y="2544763"/>
            <a:ext cx="1406525" cy="115887"/>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44231" name="Line 519"/>
          <p:cNvSpPr>
            <a:spLocks noChangeShapeType="1"/>
          </p:cNvSpPr>
          <p:nvPr/>
        </p:nvSpPr>
        <p:spPr bwMode="auto">
          <a:xfrm>
            <a:off x="6946900" y="2590800"/>
            <a:ext cx="1587500" cy="261938"/>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44232" name="Line 520"/>
          <p:cNvSpPr>
            <a:spLocks noChangeShapeType="1"/>
          </p:cNvSpPr>
          <p:nvPr/>
        </p:nvSpPr>
        <p:spPr bwMode="auto">
          <a:xfrm>
            <a:off x="2876550" y="2501900"/>
            <a:ext cx="1543050" cy="142875"/>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44233" name="Text Box 521"/>
          <p:cNvSpPr txBox="1">
            <a:spLocks noChangeArrowheads="1"/>
          </p:cNvSpPr>
          <p:nvPr/>
        </p:nvSpPr>
        <p:spPr bwMode="auto">
          <a:xfrm>
            <a:off x="2454275" y="1568450"/>
            <a:ext cx="41592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b="1">
                <a:solidFill>
                  <a:schemeClr val="hlink"/>
                </a:solidFill>
                <a:latin typeface="隶书" pitchFamily="49" charset="-122"/>
                <a:ea typeface="隶书" pitchFamily="49" charset="-122"/>
              </a:rPr>
              <a:t>主机</a:t>
            </a:r>
            <a:r>
              <a:rPr kumimoji="1" lang="zh-CN" altLang="en-US" sz="1800" b="1">
                <a:solidFill>
                  <a:schemeClr val="hlink"/>
                </a:solidFill>
                <a:latin typeface="隶书" pitchFamily="49" charset="-122"/>
                <a:ea typeface="隶书" pitchFamily="49" charset="-122"/>
              </a:rPr>
              <a:t> </a:t>
            </a:r>
            <a:r>
              <a:rPr kumimoji="1" lang="en-US" altLang="zh-CN" b="1">
                <a:solidFill>
                  <a:schemeClr val="hlink"/>
                </a:solidFill>
                <a:latin typeface="隶书" pitchFamily="49" charset="-122"/>
                <a:ea typeface="隶书" pitchFamily="49" charset="-122"/>
              </a:rPr>
              <a:t>s</a:t>
            </a:r>
            <a:r>
              <a:rPr kumimoji="1" lang="en-US" altLang="zh-CN" b="1" baseline="-25000">
                <a:solidFill>
                  <a:schemeClr val="hlink"/>
                </a:solidFill>
                <a:latin typeface="隶书" pitchFamily="49" charset="-122"/>
                <a:ea typeface="隶书" pitchFamily="49" charset="-122"/>
              </a:rPr>
              <a:t>1</a:t>
            </a:r>
            <a:r>
              <a:rPr kumimoji="1" lang="en-US" altLang="zh-CN" sz="1800" b="1">
                <a:solidFill>
                  <a:schemeClr val="hlink"/>
                </a:solidFill>
                <a:latin typeface="隶书" pitchFamily="49" charset="-122"/>
                <a:ea typeface="隶书" pitchFamily="49" charset="-122"/>
              </a:rPr>
              <a:t> </a:t>
            </a:r>
            <a:r>
              <a:rPr kumimoji="1" lang="zh-CN" altLang="en-US" b="1">
                <a:solidFill>
                  <a:schemeClr val="hlink"/>
                </a:solidFill>
                <a:latin typeface="隶书" pitchFamily="49" charset="-122"/>
                <a:ea typeface="隶书" pitchFamily="49" charset="-122"/>
              </a:rPr>
              <a:t>向</a:t>
            </a:r>
            <a:r>
              <a:rPr kumimoji="1" lang="zh-CN" altLang="en-US" sz="1800" b="1">
                <a:solidFill>
                  <a:schemeClr val="hlink"/>
                </a:solidFill>
                <a:latin typeface="隶书" pitchFamily="49" charset="-122"/>
                <a:ea typeface="隶书" pitchFamily="49" charset="-122"/>
              </a:rPr>
              <a:t> </a:t>
            </a:r>
            <a:r>
              <a:rPr kumimoji="1" lang="en-US" altLang="zh-CN" b="1">
                <a:solidFill>
                  <a:schemeClr val="hlink"/>
                </a:solidFill>
                <a:latin typeface="隶书" pitchFamily="49" charset="-122"/>
                <a:ea typeface="隶书" pitchFamily="49" charset="-122"/>
              </a:rPr>
              <a:t>s</a:t>
            </a:r>
            <a:r>
              <a:rPr kumimoji="1" lang="en-US" altLang="zh-CN" b="1" baseline="-25000">
                <a:solidFill>
                  <a:schemeClr val="hlink"/>
                </a:solidFill>
                <a:latin typeface="隶书" pitchFamily="49" charset="-122"/>
                <a:ea typeface="隶书" pitchFamily="49" charset="-122"/>
              </a:rPr>
              <a:t>2</a:t>
            </a:r>
            <a:r>
              <a:rPr kumimoji="1" lang="en-US" altLang="zh-CN" sz="1800" b="1">
                <a:solidFill>
                  <a:schemeClr val="hlink"/>
                </a:solidFill>
                <a:latin typeface="隶书" pitchFamily="49" charset="-122"/>
                <a:ea typeface="隶书" pitchFamily="49" charset="-122"/>
              </a:rPr>
              <a:t> </a:t>
            </a:r>
            <a:r>
              <a:rPr kumimoji="1" lang="zh-CN" altLang="en-US" b="1">
                <a:solidFill>
                  <a:schemeClr val="hlink"/>
                </a:solidFill>
                <a:latin typeface="隶书" pitchFamily="49" charset="-122"/>
                <a:ea typeface="隶书" pitchFamily="49" charset="-122"/>
              </a:rPr>
              <a:t>发送数据</a:t>
            </a:r>
            <a:endParaRPr kumimoji="1" lang="zh-CN" altLang="en-US" b="1" baseline="-25000">
              <a:solidFill>
                <a:schemeClr val="hlink"/>
              </a:solidFill>
              <a:latin typeface="隶书" pitchFamily="49" charset="-122"/>
              <a:ea typeface="隶书" pitchFamily="49" charset="-122"/>
            </a:endParaRPr>
          </a:p>
        </p:txBody>
      </p:sp>
      <p:grpSp>
        <p:nvGrpSpPr>
          <p:cNvPr id="573" name="Group 522"/>
          <p:cNvGrpSpPr>
            <a:grpSpLocks/>
          </p:cNvGrpSpPr>
          <p:nvPr/>
        </p:nvGrpSpPr>
        <p:grpSpPr bwMode="auto">
          <a:xfrm>
            <a:off x="220663" y="3275013"/>
            <a:ext cx="8728075" cy="2419350"/>
            <a:chOff x="158" y="2405"/>
            <a:chExt cx="5498" cy="1524"/>
          </a:xfrm>
        </p:grpSpPr>
        <p:sp>
          <p:nvSpPr>
            <p:cNvPr id="146468" name="AutoShape 523"/>
            <p:cNvSpPr>
              <a:spLocks noChangeArrowheads="1"/>
            </p:cNvSpPr>
            <p:nvPr/>
          </p:nvSpPr>
          <p:spPr bwMode="auto">
            <a:xfrm>
              <a:off x="158" y="2633"/>
              <a:ext cx="564" cy="1144"/>
            </a:xfrm>
            <a:prstGeom prst="cube">
              <a:avLst>
                <a:gd name="adj" fmla="val 9250"/>
              </a:avLst>
            </a:prstGeom>
            <a:solidFill>
              <a:srgbClr val="FFFF66"/>
            </a:solidFill>
            <a:ln w="19050">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469" name="Freeform 524"/>
            <p:cNvSpPr>
              <a:spLocks/>
            </p:cNvSpPr>
            <p:nvPr/>
          </p:nvSpPr>
          <p:spPr bwMode="auto">
            <a:xfrm>
              <a:off x="158" y="3491"/>
              <a:ext cx="564" cy="75"/>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470" name="Freeform 525"/>
            <p:cNvSpPr>
              <a:spLocks/>
            </p:cNvSpPr>
            <p:nvPr/>
          </p:nvSpPr>
          <p:spPr bwMode="auto">
            <a:xfrm>
              <a:off x="158" y="2844"/>
              <a:ext cx="564" cy="75"/>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471" name="Freeform 526"/>
            <p:cNvSpPr>
              <a:spLocks/>
            </p:cNvSpPr>
            <p:nvPr/>
          </p:nvSpPr>
          <p:spPr bwMode="auto">
            <a:xfrm>
              <a:off x="158" y="3273"/>
              <a:ext cx="564" cy="75"/>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472" name="Freeform 527"/>
            <p:cNvSpPr>
              <a:spLocks/>
            </p:cNvSpPr>
            <p:nvPr/>
          </p:nvSpPr>
          <p:spPr bwMode="auto">
            <a:xfrm>
              <a:off x="158" y="3058"/>
              <a:ext cx="564" cy="76"/>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473" name="Rectangle 528"/>
            <p:cNvSpPr>
              <a:spLocks noChangeArrowheads="1"/>
            </p:cNvSpPr>
            <p:nvPr/>
          </p:nvSpPr>
          <p:spPr bwMode="auto">
            <a:xfrm>
              <a:off x="170" y="3363"/>
              <a:ext cx="48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474" name="Text Box 529"/>
            <p:cNvSpPr txBox="1">
              <a:spLocks noChangeArrowheads="1"/>
            </p:cNvSpPr>
            <p:nvPr/>
          </p:nvSpPr>
          <p:spPr bwMode="auto">
            <a:xfrm>
              <a:off x="158" y="3330"/>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链路层</a:t>
              </a:r>
            </a:p>
          </p:txBody>
        </p:sp>
        <p:sp>
          <p:nvSpPr>
            <p:cNvPr id="146475" name="Text Box 530"/>
            <p:cNvSpPr txBox="1">
              <a:spLocks noChangeArrowheads="1"/>
            </p:cNvSpPr>
            <p:nvPr/>
          </p:nvSpPr>
          <p:spPr bwMode="auto">
            <a:xfrm>
              <a:off x="160" y="2677"/>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应用层</a:t>
              </a:r>
            </a:p>
          </p:txBody>
        </p:sp>
        <p:sp>
          <p:nvSpPr>
            <p:cNvPr id="146476" name="Text Box 531"/>
            <p:cNvSpPr txBox="1">
              <a:spLocks noChangeArrowheads="1"/>
            </p:cNvSpPr>
            <p:nvPr/>
          </p:nvSpPr>
          <p:spPr bwMode="auto">
            <a:xfrm>
              <a:off x="158" y="2894"/>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运输层</a:t>
              </a:r>
            </a:p>
          </p:txBody>
        </p:sp>
        <p:sp>
          <p:nvSpPr>
            <p:cNvPr id="146477" name="Text Box 532"/>
            <p:cNvSpPr txBox="1">
              <a:spLocks noChangeArrowheads="1"/>
            </p:cNvSpPr>
            <p:nvPr/>
          </p:nvSpPr>
          <p:spPr bwMode="auto">
            <a:xfrm>
              <a:off x="158" y="3112"/>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网络层</a:t>
              </a:r>
            </a:p>
          </p:txBody>
        </p:sp>
        <p:sp>
          <p:nvSpPr>
            <p:cNvPr id="146478" name="Text Box 533"/>
            <p:cNvSpPr txBox="1">
              <a:spLocks noChangeArrowheads="1"/>
            </p:cNvSpPr>
            <p:nvPr/>
          </p:nvSpPr>
          <p:spPr bwMode="auto">
            <a:xfrm>
              <a:off x="158" y="3548"/>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物理层</a:t>
              </a:r>
            </a:p>
          </p:txBody>
        </p:sp>
        <p:sp>
          <p:nvSpPr>
            <p:cNvPr id="146479" name="AutoShape 534"/>
            <p:cNvSpPr>
              <a:spLocks noChangeArrowheads="1"/>
            </p:cNvSpPr>
            <p:nvPr/>
          </p:nvSpPr>
          <p:spPr bwMode="auto">
            <a:xfrm>
              <a:off x="5092" y="2633"/>
              <a:ext cx="564" cy="1144"/>
            </a:xfrm>
            <a:prstGeom prst="cube">
              <a:avLst>
                <a:gd name="adj" fmla="val 9250"/>
              </a:avLst>
            </a:prstGeom>
            <a:solidFill>
              <a:srgbClr val="FFFF66"/>
            </a:solidFill>
            <a:ln w="19050">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480" name="Freeform 535"/>
            <p:cNvSpPr>
              <a:spLocks/>
            </p:cNvSpPr>
            <p:nvPr/>
          </p:nvSpPr>
          <p:spPr bwMode="auto">
            <a:xfrm>
              <a:off x="5092" y="3491"/>
              <a:ext cx="564" cy="75"/>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481" name="Freeform 536"/>
            <p:cNvSpPr>
              <a:spLocks/>
            </p:cNvSpPr>
            <p:nvPr/>
          </p:nvSpPr>
          <p:spPr bwMode="auto">
            <a:xfrm>
              <a:off x="5092" y="3273"/>
              <a:ext cx="564" cy="75"/>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482" name="Freeform 537"/>
            <p:cNvSpPr>
              <a:spLocks/>
            </p:cNvSpPr>
            <p:nvPr/>
          </p:nvSpPr>
          <p:spPr bwMode="auto">
            <a:xfrm>
              <a:off x="5092" y="3058"/>
              <a:ext cx="564" cy="76"/>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483" name="Freeform 538"/>
            <p:cNvSpPr>
              <a:spLocks/>
            </p:cNvSpPr>
            <p:nvPr/>
          </p:nvSpPr>
          <p:spPr bwMode="auto">
            <a:xfrm>
              <a:off x="5092" y="2844"/>
              <a:ext cx="564" cy="75"/>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484" name="Rectangle 539"/>
            <p:cNvSpPr>
              <a:spLocks noChangeArrowheads="1"/>
            </p:cNvSpPr>
            <p:nvPr/>
          </p:nvSpPr>
          <p:spPr bwMode="auto">
            <a:xfrm>
              <a:off x="5104" y="3362"/>
              <a:ext cx="486"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485" name="Text Box 540"/>
            <p:cNvSpPr txBox="1">
              <a:spLocks noChangeArrowheads="1"/>
            </p:cNvSpPr>
            <p:nvPr/>
          </p:nvSpPr>
          <p:spPr bwMode="auto">
            <a:xfrm>
              <a:off x="5057" y="3339"/>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链路层</a:t>
              </a:r>
            </a:p>
          </p:txBody>
        </p:sp>
        <p:sp>
          <p:nvSpPr>
            <p:cNvPr id="146486" name="Text Box 541"/>
            <p:cNvSpPr txBox="1">
              <a:spLocks noChangeArrowheads="1"/>
            </p:cNvSpPr>
            <p:nvPr/>
          </p:nvSpPr>
          <p:spPr bwMode="auto">
            <a:xfrm>
              <a:off x="5059" y="2677"/>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应用层</a:t>
              </a:r>
            </a:p>
          </p:txBody>
        </p:sp>
        <p:sp>
          <p:nvSpPr>
            <p:cNvPr id="146487" name="Text Box 542"/>
            <p:cNvSpPr txBox="1">
              <a:spLocks noChangeArrowheads="1"/>
            </p:cNvSpPr>
            <p:nvPr/>
          </p:nvSpPr>
          <p:spPr bwMode="auto">
            <a:xfrm>
              <a:off x="5057" y="2894"/>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运输层</a:t>
              </a:r>
            </a:p>
          </p:txBody>
        </p:sp>
        <p:sp>
          <p:nvSpPr>
            <p:cNvPr id="146488" name="Text Box 543"/>
            <p:cNvSpPr txBox="1">
              <a:spLocks noChangeArrowheads="1"/>
            </p:cNvSpPr>
            <p:nvPr/>
          </p:nvSpPr>
          <p:spPr bwMode="auto">
            <a:xfrm>
              <a:off x="5057" y="3112"/>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网络层</a:t>
              </a:r>
            </a:p>
          </p:txBody>
        </p:sp>
        <p:sp>
          <p:nvSpPr>
            <p:cNvPr id="146489" name="Text Box 544"/>
            <p:cNvSpPr txBox="1">
              <a:spLocks noChangeArrowheads="1"/>
            </p:cNvSpPr>
            <p:nvPr/>
          </p:nvSpPr>
          <p:spPr bwMode="auto">
            <a:xfrm>
              <a:off x="5057" y="3548"/>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物理层</a:t>
              </a:r>
            </a:p>
          </p:txBody>
        </p:sp>
        <p:sp>
          <p:nvSpPr>
            <p:cNvPr id="146490" name="AutoShape 545"/>
            <p:cNvSpPr>
              <a:spLocks noChangeArrowheads="1"/>
            </p:cNvSpPr>
            <p:nvPr/>
          </p:nvSpPr>
          <p:spPr bwMode="auto">
            <a:xfrm>
              <a:off x="1383" y="3081"/>
              <a:ext cx="564" cy="696"/>
            </a:xfrm>
            <a:prstGeom prst="cube">
              <a:avLst>
                <a:gd name="adj" fmla="val 9250"/>
              </a:avLst>
            </a:prstGeom>
            <a:solidFill>
              <a:srgbClr val="CCECFF"/>
            </a:solidFill>
            <a:ln w="19050">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491" name="Freeform 546"/>
            <p:cNvSpPr>
              <a:spLocks/>
            </p:cNvSpPr>
            <p:nvPr/>
          </p:nvSpPr>
          <p:spPr bwMode="auto">
            <a:xfrm>
              <a:off x="1383" y="3491"/>
              <a:ext cx="564" cy="75"/>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492" name="Rectangle 547"/>
            <p:cNvSpPr>
              <a:spLocks noChangeArrowheads="1"/>
            </p:cNvSpPr>
            <p:nvPr/>
          </p:nvSpPr>
          <p:spPr bwMode="auto">
            <a:xfrm>
              <a:off x="1408" y="3353"/>
              <a:ext cx="476"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493" name="Freeform 548"/>
            <p:cNvSpPr>
              <a:spLocks/>
            </p:cNvSpPr>
            <p:nvPr/>
          </p:nvSpPr>
          <p:spPr bwMode="auto">
            <a:xfrm>
              <a:off x="1383" y="3273"/>
              <a:ext cx="564" cy="75"/>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494" name="Text Box 549"/>
            <p:cNvSpPr txBox="1">
              <a:spLocks noChangeArrowheads="1"/>
            </p:cNvSpPr>
            <p:nvPr/>
          </p:nvSpPr>
          <p:spPr bwMode="auto">
            <a:xfrm>
              <a:off x="1379" y="3330"/>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链路层</a:t>
              </a:r>
            </a:p>
          </p:txBody>
        </p:sp>
        <p:sp>
          <p:nvSpPr>
            <p:cNvPr id="146495" name="Text Box 550"/>
            <p:cNvSpPr txBox="1">
              <a:spLocks noChangeArrowheads="1"/>
            </p:cNvSpPr>
            <p:nvPr/>
          </p:nvSpPr>
          <p:spPr bwMode="auto">
            <a:xfrm>
              <a:off x="1379" y="3112"/>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网络层</a:t>
              </a:r>
            </a:p>
          </p:txBody>
        </p:sp>
        <p:sp>
          <p:nvSpPr>
            <p:cNvPr id="146496" name="Text Box 551"/>
            <p:cNvSpPr txBox="1">
              <a:spLocks noChangeArrowheads="1"/>
            </p:cNvSpPr>
            <p:nvPr/>
          </p:nvSpPr>
          <p:spPr bwMode="auto">
            <a:xfrm>
              <a:off x="1379" y="3548"/>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物理层</a:t>
              </a:r>
            </a:p>
          </p:txBody>
        </p:sp>
        <p:sp>
          <p:nvSpPr>
            <p:cNvPr id="146497" name="AutoShape 552"/>
            <p:cNvSpPr>
              <a:spLocks noChangeArrowheads="1"/>
            </p:cNvSpPr>
            <p:nvPr/>
          </p:nvSpPr>
          <p:spPr bwMode="auto">
            <a:xfrm>
              <a:off x="2710" y="3081"/>
              <a:ext cx="564" cy="696"/>
            </a:xfrm>
            <a:prstGeom prst="cube">
              <a:avLst>
                <a:gd name="adj" fmla="val 9250"/>
              </a:avLst>
            </a:prstGeom>
            <a:solidFill>
              <a:srgbClr val="CCECFF"/>
            </a:solidFill>
            <a:ln w="19050">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498" name="Freeform 553"/>
            <p:cNvSpPr>
              <a:spLocks/>
            </p:cNvSpPr>
            <p:nvPr/>
          </p:nvSpPr>
          <p:spPr bwMode="auto">
            <a:xfrm>
              <a:off x="2710" y="3491"/>
              <a:ext cx="564" cy="75"/>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499" name="Rectangle 554"/>
            <p:cNvSpPr>
              <a:spLocks noChangeArrowheads="1"/>
            </p:cNvSpPr>
            <p:nvPr/>
          </p:nvSpPr>
          <p:spPr bwMode="auto">
            <a:xfrm>
              <a:off x="2722" y="3353"/>
              <a:ext cx="492"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500" name="Freeform 555"/>
            <p:cNvSpPr>
              <a:spLocks/>
            </p:cNvSpPr>
            <p:nvPr/>
          </p:nvSpPr>
          <p:spPr bwMode="auto">
            <a:xfrm>
              <a:off x="2710" y="3273"/>
              <a:ext cx="564" cy="75"/>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501" name="Text Box 556"/>
            <p:cNvSpPr txBox="1">
              <a:spLocks noChangeArrowheads="1"/>
            </p:cNvSpPr>
            <p:nvPr/>
          </p:nvSpPr>
          <p:spPr bwMode="auto">
            <a:xfrm>
              <a:off x="2699" y="3330"/>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链路层</a:t>
              </a:r>
            </a:p>
          </p:txBody>
        </p:sp>
        <p:sp>
          <p:nvSpPr>
            <p:cNvPr id="146502" name="Text Box 557"/>
            <p:cNvSpPr txBox="1">
              <a:spLocks noChangeArrowheads="1"/>
            </p:cNvSpPr>
            <p:nvPr/>
          </p:nvSpPr>
          <p:spPr bwMode="auto">
            <a:xfrm>
              <a:off x="2699" y="3112"/>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网络层</a:t>
              </a:r>
            </a:p>
          </p:txBody>
        </p:sp>
        <p:sp>
          <p:nvSpPr>
            <p:cNvPr id="146503" name="Text Box 558"/>
            <p:cNvSpPr txBox="1">
              <a:spLocks noChangeArrowheads="1"/>
            </p:cNvSpPr>
            <p:nvPr/>
          </p:nvSpPr>
          <p:spPr bwMode="auto">
            <a:xfrm>
              <a:off x="2699" y="3548"/>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物理层</a:t>
              </a:r>
            </a:p>
          </p:txBody>
        </p:sp>
        <p:sp>
          <p:nvSpPr>
            <p:cNvPr id="146504" name="AutoShape 559"/>
            <p:cNvSpPr>
              <a:spLocks noChangeArrowheads="1"/>
            </p:cNvSpPr>
            <p:nvPr/>
          </p:nvSpPr>
          <p:spPr bwMode="auto">
            <a:xfrm>
              <a:off x="3901" y="3081"/>
              <a:ext cx="564" cy="696"/>
            </a:xfrm>
            <a:prstGeom prst="cube">
              <a:avLst>
                <a:gd name="adj" fmla="val 9250"/>
              </a:avLst>
            </a:prstGeom>
            <a:solidFill>
              <a:srgbClr val="CCECFF"/>
            </a:solidFill>
            <a:ln w="19050">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505" name="Freeform 560"/>
            <p:cNvSpPr>
              <a:spLocks/>
            </p:cNvSpPr>
            <p:nvPr/>
          </p:nvSpPr>
          <p:spPr bwMode="auto">
            <a:xfrm>
              <a:off x="3901" y="3491"/>
              <a:ext cx="564" cy="75"/>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506" name="Rectangle 561"/>
            <p:cNvSpPr>
              <a:spLocks noChangeArrowheads="1"/>
            </p:cNvSpPr>
            <p:nvPr/>
          </p:nvSpPr>
          <p:spPr bwMode="auto">
            <a:xfrm>
              <a:off x="3910" y="3353"/>
              <a:ext cx="498"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507" name="Freeform 562"/>
            <p:cNvSpPr>
              <a:spLocks/>
            </p:cNvSpPr>
            <p:nvPr/>
          </p:nvSpPr>
          <p:spPr bwMode="auto">
            <a:xfrm>
              <a:off x="3901" y="3273"/>
              <a:ext cx="564" cy="75"/>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508" name="Text Box 563"/>
            <p:cNvSpPr txBox="1">
              <a:spLocks noChangeArrowheads="1"/>
            </p:cNvSpPr>
            <p:nvPr/>
          </p:nvSpPr>
          <p:spPr bwMode="auto">
            <a:xfrm>
              <a:off x="3878" y="3330"/>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链路层</a:t>
              </a:r>
            </a:p>
          </p:txBody>
        </p:sp>
        <p:sp>
          <p:nvSpPr>
            <p:cNvPr id="146509" name="Text Box 564"/>
            <p:cNvSpPr txBox="1">
              <a:spLocks noChangeArrowheads="1"/>
            </p:cNvSpPr>
            <p:nvPr/>
          </p:nvSpPr>
          <p:spPr bwMode="auto">
            <a:xfrm>
              <a:off x="3878" y="3112"/>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网络层</a:t>
              </a:r>
            </a:p>
          </p:txBody>
        </p:sp>
        <p:sp>
          <p:nvSpPr>
            <p:cNvPr id="146510" name="Text Box 565"/>
            <p:cNvSpPr txBox="1">
              <a:spLocks noChangeArrowheads="1"/>
            </p:cNvSpPr>
            <p:nvPr/>
          </p:nvSpPr>
          <p:spPr bwMode="auto">
            <a:xfrm>
              <a:off x="3878" y="3548"/>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物理层</a:t>
              </a:r>
            </a:p>
          </p:txBody>
        </p:sp>
        <p:sp>
          <p:nvSpPr>
            <p:cNvPr id="146511" name="Freeform 566"/>
            <p:cNvSpPr>
              <a:spLocks/>
            </p:cNvSpPr>
            <p:nvPr/>
          </p:nvSpPr>
          <p:spPr bwMode="auto">
            <a:xfrm>
              <a:off x="568" y="3777"/>
              <a:ext cx="1072" cy="152"/>
            </a:xfrm>
            <a:custGeom>
              <a:avLst/>
              <a:gdLst>
                <a:gd name="T0" fmla="*/ 0 w 1072"/>
                <a:gd name="T1" fmla="*/ 0 h 152"/>
                <a:gd name="T2" fmla="*/ 0 w 1072"/>
                <a:gd name="T3" fmla="*/ 152 h 152"/>
                <a:gd name="T4" fmla="*/ 1072 w 1072"/>
                <a:gd name="T5" fmla="*/ 152 h 152"/>
                <a:gd name="T6" fmla="*/ 1072 w 1072"/>
                <a:gd name="T7" fmla="*/ 8 h 152"/>
                <a:gd name="T8" fmla="*/ 0 60000 65536"/>
                <a:gd name="T9" fmla="*/ 0 60000 65536"/>
                <a:gd name="T10" fmla="*/ 0 60000 65536"/>
                <a:gd name="T11" fmla="*/ 0 60000 65536"/>
                <a:gd name="T12" fmla="*/ 0 w 1072"/>
                <a:gd name="T13" fmla="*/ 0 h 152"/>
                <a:gd name="T14" fmla="*/ 1072 w 1072"/>
                <a:gd name="T15" fmla="*/ 152 h 152"/>
              </a:gdLst>
              <a:ahLst/>
              <a:cxnLst>
                <a:cxn ang="T8">
                  <a:pos x="T0" y="T1"/>
                </a:cxn>
                <a:cxn ang="T9">
                  <a:pos x="T2" y="T3"/>
                </a:cxn>
                <a:cxn ang="T10">
                  <a:pos x="T4" y="T5"/>
                </a:cxn>
                <a:cxn ang="T11">
                  <a:pos x="T6" y="T7"/>
                </a:cxn>
              </a:cxnLst>
              <a:rect l="T12" t="T13" r="T14" b="T15"/>
              <a:pathLst>
                <a:path w="1072" h="152">
                  <a:moveTo>
                    <a:pt x="0" y="0"/>
                  </a:moveTo>
                  <a:lnTo>
                    <a:pt x="0" y="152"/>
                  </a:lnTo>
                  <a:lnTo>
                    <a:pt x="1072" y="152"/>
                  </a:lnTo>
                  <a:lnTo>
                    <a:pt x="1072" y="8"/>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6512" name="Freeform 567"/>
            <p:cNvSpPr>
              <a:spLocks/>
            </p:cNvSpPr>
            <p:nvPr/>
          </p:nvSpPr>
          <p:spPr bwMode="auto">
            <a:xfrm>
              <a:off x="4264" y="3777"/>
              <a:ext cx="1072" cy="152"/>
            </a:xfrm>
            <a:custGeom>
              <a:avLst/>
              <a:gdLst>
                <a:gd name="T0" fmla="*/ 0 w 1072"/>
                <a:gd name="T1" fmla="*/ 0 h 152"/>
                <a:gd name="T2" fmla="*/ 0 w 1072"/>
                <a:gd name="T3" fmla="*/ 152 h 152"/>
                <a:gd name="T4" fmla="*/ 1072 w 1072"/>
                <a:gd name="T5" fmla="*/ 152 h 152"/>
                <a:gd name="T6" fmla="*/ 1072 w 1072"/>
                <a:gd name="T7" fmla="*/ 8 h 152"/>
                <a:gd name="T8" fmla="*/ 0 60000 65536"/>
                <a:gd name="T9" fmla="*/ 0 60000 65536"/>
                <a:gd name="T10" fmla="*/ 0 60000 65536"/>
                <a:gd name="T11" fmla="*/ 0 60000 65536"/>
                <a:gd name="T12" fmla="*/ 0 w 1072"/>
                <a:gd name="T13" fmla="*/ 0 h 152"/>
                <a:gd name="T14" fmla="*/ 1072 w 1072"/>
                <a:gd name="T15" fmla="*/ 152 h 152"/>
              </a:gdLst>
              <a:ahLst/>
              <a:cxnLst>
                <a:cxn ang="T8">
                  <a:pos x="T0" y="T1"/>
                </a:cxn>
                <a:cxn ang="T9">
                  <a:pos x="T2" y="T3"/>
                </a:cxn>
                <a:cxn ang="T10">
                  <a:pos x="T4" y="T5"/>
                </a:cxn>
                <a:cxn ang="T11">
                  <a:pos x="T6" y="T7"/>
                </a:cxn>
              </a:cxnLst>
              <a:rect l="T12" t="T13" r="T14" b="T15"/>
              <a:pathLst>
                <a:path w="1072" h="152">
                  <a:moveTo>
                    <a:pt x="0" y="0"/>
                  </a:moveTo>
                  <a:lnTo>
                    <a:pt x="0" y="152"/>
                  </a:lnTo>
                  <a:lnTo>
                    <a:pt x="1072" y="152"/>
                  </a:lnTo>
                  <a:lnTo>
                    <a:pt x="1072" y="8"/>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6513" name="Freeform 568"/>
            <p:cNvSpPr>
              <a:spLocks/>
            </p:cNvSpPr>
            <p:nvPr/>
          </p:nvSpPr>
          <p:spPr bwMode="auto">
            <a:xfrm>
              <a:off x="1896" y="3769"/>
              <a:ext cx="920" cy="160"/>
            </a:xfrm>
            <a:custGeom>
              <a:avLst/>
              <a:gdLst>
                <a:gd name="T0" fmla="*/ 0 w 1072"/>
                <a:gd name="T1" fmla="*/ 0 h 152"/>
                <a:gd name="T2" fmla="*/ 0 w 1072"/>
                <a:gd name="T3" fmla="*/ 780 h 152"/>
                <a:gd name="T4" fmla="*/ 8 w 1072"/>
                <a:gd name="T5" fmla="*/ 780 h 152"/>
                <a:gd name="T6" fmla="*/ 8 w 1072"/>
                <a:gd name="T7" fmla="*/ 8 h 152"/>
                <a:gd name="T8" fmla="*/ 0 60000 65536"/>
                <a:gd name="T9" fmla="*/ 0 60000 65536"/>
                <a:gd name="T10" fmla="*/ 0 60000 65536"/>
                <a:gd name="T11" fmla="*/ 0 60000 65536"/>
                <a:gd name="T12" fmla="*/ 0 w 1072"/>
                <a:gd name="T13" fmla="*/ 0 h 152"/>
                <a:gd name="T14" fmla="*/ 1072 w 1072"/>
                <a:gd name="T15" fmla="*/ 152 h 152"/>
              </a:gdLst>
              <a:ahLst/>
              <a:cxnLst>
                <a:cxn ang="T8">
                  <a:pos x="T0" y="T1"/>
                </a:cxn>
                <a:cxn ang="T9">
                  <a:pos x="T2" y="T3"/>
                </a:cxn>
                <a:cxn ang="T10">
                  <a:pos x="T4" y="T5"/>
                </a:cxn>
                <a:cxn ang="T11">
                  <a:pos x="T6" y="T7"/>
                </a:cxn>
              </a:cxnLst>
              <a:rect l="T12" t="T13" r="T14" b="T15"/>
              <a:pathLst>
                <a:path w="1072" h="152">
                  <a:moveTo>
                    <a:pt x="0" y="0"/>
                  </a:moveTo>
                  <a:lnTo>
                    <a:pt x="0" y="152"/>
                  </a:lnTo>
                  <a:lnTo>
                    <a:pt x="1072" y="152"/>
                  </a:lnTo>
                  <a:lnTo>
                    <a:pt x="1072" y="8"/>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6514" name="Freeform 569"/>
            <p:cNvSpPr>
              <a:spLocks/>
            </p:cNvSpPr>
            <p:nvPr/>
          </p:nvSpPr>
          <p:spPr bwMode="auto">
            <a:xfrm>
              <a:off x="3112" y="3777"/>
              <a:ext cx="928" cy="152"/>
            </a:xfrm>
            <a:custGeom>
              <a:avLst/>
              <a:gdLst>
                <a:gd name="T0" fmla="*/ 0 w 1072"/>
                <a:gd name="T1" fmla="*/ 0 h 152"/>
                <a:gd name="T2" fmla="*/ 0 w 1072"/>
                <a:gd name="T3" fmla="*/ 152 h 152"/>
                <a:gd name="T4" fmla="*/ 10 w 1072"/>
                <a:gd name="T5" fmla="*/ 152 h 152"/>
                <a:gd name="T6" fmla="*/ 10 w 1072"/>
                <a:gd name="T7" fmla="*/ 8 h 152"/>
                <a:gd name="T8" fmla="*/ 0 60000 65536"/>
                <a:gd name="T9" fmla="*/ 0 60000 65536"/>
                <a:gd name="T10" fmla="*/ 0 60000 65536"/>
                <a:gd name="T11" fmla="*/ 0 60000 65536"/>
                <a:gd name="T12" fmla="*/ 0 w 1072"/>
                <a:gd name="T13" fmla="*/ 0 h 152"/>
                <a:gd name="T14" fmla="*/ 1072 w 1072"/>
                <a:gd name="T15" fmla="*/ 152 h 152"/>
              </a:gdLst>
              <a:ahLst/>
              <a:cxnLst>
                <a:cxn ang="T8">
                  <a:pos x="T0" y="T1"/>
                </a:cxn>
                <a:cxn ang="T9">
                  <a:pos x="T2" y="T3"/>
                </a:cxn>
                <a:cxn ang="T10">
                  <a:pos x="T4" y="T5"/>
                </a:cxn>
                <a:cxn ang="T11">
                  <a:pos x="T6" y="T7"/>
                </a:cxn>
              </a:cxnLst>
              <a:rect l="T12" t="T13" r="T14" b="T15"/>
              <a:pathLst>
                <a:path w="1072" h="152">
                  <a:moveTo>
                    <a:pt x="0" y="0"/>
                  </a:moveTo>
                  <a:lnTo>
                    <a:pt x="0" y="152"/>
                  </a:lnTo>
                  <a:lnTo>
                    <a:pt x="1072" y="152"/>
                  </a:lnTo>
                  <a:lnTo>
                    <a:pt x="1072" y="8"/>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6515" name="Text Box 570"/>
            <p:cNvSpPr txBox="1">
              <a:spLocks noChangeArrowheads="1"/>
            </p:cNvSpPr>
            <p:nvPr/>
          </p:nvSpPr>
          <p:spPr bwMode="auto">
            <a:xfrm>
              <a:off x="1531" y="2837"/>
              <a:ext cx="27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en-US" altLang="zh-CN" sz="1800" b="1">
                  <a:solidFill>
                    <a:srgbClr val="333399"/>
                  </a:solidFill>
                  <a:latin typeface="Arial" charset="0"/>
                  <a:ea typeface="黑体" pitchFamily="49" charset="-122"/>
                </a:rPr>
                <a:t>R</a:t>
              </a:r>
              <a:r>
                <a:rPr kumimoji="1" lang="en-US" altLang="zh-CN" sz="1800" b="1" baseline="-25000">
                  <a:solidFill>
                    <a:srgbClr val="333399"/>
                  </a:solidFill>
                  <a:latin typeface="Arial" charset="0"/>
                  <a:ea typeface="黑体" pitchFamily="49" charset="-122"/>
                </a:rPr>
                <a:t>1</a:t>
              </a:r>
            </a:p>
          </p:txBody>
        </p:sp>
        <p:sp>
          <p:nvSpPr>
            <p:cNvPr id="146516" name="Text Box 571"/>
            <p:cNvSpPr txBox="1">
              <a:spLocks noChangeArrowheads="1"/>
            </p:cNvSpPr>
            <p:nvPr/>
          </p:nvSpPr>
          <p:spPr bwMode="auto">
            <a:xfrm>
              <a:off x="2872" y="2837"/>
              <a:ext cx="27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en-US" altLang="zh-CN" sz="1800" b="1">
                  <a:solidFill>
                    <a:srgbClr val="333399"/>
                  </a:solidFill>
                  <a:latin typeface="Arial" charset="0"/>
                  <a:ea typeface="黑体" pitchFamily="49" charset="-122"/>
                </a:rPr>
                <a:t>R</a:t>
              </a:r>
              <a:r>
                <a:rPr kumimoji="1" lang="en-US" altLang="zh-CN" sz="1800" b="1" baseline="-25000">
                  <a:solidFill>
                    <a:srgbClr val="333399"/>
                  </a:solidFill>
                  <a:latin typeface="Arial" charset="0"/>
                  <a:ea typeface="黑体" pitchFamily="49" charset="-122"/>
                </a:rPr>
                <a:t>2</a:t>
              </a:r>
            </a:p>
          </p:txBody>
        </p:sp>
        <p:sp>
          <p:nvSpPr>
            <p:cNvPr id="146517" name="Text Box 572"/>
            <p:cNvSpPr txBox="1">
              <a:spLocks noChangeArrowheads="1"/>
            </p:cNvSpPr>
            <p:nvPr/>
          </p:nvSpPr>
          <p:spPr bwMode="auto">
            <a:xfrm>
              <a:off x="4067" y="2837"/>
              <a:ext cx="27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en-US" altLang="zh-CN" sz="1800" b="1">
                  <a:solidFill>
                    <a:srgbClr val="333399"/>
                  </a:solidFill>
                  <a:latin typeface="Arial" charset="0"/>
                  <a:ea typeface="黑体" pitchFamily="49" charset="-122"/>
                </a:rPr>
                <a:t>R</a:t>
              </a:r>
              <a:r>
                <a:rPr kumimoji="1" lang="en-US" altLang="zh-CN" sz="1800" b="1" baseline="-25000">
                  <a:solidFill>
                    <a:srgbClr val="333399"/>
                  </a:solidFill>
                  <a:latin typeface="Arial" charset="0"/>
                  <a:ea typeface="黑体" pitchFamily="49" charset="-122"/>
                </a:rPr>
                <a:t>3</a:t>
              </a:r>
            </a:p>
          </p:txBody>
        </p:sp>
        <p:sp>
          <p:nvSpPr>
            <p:cNvPr id="146518" name="Text Box 573"/>
            <p:cNvSpPr txBox="1">
              <a:spLocks noChangeArrowheads="1"/>
            </p:cNvSpPr>
            <p:nvPr/>
          </p:nvSpPr>
          <p:spPr bwMode="auto">
            <a:xfrm>
              <a:off x="326" y="2405"/>
              <a:ext cx="26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en-US" altLang="zh-CN" sz="1800" b="1">
                  <a:solidFill>
                    <a:srgbClr val="333399"/>
                  </a:solidFill>
                  <a:latin typeface="Arial" charset="0"/>
                  <a:ea typeface="黑体" pitchFamily="49" charset="-122"/>
                </a:rPr>
                <a:t>S</a:t>
              </a:r>
              <a:r>
                <a:rPr kumimoji="1" lang="en-US" altLang="zh-CN" sz="1800" b="1" baseline="-25000">
                  <a:solidFill>
                    <a:srgbClr val="333399"/>
                  </a:solidFill>
                  <a:latin typeface="Arial" charset="0"/>
                  <a:ea typeface="黑体" pitchFamily="49" charset="-122"/>
                </a:rPr>
                <a:t>1</a:t>
              </a:r>
            </a:p>
          </p:txBody>
        </p:sp>
        <p:sp>
          <p:nvSpPr>
            <p:cNvPr id="146519" name="Text Box 574"/>
            <p:cNvSpPr txBox="1">
              <a:spLocks noChangeArrowheads="1"/>
            </p:cNvSpPr>
            <p:nvPr/>
          </p:nvSpPr>
          <p:spPr bwMode="auto">
            <a:xfrm>
              <a:off x="5272" y="2405"/>
              <a:ext cx="26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en-US" altLang="zh-CN" sz="1800" b="1">
                  <a:solidFill>
                    <a:srgbClr val="333399"/>
                  </a:solidFill>
                  <a:latin typeface="Arial" charset="0"/>
                  <a:ea typeface="黑体" pitchFamily="49" charset="-122"/>
                </a:rPr>
                <a:t>S</a:t>
              </a:r>
              <a:r>
                <a:rPr kumimoji="1" lang="en-US" altLang="zh-CN" sz="1800" b="1" baseline="-25000">
                  <a:solidFill>
                    <a:srgbClr val="333399"/>
                  </a:solidFill>
                  <a:latin typeface="Arial" charset="0"/>
                  <a:ea typeface="黑体" pitchFamily="49" charset="-122"/>
                </a:rPr>
                <a:t>2</a:t>
              </a:r>
            </a:p>
          </p:txBody>
        </p:sp>
      </p:grpSp>
      <p:sp>
        <p:nvSpPr>
          <p:cNvPr id="244287" name="Text Box 575"/>
          <p:cNvSpPr txBox="1">
            <a:spLocks noChangeArrowheads="1"/>
          </p:cNvSpPr>
          <p:nvPr/>
        </p:nvSpPr>
        <p:spPr bwMode="auto">
          <a:xfrm>
            <a:off x="2525713" y="3536950"/>
            <a:ext cx="4095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800" b="1">
                <a:solidFill>
                  <a:schemeClr val="hlink"/>
                </a:solidFill>
                <a:ea typeface="隶书" pitchFamily="49" charset="-122"/>
              </a:rPr>
              <a:t>从层次上来看数据的流动</a:t>
            </a:r>
          </a:p>
        </p:txBody>
      </p:sp>
      <p:sp>
        <p:nvSpPr>
          <p:cNvPr id="244288" name="Freeform 576"/>
          <p:cNvSpPr>
            <a:spLocks/>
          </p:cNvSpPr>
          <p:nvPr/>
        </p:nvSpPr>
        <p:spPr bwMode="auto">
          <a:xfrm>
            <a:off x="1195388" y="3786188"/>
            <a:ext cx="6978650" cy="1871662"/>
          </a:xfrm>
          <a:custGeom>
            <a:avLst/>
            <a:gdLst>
              <a:gd name="T0" fmla="*/ 2147483647 w 4396"/>
              <a:gd name="T1" fmla="*/ 2147483647 h 1179"/>
              <a:gd name="T2" fmla="*/ 2147483647 w 4396"/>
              <a:gd name="T3" fmla="*/ 2147483647 h 1179"/>
              <a:gd name="T4" fmla="*/ 2147483647 w 4396"/>
              <a:gd name="T5" fmla="*/ 2147483647 h 1179"/>
              <a:gd name="T6" fmla="*/ 2147483647 w 4396"/>
              <a:gd name="T7" fmla="*/ 2147483647 h 1179"/>
              <a:gd name="T8" fmla="*/ 2147483647 w 4396"/>
              <a:gd name="T9" fmla="*/ 2147483647 h 1179"/>
              <a:gd name="T10" fmla="*/ 2147483647 w 4396"/>
              <a:gd name="T11" fmla="*/ 2147483647 h 1179"/>
              <a:gd name="T12" fmla="*/ 2147483647 w 4396"/>
              <a:gd name="T13" fmla="*/ 2147483647 h 1179"/>
              <a:gd name="T14" fmla="*/ 2147483647 w 4396"/>
              <a:gd name="T15" fmla="*/ 2147483647 h 1179"/>
              <a:gd name="T16" fmla="*/ 2147483647 w 4396"/>
              <a:gd name="T17" fmla="*/ 2147483647 h 1179"/>
              <a:gd name="T18" fmla="*/ 2147483647 w 4396"/>
              <a:gd name="T19" fmla="*/ 2147483647 h 1179"/>
              <a:gd name="T20" fmla="*/ 2147483647 w 4396"/>
              <a:gd name="T21" fmla="*/ 2147483647 h 1179"/>
              <a:gd name="T22" fmla="*/ 2147483647 w 4396"/>
              <a:gd name="T23" fmla="*/ 2147483647 h 1179"/>
              <a:gd name="T24" fmla="*/ 2147483647 w 4396"/>
              <a:gd name="T25" fmla="*/ 2147483647 h 1179"/>
              <a:gd name="T26" fmla="*/ 2147483647 w 4396"/>
              <a:gd name="T27" fmla="*/ 2147483647 h 1179"/>
              <a:gd name="T28" fmla="*/ 2147483647 w 4396"/>
              <a:gd name="T29" fmla="*/ 2147483647 h 1179"/>
              <a:gd name="T30" fmla="*/ 2147483647 w 4396"/>
              <a:gd name="T31" fmla="*/ 2147483647 h 1179"/>
              <a:gd name="T32" fmla="*/ 2147483647 w 4396"/>
              <a:gd name="T33" fmla="*/ 2147483647 h 1179"/>
              <a:gd name="T34" fmla="*/ 2147483647 w 4396"/>
              <a:gd name="T35" fmla="*/ 2147483647 h 1179"/>
              <a:gd name="T36" fmla="*/ 2147483647 w 4396"/>
              <a:gd name="T37" fmla="*/ 2147483647 h 1179"/>
              <a:gd name="T38" fmla="*/ 2147483647 w 4396"/>
              <a:gd name="T39" fmla="*/ 2147483647 h 1179"/>
              <a:gd name="T40" fmla="*/ 2147483647 w 4396"/>
              <a:gd name="T41" fmla="*/ 2147483647 h 1179"/>
              <a:gd name="T42" fmla="*/ 2147483647 w 4396"/>
              <a:gd name="T43" fmla="*/ 2147483647 h 1179"/>
              <a:gd name="T44" fmla="*/ 2147483647 w 4396"/>
              <a:gd name="T45" fmla="*/ 2147483647 h 1179"/>
              <a:gd name="T46" fmla="*/ 2147483647 w 4396"/>
              <a:gd name="T47" fmla="*/ 2147483647 h 1179"/>
              <a:gd name="T48" fmla="*/ 2147483647 w 4396"/>
              <a:gd name="T49" fmla="*/ 2147483647 h 1179"/>
              <a:gd name="T50" fmla="*/ 2147483647 w 4396"/>
              <a:gd name="T51" fmla="*/ 2147483647 h 1179"/>
              <a:gd name="T52" fmla="*/ 2147483647 w 4396"/>
              <a:gd name="T53" fmla="*/ 2147483647 h 1179"/>
              <a:gd name="T54" fmla="*/ 2147483647 w 4396"/>
              <a:gd name="T55" fmla="*/ 2147483647 h 1179"/>
              <a:gd name="T56" fmla="*/ 2147483647 w 4396"/>
              <a:gd name="T57" fmla="*/ 2147483647 h 1179"/>
              <a:gd name="T58" fmla="*/ 2147483647 w 4396"/>
              <a:gd name="T59" fmla="*/ 2147483647 h 1179"/>
              <a:gd name="T60" fmla="*/ 2147483647 w 4396"/>
              <a:gd name="T61" fmla="*/ 2147483647 h 1179"/>
              <a:gd name="T62" fmla="*/ 2147483647 w 4396"/>
              <a:gd name="T63" fmla="*/ 2147483647 h 1179"/>
              <a:gd name="T64" fmla="*/ 2147483647 w 4396"/>
              <a:gd name="T65" fmla="*/ 2147483647 h 1179"/>
              <a:gd name="T66" fmla="*/ 2147483647 w 4396"/>
              <a:gd name="T67" fmla="*/ 2147483647 h 1179"/>
              <a:gd name="T68" fmla="*/ 2147483647 w 4396"/>
              <a:gd name="T69" fmla="*/ 2147483647 h 1179"/>
              <a:gd name="T70" fmla="*/ 2147483647 w 4396"/>
              <a:gd name="T71" fmla="*/ 0 h 117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396"/>
              <a:gd name="T109" fmla="*/ 0 h 1179"/>
              <a:gd name="T110" fmla="*/ 4396 w 4396"/>
              <a:gd name="T111" fmla="*/ 1179 h 117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396" h="1179">
                <a:moveTo>
                  <a:pt x="12" y="30"/>
                </a:moveTo>
                <a:cubicBezTo>
                  <a:pt x="13" y="176"/>
                  <a:pt x="0" y="725"/>
                  <a:pt x="12" y="909"/>
                </a:cubicBezTo>
                <a:cubicBezTo>
                  <a:pt x="24" y="1093"/>
                  <a:pt x="18" y="1095"/>
                  <a:pt x="84" y="1137"/>
                </a:cubicBezTo>
                <a:cubicBezTo>
                  <a:pt x="150" y="1179"/>
                  <a:pt x="328" y="1158"/>
                  <a:pt x="408" y="1161"/>
                </a:cubicBezTo>
                <a:cubicBezTo>
                  <a:pt x="488" y="1164"/>
                  <a:pt x="507" y="1162"/>
                  <a:pt x="567" y="1158"/>
                </a:cubicBezTo>
                <a:cubicBezTo>
                  <a:pt x="627" y="1154"/>
                  <a:pt x="728" y="1158"/>
                  <a:pt x="768" y="1140"/>
                </a:cubicBezTo>
                <a:cubicBezTo>
                  <a:pt x="808" y="1122"/>
                  <a:pt x="798" y="1129"/>
                  <a:pt x="804" y="1050"/>
                </a:cubicBezTo>
                <a:cubicBezTo>
                  <a:pt x="810" y="971"/>
                  <a:pt x="796" y="761"/>
                  <a:pt x="804" y="666"/>
                </a:cubicBezTo>
                <a:cubicBezTo>
                  <a:pt x="812" y="571"/>
                  <a:pt x="792" y="507"/>
                  <a:pt x="855" y="477"/>
                </a:cubicBezTo>
                <a:cubicBezTo>
                  <a:pt x="918" y="447"/>
                  <a:pt x="1122" y="452"/>
                  <a:pt x="1182" y="483"/>
                </a:cubicBezTo>
                <a:cubicBezTo>
                  <a:pt x="1242" y="514"/>
                  <a:pt x="1208" y="592"/>
                  <a:pt x="1212" y="663"/>
                </a:cubicBezTo>
                <a:cubicBezTo>
                  <a:pt x="1216" y="734"/>
                  <a:pt x="1205" y="830"/>
                  <a:pt x="1209" y="906"/>
                </a:cubicBezTo>
                <a:cubicBezTo>
                  <a:pt x="1213" y="982"/>
                  <a:pt x="1190" y="1080"/>
                  <a:pt x="1236" y="1122"/>
                </a:cubicBezTo>
                <a:cubicBezTo>
                  <a:pt x="1282" y="1164"/>
                  <a:pt x="1383" y="1158"/>
                  <a:pt x="1488" y="1161"/>
                </a:cubicBezTo>
                <a:cubicBezTo>
                  <a:pt x="1593" y="1164"/>
                  <a:pt x="1785" y="1161"/>
                  <a:pt x="1866" y="1143"/>
                </a:cubicBezTo>
                <a:cubicBezTo>
                  <a:pt x="1947" y="1125"/>
                  <a:pt x="1956" y="1115"/>
                  <a:pt x="1977" y="1050"/>
                </a:cubicBezTo>
                <a:cubicBezTo>
                  <a:pt x="1998" y="985"/>
                  <a:pt x="1986" y="848"/>
                  <a:pt x="1992" y="750"/>
                </a:cubicBezTo>
                <a:cubicBezTo>
                  <a:pt x="1998" y="652"/>
                  <a:pt x="1953" y="508"/>
                  <a:pt x="2016" y="459"/>
                </a:cubicBezTo>
                <a:cubicBezTo>
                  <a:pt x="2079" y="410"/>
                  <a:pt x="2305" y="419"/>
                  <a:pt x="2370" y="453"/>
                </a:cubicBezTo>
                <a:cubicBezTo>
                  <a:pt x="2435" y="487"/>
                  <a:pt x="2402" y="594"/>
                  <a:pt x="2409" y="663"/>
                </a:cubicBezTo>
                <a:cubicBezTo>
                  <a:pt x="2416" y="732"/>
                  <a:pt x="2408" y="794"/>
                  <a:pt x="2412" y="867"/>
                </a:cubicBezTo>
                <a:cubicBezTo>
                  <a:pt x="2416" y="940"/>
                  <a:pt x="2411" y="1050"/>
                  <a:pt x="2436" y="1098"/>
                </a:cubicBezTo>
                <a:cubicBezTo>
                  <a:pt x="2461" y="1146"/>
                  <a:pt x="2467" y="1150"/>
                  <a:pt x="2565" y="1158"/>
                </a:cubicBezTo>
                <a:cubicBezTo>
                  <a:pt x="2663" y="1166"/>
                  <a:pt x="2924" y="1165"/>
                  <a:pt x="3024" y="1146"/>
                </a:cubicBezTo>
                <a:cubicBezTo>
                  <a:pt x="3124" y="1127"/>
                  <a:pt x="3140" y="1122"/>
                  <a:pt x="3165" y="1041"/>
                </a:cubicBezTo>
                <a:cubicBezTo>
                  <a:pt x="3190" y="960"/>
                  <a:pt x="3165" y="758"/>
                  <a:pt x="3172" y="662"/>
                </a:cubicBezTo>
                <a:cubicBezTo>
                  <a:pt x="3179" y="566"/>
                  <a:pt x="3154" y="499"/>
                  <a:pt x="3207" y="462"/>
                </a:cubicBezTo>
                <a:cubicBezTo>
                  <a:pt x="3260" y="425"/>
                  <a:pt x="3429" y="425"/>
                  <a:pt x="3492" y="438"/>
                </a:cubicBezTo>
                <a:cubicBezTo>
                  <a:pt x="3555" y="451"/>
                  <a:pt x="3568" y="464"/>
                  <a:pt x="3585" y="540"/>
                </a:cubicBezTo>
                <a:cubicBezTo>
                  <a:pt x="3602" y="616"/>
                  <a:pt x="3587" y="801"/>
                  <a:pt x="3591" y="894"/>
                </a:cubicBezTo>
                <a:cubicBezTo>
                  <a:pt x="3595" y="987"/>
                  <a:pt x="3590" y="1059"/>
                  <a:pt x="3609" y="1101"/>
                </a:cubicBezTo>
                <a:cubicBezTo>
                  <a:pt x="3628" y="1143"/>
                  <a:pt x="3617" y="1140"/>
                  <a:pt x="3708" y="1149"/>
                </a:cubicBezTo>
                <a:cubicBezTo>
                  <a:pt x="3799" y="1158"/>
                  <a:pt x="4051" y="1162"/>
                  <a:pt x="4155" y="1158"/>
                </a:cubicBezTo>
                <a:cubicBezTo>
                  <a:pt x="4259" y="1154"/>
                  <a:pt x="4296" y="1160"/>
                  <a:pt x="4335" y="1125"/>
                </a:cubicBezTo>
                <a:cubicBezTo>
                  <a:pt x="4374" y="1090"/>
                  <a:pt x="4382" y="1132"/>
                  <a:pt x="4389" y="945"/>
                </a:cubicBezTo>
                <a:cubicBezTo>
                  <a:pt x="4396" y="758"/>
                  <a:pt x="4382" y="197"/>
                  <a:pt x="4380" y="0"/>
                </a:cubicBezTo>
              </a:path>
            </a:pathLst>
          </a:custGeom>
          <a:noFill/>
          <a:ln w="76200">
            <a:solidFill>
              <a:srgbClr val="FF0000"/>
            </a:solidFill>
            <a:round/>
            <a:headEnd type="none" w="med" len="lg"/>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8947772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4233"/>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8" fill="hold" grpId="0" nodeType="afterEffect">
                                  <p:stCondLst>
                                    <p:cond delay="500"/>
                                  </p:stCondLst>
                                  <p:childTnLst>
                                    <p:set>
                                      <p:cBhvr>
                                        <p:cTn id="9" dur="1" fill="hold">
                                          <p:stCondLst>
                                            <p:cond delay="0"/>
                                          </p:stCondLst>
                                        </p:cTn>
                                        <p:tgtEl>
                                          <p:spTgt spid="244229"/>
                                        </p:tgtEl>
                                        <p:attrNameLst>
                                          <p:attrName>style.visibility</p:attrName>
                                        </p:attrNameLst>
                                      </p:cBhvr>
                                      <p:to>
                                        <p:strVal val="visible"/>
                                      </p:to>
                                    </p:set>
                                    <p:animEffect transition="in" filter="wipe(left)">
                                      <p:cBhvr>
                                        <p:cTn id="10" dur="500"/>
                                        <p:tgtEl>
                                          <p:spTgt spid="244229"/>
                                        </p:tgtEl>
                                      </p:cBhvr>
                                    </p:animEffect>
                                  </p:childTnLst>
                                </p:cTn>
                              </p:par>
                            </p:childTnLst>
                          </p:cTn>
                        </p:par>
                        <p:par>
                          <p:cTn id="11" fill="hold" nodeType="afterGroup">
                            <p:stCondLst>
                              <p:cond delay="1000"/>
                            </p:stCondLst>
                            <p:childTnLst>
                              <p:par>
                                <p:cTn id="12" presetID="22" presetClass="entr" presetSubtype="8" fill="hold" grpId="0" nodeType="afterEffect">
                                  <p:stCondLst>
                                    <p:cond delay="500"/>
                                  </p:stCondLst>
                                  <p:childTnLst>
                                    <p:set>
                                      <p:cBhvr>
                                        <p:cTn id="13" dur="1" fill="hold">
                                          <p:stCondLst>
                                            <p:cond delay="0"/>
                                          </p:stCondLst>
                                        </p:cTn>
                                        <p:tgtEl>
                                          <p:spTgt spid="244232"/>
                                        </p:tgtEl>
                                        <p:attrNameLst>
                                          <p:attrName>style.visibility</p:attrName>
                                        </p:attrNameLst>
                                      </p:cBhvr>
                                      <p:to>
                                        <p:strVal val="visible"/>
                                      </p:to>
                                    </p:set>
                                    <p:animEffect transition="in" filter="wipe(left)">
                                      <p:cBhvr>
                                        <p:cTn id="14" dur="500"/>
                                        <p:tgtEl>
                                          <p:spTgt spid="244232"/>
                                        </p:tgtEl>
                                      </p:cBhvr>
                                    </p:animEffect>
                                  </p:childTnLst>
                                </p:cTn>
                              </p:par>
                            </p:childTnLst>
                          </p:cTn>
                        </p:par>
                        <p:par>
                          <p:cTn id="15" fill="hold" nodeType="afterGroup">
                            <p:stCondLst>
                              <p:cond delay="2000"/>
                            </p:stCondLst>
                            <p:childTnLst>
                              <p:par>
                                <p:cTn id="16" presetID="22" presetClass="entr" presetSubtype="8" fill="hold" grpId="0" nodeType="afterEffect">
                                  <p:stCondLst>
                                    <p:cond delay="500"/>
                                  </p:stCondLst>
                                  <p:childTnLst>
                                    <p:set>
                                      <p:cBhvr>
                                        <p:cTn id="17" dur="1" fill="hold">
                                          <p:stCondLst>
                                            <p:cond delay="0"/>
                                          </p:stCondLst>
                                        </p:cTn>
                                        <p:tgtEl>
                                          <p:spTgt spid="244230"/>
                                        </p:tgtEl>
                                        <p:attrNameLst>
                                          <p:attrName>style.visibility</p:attrName>
                                        </p:attrNameLst>
                                      </p:cBhvr>
                                      <p:to>
                                        <p:strVal val="visible"/>
                                      </p:to>
                                    </p:set>
                                    <p:animEffect transition="in" filter="wipe(left)">
                                      <p:cBhvr>
                                        <p:cTn id="18" dur="500"/>
                                        <p:tgtEl>
                                          <p:spTgt spid="244230"/>
                                        </p:tgtEl>
                                      </p:cBhvr>
                                    </p:animEffect>
                                  </p:childTnLst>
                                </p:cTn>
                              </p:par>
                            </p:childTnLst>
                          </p:cTn>
                        </p:par>
                        <p:par>
                          <p:cTn id="19" fill="hold" nodeType="afterGroup">
                            <p:stCondLst>
                              <p:cond delay="3000"/>
                            </p:stCondLst>
                            <p:childTnLst>
                              <p:par>
                                <p:cTn id="20" presetID="22" presetClass="entr" presetSubtype="8" fill="hold" grpId="0" nodeType="afterEffect">
                                  <p:stCondLst>
                                    <p:cond delay="500"/>
                                  </p:stCondLst>
                                  <p:childTnLst>
                                    <p:set>
                                      <p:cBhvr>
                                        <p:cTn id="21" dur="1" fill="hold">
                                          <p:stCondLst>
                                            <p:cond delay="0"/>
                                          </p:stCondLst>
                                        </p:cTn>
                                        <p:tgtEl>
                                          <p:spTgt spid="244231"/>
                                        </p:tgtEl>
                                        <p:attrNameLst>
                                          <p:attrName>style.visibility</p:attrName>
                                        </p:attrNameLst>
                                      </p:cBhvr>
                                      <p:to>
                                        <p:strVal val="visible"/>
                                      </p:to>
                                    </p:set>
                                    <p:animEffect transition="in" filter="wipe(left)">
                                      <p:cBhvr>
                                        <p:cTn id="22" dur="500"/>
                                        <p:tgtEl>
                                          <p:spTgt spid="24423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4287"/>
                                        </p:tgtEl>
                                        <p:attrNameLst>
                                          <p:attrName>style.visibility</p:attrName>
                                        </p:attrNameLst>
                                      </p:cBhvr>
                                      <p:to>
                                        <p:strVal val="visible"/>
                                      </p:to>
                                    </p:set>
                                  </p:childTnLst>
                                </p:cTn>
                              </p:par>
                            </p:childTnLst>
                          </p:cTn>
                        </p:par>
                        <p:par>
                          <p:cTn id="27" fill="hold" nodeType="afterGroup">
                            <p:stCondLst>
                              <p:cond delay="0"/>
                            </p:stCondLst>
                            <p:childTnLst>
                              <p:par>
                                <p:cTn id="28" presetID="1" presetClass="entr" presetSubtype="0" fill="hold" nodeType="afterEffect">
                                  <p:stCondLst>
                                    <p:cond delay="0"/>
                                  </p:stCondLst>
                                  <p:childTnLst>
                                    <p:set>
                                      <p:cBhvr>
                                        <p:cTn id="29" dur="1" fill="hold">
                                          <p:stCondLst>
                                            <p:cond delay="0"/>
                                          </p:stCondLst>
                                        </p:cTn>
                                        <p:tgtEl>
                                          <p:spTgt spid="573"/>
                                        </p:tgtEl>
                                        <p:attrNameLst>
                                          <p:attrName>style.visibility</p:attrName>
                                        </p:attrNameLst>
                                      </p:cBhvr>
                                      <p:to>
                                        <p:strVal val="visible"/>
                                      </p:to>
                                    </p:set>
                                  </p:childTnLst>
                                </p:cTn>
                              </p:par>
                            </p:childTnLst>
                          </p:cTn>
                        </p:par>
                        <p:par>
                          <p:cTn id="30" fill="hold" nodeType="afterGroup">
                            <p:stCondLst>
                              <p:cond delay="0"/>
                            </p:stCondLst>
                            <p:childTnLst>
                              <p:par>
                                <p:cTn id="31" presetID="22" presetClass="entr" presetSubtype="8" fill="hold" grpId="0" nodeType="afterEffect">
                                  <p:stCondLst>
                                    <p:cond delay="500"/>
                                  </p:stCondLst>
                                  <p:childTnLst>
                                    <p:set>
                                      <p:cBhvr>
                                        <p:cTn id="32" dur="1" fill="hold">
                                          <p:stCondLst>
                                            <p:cond delay="0"/>
                                          </p:stCondLst>
                                        </p:cTn>
                                        <p:tgtEl>
                                          <p:spTgt spid="244288"/>
                                        </p:tgtEl>
                                        <p:attrNameLst>
                                          <p:attrName>style.visibility</p:attrName>
                                        </p:attrNameLst>
                                      </p:cBhvr>
                                      <p:to>
                                        <p:strVal val="visible"/>
                                      </p:to>
                                    </p:set>
                                    <p:animEffect transition="in" filter="wipe(left)">
                                      <p:cBhvr>
                                        <p:cTn id="33" dur="3000"/>
                                        <p:tgtEl>
                                          <p:spTgt spid="2442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229" grpId="0" animBg="1"/>
      <p:bldP spid="244230" grpId="0" animBg="1"/>
      <p:bldP spid="244231" grpId="0" animBg="1"/>
      <p:bldP spid="244232" grpId="0" animBg="1"/>
      <p:bldP spid="244233" grpId="0"/>
      <p:bldP spid="244287" grpId="0"/>
      <p:bldP spid="244288"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FE009674-139B-466F-9C5E-79A96165F1A2}" type="slidenum">
              <a:rPr lang="zh-CN" altLang="en-US" sz="1400" smtClean="0"/>
              <a:pPr>
                <a:spcBef>
                  <a:spcPct val="0"/>
                </a:spcBef>
                <a:buClrTx/>
                <a:buSzTx/>
                <a:buFontTx/>
                <a:buNone/>
              </a:pPr>
              <a:t>145</a:t>
            </a:fld>
            <a:endParaRPr lang="en-US" altLang="zh-CN" sz="1400"/>
          </a:p>
        </p:txBody>
      </p:sp>
      <p:sp>
        <p:nvSpPr>
          <p:cNvPr id="147459" name="Freeform 2"/>
          <p:cNvSpPr>
            <a:spLocks/>
          </p:cNvSpPr>
          <p:nvPr/>
        </p:nvSpPr>
        <p:spPr bwMode="auto">
          <a:xfrm>
            <a:off x="3832225" y="1808163"/>
            <a:ext cx="4048125" cy="3833812"/>
          </a:xfrm>
          <a:custGeom>
            <a:avLst/>
            <a:gdLst>
              <a:gd name="T0" fmla="*/ 2147483647 w 2550"/>
              <a:gd name="T1" fmla="*/ 0 h 2415"/>
              <a:gd name="T2" fmla="*/ 2147483647 w 2550"/>
              <a:gd name="T3" fmla="*/ 0 h 2415"/>
              <a:gd name="T4" fmla="*/ 2147483647 w 2550"/>
              <a:gd name="T5" fmla="*/ 2147483647 h 2415"/>
              <a:gd name="T6" fmla="*/ 0 w 2550"/>
              <a:gd name="T7" fmla="*/ 2147483647 h 2415"/>
              <a:gd name="T8" fmla="*/ 0 60000 65536"/>
              <a:gd name="T9" fmla="*/ 0 60000 65536"/>
              <a:gd name="T10" fmla="*/ 0 60000 65536"/>
              <a:gd name="T11" fmla="*/ 0 60000 65536"/>
              <a:gd name="T12" fmla="*/ 0 w 2550"/>
              <a:gd name="T13" fmla="*/ 0 h 2415"/>
              <a:gd name="T14" fmla="*/ 2550 w 2550"/>
              <a:gd name="T15" fmla="*/ 2415 h 2415"/>
            </a:gdLst>
            <a:ahLst/>
            <a:cxnLst>
              <a:cxn ang="T8">
                <a:pos x="T0" y="T1"/>
              </a:cxn>
              <a:cxn ang="T9">
                <a:pos x="T2" y="T3"/>
              </a:cxn>
              <a:cxn ang="T10">
                <a:pos x="T4" y="T5"/>
              </a:cxn>
              <a:cxn ang="T11">
                <a:pos x="T6" y="T7"/>
              </a:cxn>
            </a:cxnLst>
            <a:rect l="T12" t="T13" r="T14" b="T15"/>
            <a:pathLst>
              <a:path w="2550" h="2415">
                <a:moveTo>
                  <a:pt x="592" y="0"/>
                </a:moveTo>
                <a:lnTo>
                  <a:pt x="2544" y="0"/>
                </a:lnTo>
                <a:lnTo>
                  <a:pt x="2550" y="2415"/>
                </a:lnTo>
                <a:lnTo>
                  <a:pt x="0" y="2415"/>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7460" name="Freeform 3"/>
          <p:cNvSpPr>
            <a:spLocks/>
          </p:cNvSpPr>
          <p:nvPr/>
        </p:nvSpPr>
        <p:spPr bwMode="auto">
          <a:xfrm>
            <a:off x="7143750" y="2606675"/>
            <a:ext cx="638175" cy="852488"/>
          </a:xfrm>
          <a:custGeom>
            <a:avLst/>
            <a:gdLst>
              <a:gd name="T0" fmla="*/ 2147483647 w 402"/>
              <a:gd name="T1" fmla="*/ 2147483647 h 537"/>
              <a:gd name="T2" fmla="*/ 2147483647 w 402"/>
              <a:gd name="T3" fmla="*/ 0 h 537"/>
              <a:gd name="T4" fmla="*/ 0 w 402"/>
              <a:gd name="T5" fmla="*/ 2147483647 h 537"/>
              <a:gd name="T6" fmla="*/ 2147483647 w 402"/>
              <a:gd name="T7" fmla="*/ 2147483647 h 537"/>
              <a:gd name="T8" fmla="*/ 2147483647 w 402"/>
              <a:gd name="T9" fmla="*/ 2147483647 h 537"/>
              <a:gd name="T10" fmla="*/ 0 60000 65536"/>
              <a:gd name="T11" fmla="*/ 0 60000 65536"/>
              <a:gd name="T12" fmla="*/ 0 60000 65536"/>
              <a:gd name="T13" fmla="*/ 0 60000 65536"/>
              <a:gd name="T14" fmla="*/ 0 60000 65536"/>
              <a:gd name="T15" fmla="*/ 0 w 402"/>
              <a:gd name="T16" fmla="*/ 0 h 537"/>
              <a:gd name="T17" fmla="*/ 402 w 402"/>
              <a:gd name="T18" fmla="*/ 537 h 537"/>
            </a:gdLst>
            <a:ahLst/>
            <a:cxnLst>
              <a:cxn ang="T10">
                <a:pos x="T0" y="T1"/>
              </a:cxn>
              <a:cxn ang="T11">
                <a:pos x="T2" y="T3"/>
              </a:cxn>
              <a:cxn ang="T12">
                <a:pos x="T4" y="T5"/>
              </a:cxn>
              <a:cxn ang="T13">
                <a:pos x="T6" y="T7"/>
              </a:cxn>
              <a:cxn ang="T14">
                <a:pos x="T8" y="T9"/>
              </a:cxn>
            </a:cxnLst>
            <a:rect l="T15" t="T16" r="T17" b="T18"/>
            <a:pathLst>
              <a:path w="402" h="537">
                <a:moveTo>
                  <a:pt x="402" y="363"/>
                </a:moveTo>
                <a:lnTo>
                  <a:pt x="28" y="0"/>
                </a:lnTo>
                <a:lnTo>
                  <a:pt x="0" y="470"/>
                </a:lnTo>
                <a:lnTo>
                  <a:pt x="242" y="537"/>
                </a:lnTo>
                <a:lnTo>
                  <a:pt x="402" y="363"/>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461" name="Text Box 4"/>
          <p:cNvSpPr txBox="1">
            <a:spLocks noChangeArrowheads="1"/>
          </p:cNvSpPr>
          <p:nvPr/>
        </p:nvSpPr>
        <p:spPr bwMode="auto">
          <a:xfrm>
            <a:off x="773113" y="1057275"/>
            <a:ext cx="9731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r>
              <a:rPr lang="en-US" altLang="zh-CN" sz="1600">
                <a:solidFill>
                  <a:srgbClr val="FF0000"/>
                </a:solidFill>
                <a:latin typeface="Comic Sans MS" pitchFamily="66" charset="0"/>
              </a:rPr>
              <a:t>message</a:t>
            </a:r>
            <a:endParaRPr lang="en-US" altLang="zh-CN" sz="1600">
              <a:solidFill>
                <a:schemeClr val="accent2"/>
              </a:solidFill>
              <a:latin typeface="Comic Sans MS" pitchFamily="66" charset="0"/>
            </a:endParaRPr>
          </a:p>
        </p:txBody>
      </p:sp>
      <p:sp>
        <p:nvSpPr>
          <p:cNvPr id="147462" name="Text Box 5"/>
          <p:cNvSpPr txBox="1">
            <a:spLocks noChangeArrowheads="1"/>
          </p:cNvSpPr>
          <p:nvPr/>
        </p:nvSpPr>
        <p:spPr bwMode="auto">
          <a:xfrm>
            <a:off x="539750" y="1331913"/>
            <a:ext cx="971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r>
              <a:rPr lang="en-US" altLang="zh-CN" sz="1600">
                <a:solidFill>
                  <a:srgbClr val="FF0000"/>
                </a:solidFill>
                <a:latin typeface="Comic Sans MS" pitchFamily="66" charset="0"/>
              </a:rPr>
              <a:t>segment</a:t>
            </a:r>
            <a:endParaRPr lang="en-US" altLang="zh-CN" sz="1600">
              <a:solidFill>
                <a:schemeClr val="accent2"/>
              </a:solidFill>
              <a:latin typeface="Comic Sans MS" pitchFamily="66" charset="0"/>
            </a:endParaRPr>
          </a:p>
        </p:txBody>
      </p:sp>
      <p:sp>
        <p:nvSpPr>
          <p:cNvPr id="147463" name="Text Box 6"/>
          <p:cNvSpPr txBox="1">
            <a:spLocks noChangeArrowheads="1"/>
          </p:cNvSpPr>
          <p:nvPr/>
        </p:nvSpPr>
        <p:spPr bwMode="auto">
          <a:xfrm>
            <a:off x="255588" y="1644650"/>
            <a:ext cx="10763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r>
              <a:rPr lang="en-US" altLang="zh-CN" sz="1600">
                <a:solidFill>
                  <a:srgbClr val="FF0000"/>
                </a:solidFill>
                <a:latin typeface="Comic Sans MS" pitchFamily="66" charset="0"/>
              </a:rPr>
              <a:t>datagram</a:t>
            </a:r>
            <a:endParaRPr lang="en-US" altLang="zh-CN" sz="1600">
              <a:solidFill>
                <a:schemeClr val="accent2"/>
              </a:solidFill>
              <a:latin typeface="Comic Sans MS" pitchFamily="66" charset="0"/>
            </a:endParaRPr>
          </a:p>
        </p:txBody>
      </p:sp>
      <p:sp>
        <p:nvSpPr>
          <p:cNvPr id="147464" name="Text Box 7"/>
          <p:cNvSpPr txBox="1">
            <a:spLocks noChangeArrowheads="1"/>
          </p:cNvSpPr>
          <p:nvPr/>
        </p:nvSpPr>
        <p:spPr bwMode="auto">
          <a:xfrm>
            <a:off x="209550" y="1978025"/>
            <a:ext cx="758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r>
              <a:rPr lang="en-US" altLang="zh-CN" sz="1600">
                <a:solidFill>
                  <a:srgbClr val="FF0000"/>
                </a:solidFill>
                <a:latin typeface="Comic Sans MS" pitchFamily="66" charset="0"/>
              </a:rPr>
              <a:t>frame</a:t>
            </a:r>
            <a:endParaRPr lang="en-US" altLang="zh-CN" sz="1600">
              <a:solidFill>
                <a:schemeClr val="accent2"/>
              </a:solidFill>
              <a:latin typeface="Comic Sans MS" pitchFamily="66" charset="0"/>
            </a:endParaRPr>
          </a:p>
        </p:txBody>
      </p:sp>
      <p:sp>
        <p:nvSpPr>
          <p:cNvPr id="147465" name="Text Box 8"/>
          <p:cNvSpPr txBox="1">
            <a:spLocks noChangeArrowheads="1"/>
          </p:cNvSpPr>
          <p:nvPr/>
        </p:nvSpPr>
        <p:spPr bwMode="auto">
          <a:xfrm>
            <a:off x="1674813" y="238125"/>
            <a:ext cx="1120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r>
              <a:rPr lang="en-US" altLang="zh-CN" sz="2400">
                <a:solidFill>
                  <a:schemeClr val="accent2"/>
                </a:solidFill>
                <a:latin typeface="Comic Sans MS" pitchFamily="66" charset="0"/>
              </a:rPr>
              <a:t>source</a:t>
            </a:r>
          </a:p>
        </p:txBody>
      </p:sp>
      <p:graphicFrame>
        <p:nvGraphicFramePr>
          <p:cNvPr id="147466" name="Object 9"/>
          <p:cNvGraphicFramePr>
            <a:graphicFrameLocks noChangeAspect="1"/>
          </p:cNvGraphicFramePr>
          <p:nvPr/>
        </p:nvGraphicFramePr>
        <p:xfrm>
          <a:off x="4113213" y="1562100"/>
          <a:ext cx="646112" cy="533400"/>
        </p:xfrm>
        <a:graphic>
          <a:graphicData uri="http://schemas.openxmlformats.org/presentationml/2006/ole">
            <mc:AlternateContent xmlns:mc="http://schemas.openxmlformats.org/markup-compatibility/2006">
              <mc:Choice xmlns:v="urn:schemas-microsoft-com:vml" Requires="v">
                <p:oleObj spid="_x0000_s37889" name="Clip" r:id="rId4" imgW="1307263" imgH="1084139" progId="MS_ClipArt_Gallery.2">
                  <p:embed/>
                </p:oleObj>
              </mc:Choice>
              <mc:Fallback>
                <p:oleObj name="Clip" r:id="rId4" imgW="1307263" imgH="1084139" progId="MS_ClipArt_Gallery.2">
                  <p:embed/>
                  <p:pic>
                    <p:nvPicPr>
                      <p:cNvPr id="147466"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3213" y="1562100"/>
                        <a:ext cx="646112"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7467" name="Freeform 10"/>
          <p:cNvSpPr>
            <a:spLocks/>
          </p:cNvSpPr>
          <p:nvPr/>
        </p:nvSpPr>
        <p:spPr bwMode="auto">
          <a:xfrm>
            <a:off x="3883025" y="1014413"/>
            <a:ext cx="360363"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47468" name="Group 11"/>
          <p:cNvGrpSpPr>
            <a:grpSpLocks/>
          </p:cNvGrpSpPr>
          <p:nvPr/>
        </p:nvGrpSpPr>
        <p:grpSpPr bwMode="auto">
          <a:xfrm>
            <a:off x="7502525" y="3187700"/>
            <a:ext cx="976313" cy="277813"/>
            <a:chOff x="198" y="3765"/>
            <a:chExt cx="693" cy="287"/>
          </a:xfrm>
        </p:grpSpPr>
        <p:sp>
          <p:nvSpPr>
            <p:cNvPr id="147614" name="Freeform 12"/>
            <p:cNvSpPr>
              <a:spLocks/>
            </p:cNvSpPr>
            <p:nvPr/>
          </p:nvSpPr>
          <p:spPr bwMode="auto">
            <a:xfrm>
              <a:off x="198" y="3888"/>
              <a:ext cx="672" cy="164"/>
            </a:xfrm>
            <a:custGeom>
              <a:avLst/>
              <a:gdLst>
                <a:gd name="T0" fmla="*/ 179 w 672"/>
                <a:gd name="T1" fmla="*/ 0 h 164"/>
                <a:gd name="T2" fmla="*/ 672 w 672"/>
                <a:gd name="T3" fmla="*/ 0 h 164"/>
                <a:gd name="T4" fmla="*/ 508 w 672"/>
                <a:gd name="T5" fmla="*/ 164 h 164"/>
                <a:gd name="T6" fmla="*/ 0 w 672"/>
                <a:gd name="T7" fmla="*/ 164 h 164"/>
                <a:gd name="T8" fmla="*/ 179 w 672"/>
                <a:gd name="T9" fmla="*/ 0 h 164"/>
                <a:gd name="T10" fmla="*/ 0 60000 65536"/>
                <a:gd name="T11" fmla="*/ 0 60000 65536"/>
                <a:gd name="T12" fmla="*/ 0 60000 65536"/>
                <a:gd name="T13" fmla="*/ 0 60000 65536"/>
                <a:gd name="T14" fmla="*/ 0 60000 65536"/>
                <a:gd name="T15" fmla="*/ 0 w 672"/>
                <a:gd name="T16" fmla="*/ 0 h 164"/>
                <a:gd name="T17" fmla="*/ 672 w 672"/>
                <a:gd name="T18" fmla="*/ 164 h 164"/>
              </a:gdLst>
              <a:ahLst/>
              <a:cxnLst>
                <a:cxn ang="T10">
                  <a:pos x="T0" y="T1"/>
                </a:cxn>
                <a:cxn ang="T11">
                  <a:pos x="T2" y="T3"/>
                </a:cxn>
                <a:cxn ang="T12">
                  <a:pos x="T4" y="T5"/>
                </a:cxn>
                <a:cxn ang="T13">
                  <a:pos x="T6" y="T7"/>
                </a:cxn>
                <a:cxn ang="T14">
                  <a:pos x="T8" y="T9"/>
                </a:cxn>
              </a:cxnLst>
              <a:rect l="T15" t="T16" r="T17" b="T18"/>
              <a:pathLst>
                <a:path w="672" h="164">
                  <a:moveTo>
                    <a:pt x="179" y="0"/>
                  </a:moveTo>
                  <a:lnTo>
                    <a:pt x="672" y="0"/>
                  </a:lnTo>
                  <a:lnTo>
                    <a:pt x="508" y="164"/>
                  </a:lnTo>
                  <a:lnTo>
                    <a:pt x="0" y="164"/>
                  </a:lnTo>
                  <a:lnTo>
                    <a:pt x="179" y="0"/>
                  </a:lnTo>
                  <a:close/>
                </a:path>
              </a:pathLst>
            </a:custGeom>
            <a:solidFill>
              <a:schemeClr val="hlink"/>
            </a:solidFill>
            <a:ln w="9525">
              <a:solidFill>
                <a:schemeClr val="tx1"/>
              </a:solidFill>
              <a:round/>
              <a:headEnd/>
              <a:tailEnd/>
            </a:ln>
          </p:spPr>
          <p:txBody>
            <a:bodyPr/>
            <a:lstStyle/>
            <a:p>
              <a:endParaRPr lang="zh-CN" altLang="en-US"/>
            </a:p>
          </p:txBody>
        </p:sp>
        <p:sp>
          <p:nvSpPr>
            <p:cNvPr id="147615" name="Freeform 13"/>
            <p:cNvSpPr>
              <a:spLocks/>
            </p:cNvSpPr>
            <p:nvPr/>
          </p:nvSpPr>
          <p:spPr bwMode="auto">
            <a:xfrm>
              <a:off x="213" y="3765"/>
              <a:ext cx="658" cy="281"/>
            </a:xfrm>
            <a:custGeom>
              <a:avLst/>
              <a:gdLst>
                <a:gd name="T0" fmla="*/ 0 w 658"/>
                <a:gd name="T1" fmla="*/ 281 h 281"/>
                <a:gd name="T2" fmla="*/ 13 w 658"/>
                <a:gd name="T3" fmla="*/ 150 h 281"/>
                <a:gd name="T4" fmla="*/ 658 w 658"/>
                <a:gd name="T5" fmla="*/ 0 h 281"/>
                <a:gd name="T6" fmla="*/ 658 w 658"/>
                <a:gd name="T7" fmla="*/ 130 h 281"/>
                <a:gd name="T8" fmla="*/ 0 w 658"/>
                <a:gd name="T9" fmla="*/ 281 h 281"/>
                <a:gd name="T10" fmla="*/ 0 60000 65536"/>
                <a:gd name="T11" fmla="*/ 0 60000 65536"/>
                <a:gd name="T12" fmla="*/ 0 60000 65536"/>
                <a:gd name="T13" fmla="*/ 0 60000 65536"/>
                <a:gd name="T14" fmla="*/ 0 60000 65536"/>
                <a:gd name="T15" fmla="*/ 0 w 658"/>
                <a:gd name="T16" fmla="*/ 0 h 281"/>
                <a:gd name="T17" fmla="*/ 658 w 658"/>
                <a:gd name="T18" fmla="*/ 281 h 281"/>
              </a:gdLst>
              <a:ahLst/>
              <a:cxnLst>
                <a:cxn ang="T10">
                  <a:pos x="T0" y="T1"/>
                </a:cxn>
                <a:cxn ang="T11">
                  <a:pos x="T2" y="T3"/>
                </a:cxn>
                <a:cxn ang="T12">
                  <a:pos x="T4" y="T5"/>
                </a:cxn>
                <a:cxn ang="T13">
                  <a:pos x="T6" y="T7"/>
                </a:cxn>
                <a:cxn ang="T14">
                  <a:pos x="T8" y="T9"/>
                </a:cxn>
              </a:cxnLst>
              <a:rect l="T15" t="T16" r="T17" b="T18"/>
              <a:pathLst>
                <a:path w="658" h="281">
                  <a:moveTo>
                    <a:pt x="0" y="281"/>
                  </a:moveTo>
                  <a:lnTo>
                    <a:pt x="13" y="150"/>
                  </a:lnTo>
                  <a:lnTo>
                    <a:pt x="658" y="0"/>
                  </a:lnTo>
                  <a:lnTo>
                    <a:pt x="658" y="130"/>
                  </a:lnTo>
                  <a:lnTo>
                    <a:pt x="0" y="281"/>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616" name="Freeform 14"/>
            <p:cNvSpPr>
              <a:spLocks/>
            </p:cNvSpPr>
            <p:nvPr/>
          </p:nvSpPr>
          <p:spPr bwMode="auto">
            <a:xfrm>
              <a:off x="219" y="3765"/>
              <a:ext cx="672" cy="164"/>
            </a:xfrm>
            <a:custGeom>
              <a:avLst/>
              <a:gdLst>
                <a:gd name="T0" fmla="*/ 179 w 672"/>
                <a:gd name="T1" fmla="*/ 0 h 164"/>
                <a:gd name="T2" fmla="*/ 672 w 672"/>
                <a:gd name="T3" fmla="*/ 0 h 164"/>
                <a:gd name="T4" fmla="*/ 508 w 672"/>
                <a:gd name="T5" fmla="*/ 164 h 164"/>
                <a:gd name="T6" fmla="*/ 0 w 672"/>
                <a:gd name="T7" fmla="*/ 164 h 164"/>
                <a:gd name="T8" fmla="*/ 179 w 672"/>
                <a:gd name="T9" fmla="*/ 0 h 164"/>
                <a:gd name="T10" fmla="*/ 0 60000 65536"/>
                <a:gd name="T11" fmla="*/ 0 60000 65536"/>
                <a:gd name="T12" fmla="*/ 0 60000 65536"/>
                <a:gd name="T13" fmla="*/ 0 60000 65536"/>
                <a:gd name="T14" fmla="*/ 0 60000 65536"/>
                <a:gd name="T15" fmla="*/ 0 w 672"/>
                <a:gd name="T16" fmla="*/ 0 h 164"/>
                <a:gd name="T17" fmla="*/ 672 w 672"/>
                <a:gd name="T18" fmla="*/ 164 h 164"/>
              </a:gdLst>
              <a:ahLst/>
              <a:cxnLst>
                <a:cxn ang="T10">
                  <a:pos x="T0" y="T1"/>
                </a:cxn>
                <a:cxn ang="T11">
                  <a:pos x="T2" y="T3"/>
                </a:cxn>
                <a:cxn ang="T12">
                  <a:pos x="T4" y="T5"/>
                </a:cxn>
                <a:cxn ang="T13">
                  <a:pos x="T6" y="T7"/>
                </a:cxn>
                <a:cxn ang="T14">
                  <a:pos x="T8" y="T9"/>
                </a:cxn>
              </a:cxnLst>
              <a:rect l="T15" t="T16" r="T17" b="T18"/>
              <a:pathLst>
                <a:path w="672" h="164">
                  <a:moveTo>
                    <a:pt x="179" y="0"/>
                  </a:moveTo>
                  <a:lnTo>
                    <a:pt x="672" y="0"/>
                  </a:lnTo>
                  <a:lnTo>
                    <a:pt x="508" y="164"/>
                  </a:lnTo>
                  <a:lnTo>
                    <a:pt x="0" y="164"/>
                  </a:lnTo>
                  <a:lnTo>
                    <a:pt x="179" y="0"/>
                  </a:lnTo>
                  <a:close/>
                </a:path>
              </a:pathLst>
            </a:custGeom>
            <a:solidFill>
              <a:schemeClr val="hlink"/>
            </a:solidFill>
            <a:ln w="9525">
              <a:solidFill>
                <a:schemeClr val="tx1"/>
              </a:solidFill>
              <a:round/>
              <a:headEnd/>
              <a:tailEnd/>
            </a:ln>
          </p:spPr>
          <p:txBody>
            <a:bodyPr/>
            <a:lstStyle/>
            <a:p>
              <a:endParaRPr lang="zh-CN" altLang="en-US"/>
            </a:p>
          </p:txBody>
        </p:sp>
        <p:grpSp>
          <p:nvGrpSpPr>
            <p:cNvPr id="147617" name="Group 15"/>
            <p:cNvGrpSpPr>
              <a:grpSpLocks/>
            </p:cNvGrpSpPr>
            <p:nvPr/>
          </p:nvGrpSpPr>
          <p:grpSpPr bwMode="auto">
            <a:xfrm>
              <a:off x="423" y="3789"/>
              <a:ext cx="238" cy="103"/>
              <a:chOff x="2848" y="848"/>
              <a:chExt cx="140" cy="98"/>
            </a:xfrm>
          </p:grpSpPr>
          <p:sp>
            <p:nvSpPr>
              <p:cNvPr id="147622" name="Line 1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623" name="Line 1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624" name="Line 1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7618" name="Group 19"/>
            <p:cNvGrpSpPr>
              <a:grpSpLocks/>
            </p:cNvGrpSpPr>
            <p:nvPr/>
          </p:nvGrpSpPr>
          <p:grpSpPr bwMode="auto">
            <a:xfrm flipV="1">
              <a:off x="437" y="3787"/>
              <a:ext cx="238" cy="103"/>
              <a:chOff x="2848" y="848"/>
              <a:chExt cx="140" cy="98"/>
            </a:xfrm>
          </p:grpSpPr>
          <p:sp>
            <p:nvSpPr>
              <p:cNvPr id="147619" name="Line 2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620" name="Line 2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621" name="Line 2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47469" name="Rectangle 23"/>
          <p:cNvSpPr>
            <a:spLocks noChangeArrowheads="1"/>
          </p:cNvSpPr>
          <p:nvPr/>
        </p:nvSpPr>
        <p:spPr bwMode="auto">
          <a:xfrm>
            <a:off x="2659063" y="1020763"/>
            <a:ext cx="1296987" cy="15462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470" name="Rectangle 24"/>
          <p:cNvSpPr>
            <a:spLocks noChangeArrowheads="1"/>
          </p:cNvSpPr>
          <p:nvPr/>
        </p:nvSpPr>
        <p:spPr bwMode="auto">
          <a:xfrm>
            <a:off x="2611438" y="1092200"/>
            <a:ext cx="1273175" cy="1536700"/>
          </a:xfrm>
          <a:prstGeom prst="rect">
            <a:avLst/>
          </a:prstGeom>
          <a:solidFill>
            <a:schemeClr val="bg1"/>
          </a:solidFill>
          <a:ln w="2857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471" name="Line 25"/>
          <p:cNvSpPr>
            <a:spLocks noChangeShapeType="1"/>
          </p:cNvSpPr>
          <p:nvPr/>
        </p:nvSpPr>
        <p:spPr bwMode="auto">
          <a:xfrm>
            <a:off x="2611438" y="1409700"/>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472" name="Text Box 26"/>
          <p:cNvSpPr txBox="1">
            <a:spLocks noChangeArrowheads="1"/>
          </p:cNvSpPr>
          <p:nvPr/>
        </p:nvSpPr>
        <p:spPr bwMode="auto">
          <a:xfrm>
            <a:off x="2568575" y="1058863"/>
            <a:ext cx="1317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lnSpc>
                <a:spcPct val="110000"/>
              </a:lnSpc>
              <a:spcBef>
                <a:spcPct val="0"/>
              </a:spcBef>
              <a:buClrTx/>
              <a:buSzTx/>
              <a:buFontTx/>
              <a:buNone/>
            </a:pPr>
            <a:r>
              <a:rPr lang="en-US" altLang="zh-CN" sz="1800">
                <a:latin typeface="Comic Sans MS" pitchFamily="66" charset="0"/>
              </a:rPr>
              <a:t>application</a:t>
            </a:r>
          </a:p>
          <a:p>
            <a:pPr algn="ctr">
              <a:lnSpc>
                <a:spcPct val="110000"/>
              </a:lnSpc>
              <a:spcBef>
                <a:spcPct val="0"/>
              </a:spcBef>
              <a:buClrTx/>
              <a:buSzTx/>
              <a:buFontTx/>
              <a:buNone/>
            </a:pPr>
            <a:r>
              <a:rPr lang="en-US" altLang="zh-CN" sz="1800">
                <a:latin typeface="Comic Sans MS" pitchFamily="66" charset="0"/>
              </a:rPr>
              <a:t>transport</a:t>
            </a:r>
          </a:p>
          <a:p>
            <a:pPr algn="ctr">
              <a:lnSpc>
                <a:spcPct val="110000"/>
              </a:lnSpc>
              <a:spcBef>
                <a:spcPct val="0"/>
              </a:spcBef>
              <a:buClrTx/>
              <a:buSzTx/>
              <a:buFontTx/>
              <a:buNone/>
            </a:pPr>
            <a:r>
              <a:rPr lang="en-US" altLang="zh-CN" sz="1800">
                <a:latin typeface="Comic Sans MS" pitchFamily="66" charset="0"/>
              </a:rPr>
              <a:t>network</a:t>
            </a:r>
          </a:p>
          <a:p>
            <a:pPr algn="ctr">
              <a:lnSpc>
                <a:spcPct val="110000"/>
              </a:lnSpc>
              <a:spcBef>
                <a:spcPct val="0"/>
              </a:spcBef>
              <a:buClrTx/>
              <a:buSzTx/>
              <a:buFontTx/>
              <a:buNone/>
            </a:pPr>
            <a:r>
              <a:rPr lang="en-US" altLang="zh-CN" sz="1800">
                <a:latin typeface="Comic Sans MS" pitchFamily="66" charset="0"/>
              </a:rPr>
              <a:t>link</a:t>
            </a:r>
          </a:p>
          <a:p>
            <a:pPr algn="ctr">
              <a:lnSpc>
                <a:spcPct val="110000"/>
              </a:lnSpc>
              <a:spcBef>
                <a:spcPct val="0"/>
              </a:spcBef>
              <a:buClrTx/>
              <a:buSzTx/>
              <a:buFontTx/>
              <a:buNone/>
            </a:pPr>
            <a:r>
              <a:rPr lang="en-US" altLang="zh-CN" sz="1800">
                <a:latin typeface="Comic Sans MS" pitchFamily="66" charset="0"/>
              </a:rPr>
              <a:t>physical</a:t>
            </a:r>
          </a:p>
        </p:txBody>
      </p:sp>
      <p:sp>
        <p:nvSpPr>
          <p:cNvPr id="147473" name="Line 27"/>
          <p:cNvSpPr>
            <a:spLocks noChangeShapeType="1"/>
          </p:cNvSpPr>
          <p:nvPr/>
        </p:nvSpPr>
        <p:spPr bwMode="auto">
          <a:xfrm>
            <a:off x="2619375" y="1730375"/>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474" name="Line 28"/>
          <p:cNvSpPr>
            <a:spLocks noChangeShapeType="1"/>
          </p:cNvSpPr>
          <p:nvPr/>
        </p:nvSpPr>
        <p:spPr bwMode="auto">
          <a:xfrm>
            <a:off x="2624138" y="2011363"/>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475" name="Line 29"/>
          <p:cNvSpPr>
            <a:spLocks noChangeShapeType="1"/>
          </p:cNvSpPr>
          <p:nvPr/>
        </p:nvSpPr>
        <p:spPr bwMode="auto">
          <a:xfrm>
            <a:off x="2624138" y="2287588"/>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47476" name="Group 30"/>
          <p:cNvGrpSpPr>
            <a:grpSpLocks/>
          </p:cNvGrpSpPr>
          <p:nvPr/>
        </p:nvGrpSpPr>
        <p:grpSpPr bwMode="auto">
          <a:xfrm>
            <a:off x="1055688" y="2001838"/>
            <a:ext cx="1479550" cy="303212"/>
            <a:chOff x="332" y="2224"/>
            <a:chExt cx="932" cy="191"/>
          </a:xfrm>
        </p:grpSpPr>
        <p:sp>
          <p:nvSpPr>
            <p:cNvPr id="147606" name="Rectangle 31"/>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607" name="Rectangle 32"/>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H</a:t>
              </a:r>
              <a:r>
                <a:rPr lang="en-US" altLang="zh-CN" sz="1800" baseline="-25000">
                  <a:latin typeface="Comic Sans MS" pitchFamily="66" charset="0"/>
                </a:rPr>
                <a:t>t</a:t>
              </a:r>
            </a:p>
          </p:txBody>
        </p:sp>
        <p:sp>
          <p:nvSpPr>
            <p:cNvPr id="147608" name="Rectangle 33"/>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H</a:t>
              </a:r>
              <a:r>
                <a:rPr lang="en-US" altLang="zh-CN" sz="1800" baseline="-25000">
                  <a:latin typeface="Comic Sans MS" pitchFamily="66" charset="0"/>
                </a:rPr>
                <a:t>n</a:t>
              </a:r>
            </a:p>
          </p:txBody>
        </p:sp>
        <p:sp>
          <p:nvSpPr>
            <p:cNvPr id="147609" name="Rectangle 34"/>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H</a:t>
              </a:r>
              <a:r>
                <a:rPr lang="en-US" altLang="zh-CN" sz="1800" baseline="-25000">
                  <a:latin typeface="Comic Sans MS" pitchFamily="66" charset="0"/>
                </a:rPr>
                <a:t>l</a:t>
              </a:r>
            </a:p>
          </p:txBody>
        </p:sp>
        <p:sp>
          <p:nvSpPr>
            <p:cNvPr id="147610" name="Rectangle 35"/>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M</a:t>
              </a:r>
              <a:endParaRPr lang="en-US" altLang="zh-CN" sz="1400">
                <a:latin typeface="Times New Roman" pitchFamily="18" charset="0"/>
              </a:endParaRPr>
            </a:p>
          </p:txBody>
        </p:sp>
        <p:sp>
          <p:nvSpPr>
            <p:cNvPr id="147611" name="Line 36"/>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612" name="Line 37"/>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613" name="Line 38"/>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7477" name="Group 39"/>
          <p:cNvGrpSpPr>
            <a:grpSpLocks/>
          </p:cNvGrpSpPr>
          <p:nvPr/>
        </p:nvGrpSpPr>
        <p:grpSpPr bwMode="auto">
          <a:xfrm>
            <a:off x="1323975" y="1703388"/>
            <a:ext cx="1208088" cy="303212"/>
            <a:chOff x="501" y="1990"/>
            <a:chExt cx="761" cy="191"/>
          </a:xfrm>
        </p:grpSpPr>
        <p:sp>
          <p:nvSpPr>
            <p:cNvPr id="147600" name="Rectangle 40"/>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601" name="Rectangle 41"/>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H</a:t>
              </a:r>
              <a:r>
                <a:rPr lang="en-US" altLang="zh-CN" sz="1800" baseline="-25000">
                  <a:latin typeface="Comic Sans MS" pitchFamily="66" charset="0"/>
                </a:rPr>
                <a:t>t</a:t>
              </a:r>
            </a:p>
          </p:txBody>
        </p:sp>
        <p:sp>
          <p:nvSpPr>
            <p:cNvPr id="147602" name="Rectangle 42"/>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H</a:t>
              </a:r>
              <a:r>
                <a:rPr lang="en-US" altLang="zh-CN" sz="1800" baseline="-25000">
                  <a:latin typeface="Comic Sans MS" pitchFamily="66" charset="0"/>
                </a:rPr>
                <a:t>n</a:t>
              </a:r>
            </a:p>
          </p:txBody>
        </p:sp>
        <p:sp>
          <p:nvSpPr>
            <p:cNvPr id="147603" name="Rectangle 43"/>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M</a:t>
              </a:r>
              <a:endParaRPr lang="en-US" altLang="zh-CN" sz="1400">
                <a:latin typeface="Times New Roman" pitchFamily="18" charset="0"/>
              </a:endParaRPr>
            </a:p>
          </p:txBody>
        </p:sp>
        <p:sp>
          <p:nvSpPr>
            <p:cNvPr id="147604" name="Line 44"/>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605" name="Line 45"/>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7478" name="Group 46"/>
          <p:cNvGrpSpPr>
            <a:grpSpLocks/>
          </p:cNvGrpSpPr>
          <p:nvPr/>
        </p:nvGrpSpPr>
        <p:grpSpPr bwMode="auto">
          <a:xfrm>
            <a:off x="1627188" y="1395413"/>
            <a:ext cx="890587" cy="303212"/>
            <a:chOff x="645" y="1734"/>
            <a:chExt cx="561" cy="191"/>
          </a:xfrm>
        </p:grpSpPr>
        <p:sp>
          <p:nvSpPr>
            <p:cNvPr id="147596" name="Rectangle 47"/>
            <p:cNvSpPr>
              <a:spLocks noChangeArrowheads="1"/>
            </p:cNvSpPr>
            <p:nvPr/>
          </p:nvSpPr>
          <p:spPr bwMode="auto">
            <a:xfrm>
              <a:off x="645" y="1751"/>
              <a:ext cx="482" cy="162"/>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597" name="Rectangle 48"/>
            <p:cNvSpPr>
              <a:spLocks noChangeArrowheads="1"/>
            </p:cNvSpPr>
            <p:nvPr/>
          </p:nvSpPr>
          <p:spPr bwMode="auto">
            <a:xfrm>
              <a:off x="648" y="173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H</a:t>
              </a:r>
              <a:r>
                <a:rPr lang="en-US" altLang="zh-CN" sz="1800" baseline="-25000">
                  <a:latin typeface="Comic Sans MS" pitchFamily="66" charset="0"/>
                </a:rPr>
                <a:t>t</a:t>
              </a:r>
            </a:p>
          </p:txBody>
        </p:sp>
        <p:sp>
          <p:nvSpPr>
            <p:cNvPr id="147598" name="Rectangle 49"/>
            <p:cNvSpPr>
              <a:spLocks noChangeArrowheads="1"/>
            </p:cNvSpPr>
            <p:nvPr/>
          </p:nvSpPr>
          <p:spPr bwMode="auto">
            <a:xfrm>
              <a:off x="778" y="173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M</a:t>
              </a:r>
              <a:endParaRPr lang="en-US" altLang="zh-CN" sz="1400">
                <a:latin typeface="Times New Roman" pitchFamily="18" charset="0"/>
              </a:endParaRPr>
            </a:p>
          </p:txBody>
        </p:sp>
        <p:sp>
          <p:nvSpPr>
            <p:cNvPr id="147599" name="Line 50"/>
            <p:cNvSpPr>
              <a:spLocks noChangeShapeType="1"/>
            </p:cNvSpPr>
            <p:nvPr/>
          </p:nvSpPr>
          <p:spPr bwMode="auto">
            <a:xfrm>
              <a:off x="824" y="175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7479" name="Group 51"/>
          <p:cNvGrpSpPr>
            <a:grpSpLocks/>
          </p:cNvGrpSpPr>
          <p:nvPr/>
        </p:nvGrpSpPr>
        <p:grpSpPr bwMode="auto">
          <a:xfrm>
            <a:off x="1833563" y="1084263"/>
            <a:ext cx="679450" cy="301625"/>
            <a:chOff x="780" y="1553"/>
            <a:chExt cx="428" cy="190"/>
          </a:xfrm>
        </p:grpSpPr>
        <p:sp>
          <p:nvSpPr>
            <p:cNvPr id="147594" name="Rectangle 52"/>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595" name="Rectangle 53"/>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M</a:t>
              </a:r>
              <a:endParaRPr lang="en-US" altLang="zh-CN" sz="1400">
                <a:latin typeface="Times New Roman" pitchFamily="18" charset="0"/>
              </a:endParaRPr>
            </a:p>
          </p:txBody>
        </p:sp>
      </p:grpSp>
      <p:sp>
        <p:nvSpPr>
          <p:cNvPr id="147480" name="Text Box 54"/>
          <p:cNvSpPr txBox="1">
            <a:spLocks noChangeArrowheads="1"/>
          </p:cNvSpPr>
          <p:nvPr/>
        </p:nvSpPr>
        <p:spPr bwMode="auto">
          <a:xfrm>
            <a:off x="1617663" y="4251325"/>
            <a:ext cx="15081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r>
              <a:rPr lang="en-US" altLang="zh-CN" sz="2000">
                <a:solidFill>
                  <a:schemeClr val="accent2"/>
                </a:solidFill>
                <a:latin typeface="Comic Sans MS" pitchFamily="66" charset="0"/>
              </a:rPr>
              <a:t>destination</a:t>
            </a:r>
          </a:p>
        </p:txBody>
      </p:sp>
      <p:graphicFrame>
        <p:nvGraphicFramePr>
          <p:cNvPr id="147481" name="Object 55"/>
          <p:cNvGraphicFramePr>
            <a:graphicFrameLocks noChangeAspect="1"/>
          </p:cNvGraphicFramePr>
          <p:nvPr/>
        </p:nvGraphicFramePr>
        <p:xfrm>
          <a:off x="3224213" y="5448300"/>
          <a:ext cx="646112" cy="533400"/>
        </p:xfrm>
        <a:graphic>
          <a:graphicData uri="http://schemas.openxmlformats.org/presentationml/2006/ole">
            <mc:AlternateContent xmlns:mc="http://schemas.openxmlformats.org/markup-compatibility/2006">
              <mc:Choice xmlns:v="urn:schemas-microsoft-com:vml" Requires="v">
                <p:oleObj spid="_x0000_s37890" name="Clip" r:id="rId6" imgW="1307263" imgH="1084139" progId="MS_ClipArt_Gallery.2">
                  <p:embed/>
                </p:oleObj>
              </mc:Choice>
              <mc:Fallback>
                <p:oleObj name="Clip" r:id="rId6" imgW="1307263" imgH="1084139" progId="MS_ClipArt_Gallery.2">
                  <p:embed/>
                  <p:pic>
                    <p:nvPicPr>
                      <p:cNvPr id="147481" name="Object 5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24213" y="5448300"/>
                        <a:ext cx="646112"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7482" name="Freeform 56"/>
          <p:cNvSpPr>
            <a:spLocks/>
          </p:cNvSpPr>
          <p:nvPr/>
        </p:nvSpPr>
        <p:spPr bwMode="auto">
          <a:xfrm>
            <a:off x="2994025" y="4900613"/>
            <a:ext cx="360363"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483" name="Rectangle 57"/>
          <p:cNvSpPr>
            <a:spLocks noChangeArrowheads="1"/>
          </p:cNvSpPr>
          <p:nvPr/>
        </p:nvSpPr>
        <p:spPr bwMode="auto">
          <a:xfrm>
            <a:off x="1770063" y="4906963"/>
            <a:ext cx="1296987" cy="15462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484" name="Rectangle 58"/>
          <p:cNvSpPr>
            <a:spLocks noChangeArrowheads="1"/>
          </p:cNvSpPr>
          <p:nvPr/>
        </p:nvSpPr>
        <p:spPr bwMode="auto">
          <a:xfrm>
            <a:off x="1722438" y="4978400"/>
            <a:ext cx="1273175" cy="1536700"/>
          </a:xfrm>
          <a:prstGeom prst="rect">
            <a:avLst/>
          </a:prstGeom>
          <a:solidFill>
            <a:schemeClr val="bg1"/>
          </a:solidFill>
          <a:ln w="2857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485" name="Line 59"/>
          <p:cNvSpPr>
            <a:spLocks noChangeShapeType="1"/>
          </p:cNvSpPr>
          <p:nvPr/>
        </p:nvSpPr>
        <p:spPr bwMode="auto">
          <a:xfrm>
            <a:off x="1722438" y="5295900"/>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486" name="Text Box 60"/>
          <p:cNvSpPr txBox="1">
            <a:spLocks noChangeArrowheads="1"/>
          </p:cNvSpPr>
          <p:nvPr/>
        </p:nvSpPr>
        <p:spPr bwMode="auto">
          <a:xfrm>
            <a:off x="1679575" y="4945063"/>
            <a:ext cx="1317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lnSpc>
                <a:spcPct val="110000"/>
              </a:lnSpc>
              <a:spcBef>
                <a:spcPct val="0"/>
              </a:spcBef>
              <a:buClrTx/>
              <a:buSzTx/>
              <a:buFontTx/>
              <a:buNone/>
            </a:pPr>
            <a:r>
              <a:rPr lang="en-US" altLang="zh-CN" sz="1800">
                <a:latin typeface="Comic Sans MS" pitchFamily="66" charset="0"/>
              </a:rPr>
              <a:t>application</a:t>
            </a:r>
          </a:p>
          <a:p>
            <a:pPr algn="ctr">
              <a:lnSpc>
                <a:spcPct val="110000"/>
              </a:lnSpc>
              <a:spcBef>
                <a:spcPct val="0"/>
              </a:spcBef>
              <a:buClrTx/>
              <a:buSzTx/>
              <a:buFontTx/>
              <a:buNone/>
            </a:pPr>
            <a:r>
              <a:rPr lang="en-US" altLang="zh-CN" sz="1800">
                <a:latin typeface="Comic Sans MS" pitchFamily="66" charset="0"/>
              </a:rPr>
              <a:t>transport</a:t>
            </a:r>
          </a:p>
          <a:p>
            <a:pPr algn="ctr">
              <a:lnSpc>
                <a:spcPct val="110000"/>
              </a:lnSpc>
              <a:spcBef>
                <a:spcPct val="0"/>
              </a:spcBef>
              <a:buClrTx/>
              <a:buSzTx/>
              <a:buFontTx/>
              <a:buNone/>
            </a:pPr>
            <a:r>
              <a:rPr lang="en-US" altLang="zh-CN" sz="1800">
                <a:latin typeface="Comic Sans MS" pitchFamily="66" charset="0"/>
              </a:rPr>
              <a:t>network</a:t>
            </a:r>
          </a:p>
          <a:p>
            <a:pPr algn="ctr">
              <a:lnSpc>
                <a:spcPct val="110000"/>
              </a:lnSpc>
              <a:spcBef>
                <a:spcPct val="0"/>
              </a:spcBef>
              <a:buClrTx/>
              <a:buSzTx/>
              <a:buFontTx/>
              <a:buNone/>
            </a:pPr>
            <a:r>
              <a:rPr lang="en-US" altLang="zh-CN" sz="1800">
                <a:latin typeface="Comic Sans MS" pitchFamily="66" charset="0"/>
              </a:rPr>
              <a:t>link</a:t>
            </a:r>
          </a:p>
          <a:p>
            <a:pPr algn="ctr">
              <a:lnSpc>
                <a:spcPct val="110000"/>
              </a:lnSpc>
              <a:spcBef>
                <a:spcPct val="0"/>
              </a:spcBef>
              <a:buClrTx/>
              <a:buSzTx/>
              <a:buFontTx/>
              <a:buNone/>
            </a:pPr>
            <a:r>
              <a:rPr lang="en-US" altLang="zh-CN" sz="1800">
                <a:latin typeface="Comic Sans MS" pitchFamily="66" charset="0"/>
              </a:rPr>
              <a:t>physical</a:t>
            </a:r>
          </a:p>
        </p:txBody>
      </p:sp>
      <p:sp>
        <p:nvSpPr>
          <p:cNvPr id="147487" name="Line 61"/>
          <p:cNvSpPr>
            <a:spLocks noChangeShapeType="1"/>
          </p:cNvSpPr>
          <p:nvPr/>
        </p:nvSpPr>
        <p:spPr bwMode="auto">
          <a:xfrm>
            <a:off x="1730375" y="5616575"/>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488" name="Line 62"/>
          <p:cNvSpPr>
            <a:spLocks noChangeShapeType="1"/>
          </p:cNvSpPr>
          <p:nvPr/>
        </p:nvSpPr>
        <p:spPr bwMode="auto">
          <a:xfrm>
            <a:off x="1735138" y="5897563"/>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489" name="Line 63"/>
          <p:cNvSpPr>
            <a:spLocks noChangeShapeType="1"/>
          </p:cNvSpPr>
          <p:nvPr/>
        </p:nvSpPr>
        <p:spPr bwMode="auto">
          <a:xfrm>
            <a:off x="1735138" y="6173788"/>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47490" name="Group 64"/>
          <p:cNvGrpSpPr>
            <a:grpSpLocks/>
          </p:cNvGrpSpPr>
          <p:nvPr/>
        </p:nvGrpSpPr>
        <p:grpSpPr bwMode="auto">
          <a:xfrm>
            <a:off x="166688" y="5888038"/>
            <a:ext cx="1479550" cy="303212"/>
            <a:chOff x="332" y="2224"/>
            <a:chExt cx="932" cy="191"/>
          </a:xfrm>
        </p:grpSpPr>
        <p:sp>
          <p:nvSpPr>
            <p:cNvPr id="147586" name="Rectangle 65"/>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587" name="Rectangle 66"/>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H</a:t>
              </a:r>
              <a:r>
                <a:rPr lang="en-US" altLang="zh-CN" sz="1800" baseline="-25000">
                  <a:latin typeface="Comic Sans MS" pitchFamily="66" charset="0"/>
                </a:rPr>
                <a:t>t</a:t>
              </a:r>
            </a:p>
          </p:txBody>
        </p:sp>
        <p:sp>
          <p:nvSpPr>
            <p:cNvPr id="147588" name="Rectangle 67"/>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H</a:t>
              </a:r>
              <a:r>
                <a:rPr lang="en-US" altLang="zh-CN" sz="1800" baseline="-25000">
                  <a:latin typeface="Comic Sans MS" pitchFamily="66" charset="0"/>
                </a:rPr>
                <a:t>n</a:t>
              </a:r>
            </a:p>
          </p:txBody>
        </p:sp>
        <p:sp>
          <p:nvSpPr>
            <p:cNvPr id="147589" name="Rectangle 68"/>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H</a:t>
              </a:r>
              <a:r>
                <a:rPr lang="en-US" altLang="zh-CN" sz="1800" baseline="-25000">
                  <a:latin typeface="Comic Sans MS" pitchFamily="66" charset="0"/>
                </a:rPr>
                <a:t>l</a:t>
              </a:r>
            </a:p>
          </p:txBody>
        </p:sp>
        <p:sp>
          <p:nvSpPr>
            <p:cNvPr id="147590" name="Rectangle 69"/>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M</a:t>
              </a:r>
              <a:endParaRPr lang="en-US" altLang="zh-CN" sz="1400">
                <a:latin typeface="Times New Roman" pitchFamily="18" charset="0"/>
              </a:endParaRPr>
            </a:p>
          </p:txBody>
        </p:sp>
        <p:sp>
          <p:nvSpPr>
            <p:cNvPr id="147591" name="Line 70"/>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92" name="Line 71"/>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93" name="Line 72"/>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7491" name="Group 73"/>
          <p:cNvGrpSpPr>
            <a:grpSpLocks/>
          </p:cNvGrpSpPr>
          <p:nvPr/>
        </p:nvGrpSpPr>
        <p:grpSpPr bwMode="auto">
          <a:xfrm>
            <a:off x="434975" y="5589588"/>
            <a:ext cx="1208088" cy="303212"/>
            <a:chOff x="501" y="1990"/>
            <a:chExt cx="761" cy="191"/>
          </a:xfrm>
        </p:grpSpPr>
        <p:sp>
          <p:nvSpPr>
            <p:cNvPr id="147580" name="Rectangle 74"/>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581" name="Rectangle 75"/>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H</a:t>
              </a:r>
              <a:r>
                <a:rPr lang="en-US" altLang="zh-CN" sz="1800" baseline="-25000">
                  <a:latin typeface="Comic Sans MS" pitchFamily="66" charset="0"/>
                </a:rPr>
                <a:t>t</a:t>
              </a:r>
            </a:p>
          </p:txBody>
        </p:sp>
        <p:sp>
          <p:nvSpPr>
            <p:cNvPr id="147582" name="Rectangle 76"/>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H</a:t>
              </a:r>
              <a:r>
                <a:rPr lang="en-US" altLang="zh-CN" sz="1800" baseline="-25000">
                  <a:latin typeface="Comic Sans MS" pitchFamily="66" charset="0"/>
                </a:rPr>
                <a:t>n</a:t>
              </a:r>
            </a:p>
          </p:txBody>
        </p:sp>
        <p:sp>
          <p:nvSpPr>
            <p:cNvPr id="147583" name="Rectangle 77"/>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M</a:t>
              </a:r>
              <a:endParaRPr lang="en-US" altLang="zh-CN" sz="1400">
                <a:latin typeface="Times New Roman" pitchFamily="18" charset="0"/>
              </a:endParaRPr>
            </a:p>
          </p:txBody>
        </p:sp>
        <p:sp>
          <p:nvSpPr>
            <p:cNvPr id="147584" name="Line 78"/>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85" name="Line 79"/>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7492" name="Group 80"/>
          <p:cNvGrpSpPr>
            <a:grpSpLocks/>
          </p:cNvGrpSpPr>
          <p:nvPr/>
        </p:nvGrpSpPr>
        <p:grpSpPr bwMode="auto">
          <a:xfrm>
            <a:off x="738188" y="5281613"/>
            <a:ext cx="890587" cy="303212"/>
            <a:chOff x="645" y="1734"/>
            <a:chExt cx="561" cy="191"/>
          </a:xfrm>
        </p:grpSpPr>
        <p:sp>
          <p:nvSpPr>
            <p:cNvPr id="147576" name="Rectangle 81"/>
            <p:cNvSpPr>
              <a:spLocks noChangeArrowheads="1"/>
            </p:cNvSpPr>
            <p:nvPr/>
          </p:nvSpPr>
          <p:spPr bwMode="auto">
            <a:xfrm>
              <a:off x="645" y="1751"/>
              <a:ext cx="482" cy="162"/>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577" name="Rectangle 82"/>
            <p:cNvSpPr>
              <a:spLocks noChangeArrowheads="1"/>
            </p:cNvSpPr>
            <p:nvPr/>
          </p:nvSpPr>
          <p:spPr bwMode="auto">
            <a:xfrm>
              <a:off x="648" y="173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H</a:t>
              </a:r>
              <a:r>
                <a:rPr lang="en-US" altLang="zh-CN" sz="1800" baseline="-25000">
                  <a:latin typeface="Comic Sans MS" pitchFamily="66" charset="0"/>
                </a:rPr>
                <a:t>t</a:t>
              </a:r>
            </a:p>
          </p:txBody>
        </p:sp>
        <p:sp>
          <p:nvSpPr>
            <p:cNvPr id="147578" name="Rectangle 83"/>
            <p:cNvSpPr>
              <a:spLocks noChangeArrowheads="1"/>
            </p:cNvSpPr>
            <p:nvPr/>
          </p:nvSpPr>
          <p:spPr bwMode="auto">
            <a:xfrm>
              <a:off x="778" y="173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M</a:t>
              </a:r>
              <a:endParaRPr lang="en-US" altLang="zh-CN" sz="1400">
                <a:latin typeface="Times New Roman" pitchFamily="18" charset="0"/>
              </a:endParaRPr>
            </a:p>
          </p:txBody>
        </p:sp>
        <p:sp>
          <p:nvSpPr>
            <p:cNvPr id="147579" name="Line 84"/>
            <p:cNvSpPr>
              <a:spLocks noChangeShapeType="1"/>
            </p:cNvSpPr>
            <p:nvPr/>
          </p:nvSpPr>
          <p:spPr bwMode="auto">
            <a:xfrm>
              <a:off x="824" y="175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7493" name="Group 85"/>
          <p:cNvGrpSpPr>
            <a:grpSpLocks/>
          </p:cNvGrpSpPr>
          <p:nvPr/>
        </p:nvGrpSpPr>
        <p:grpSpPr bwMode="auto">
          <a:xfrm>
            <a:off x="944563" y="4970463"/>
            <a:ext cx="679450" cy="301625"/>
            <a:chOff x="780" y="1553"/>
            <a:chExt cx="428" cy="190"/>
          </a:xfrm>
        </p:grpSpPr>
        <p:sp>
          <p:nvSpPr>
            <p:cNvPr id="147574" name="Rectangle 8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575" name="Rectangle 87"/>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M</a:t>
              </a:r>
              <a:endParaRPr lang="en-US" altLang="zh-CN" sz="1400">
                <a:latin typeface="Times New Roman" pitchFamily="18" charset="0"/>
              </a:endParaRPr>
            </a:p>
          </p:txBody>
        </p:sp>
      </p:grpSp>
      <p:grpSp>
        <p:nvGrpSpPr>
          <p:cNvPr id="147494" name="Group 88"/>
          <p:cNvGrpSpPr>
            <a:grpSpLocks/>
          </p:cNvGrpSpPr>
          <p:nvPr/>
        </p:nvGrpSpPr>
        <p:grpSpPr bwMode="auto">
          <a:xfrm>
            <a:off x="5668963" y="4524375"/>
            <a:ext cx="1387475" cy="1035050"/>
            <a:chOff x="3601" y="168"/>
            <a:chExt cx="874" cy="652"/>
          </a:xfrm>
        </p:grpSpPr>
        <p:sp>
          <p:nvSpPr>
            <p:cNvPr id="147569" name="Rectangle 89"/>
            <p:cNvSpPr>
              <a:spLocks noChangeArrowheads="1"/>
            </p:cNvSpPr>
            <p:nvPr/>
          </p:nvSpPr>
          <p:spPr bwMode="auto">
            <a:xfrm>
              <a:off x="3658" y="168"/>
              <a:ext cx="817" cy="59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570" name="Rectangle 90"/>
            <p:cNvSpPr>
              <a:spLocks noChangeArrowheads="1"/>
            </p:cNvSpPr>
            <p:nvPr/>
          </p:nvSpPr>
          <p:spPr bwMode="auto">
            <a:xfrm>
              <a:off x="3628" y="213"/>
              <a:ext cx="802" cy="596"/>
            </a:xfrm>
            <a:prstGeom prst="rect">
              <a:avLst/>
            </a:prstGeom>
            <a:solidFill>
              <a:schemeClr val="bg1"/>
            </a:solidFill>
            <a:ln w="2857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571" name="Line 91"/>
            <p:cNvSpPr>
              <a:spLocks noChangeShapeType="1"/>
            </p:cNvSpPr>
            <p:nvPr/>
          </p:nvSpPr>
          <p:spPr bwMode="auto">
            <a:xfrm>
              <a:off x="3628" y="413"/>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572" name="Text Box 92"/>
            <p:cNvSpPr txBox="1">
              <a:spLocks noChangeArrowheads="1"/>
            </p:cNvSpPr>
            <p:nvPr/>
          </p:nvSpPr>
          <p:spPr bwMode="auto">
            <a:xfrm>
              <a:off x="3601" y="192"/>
              <a:ext cx="830"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lnSpc>
                  <a:spcPct val="110000"/>
                </a:lnSpc>
                <a:spcBef>
                  <a:spcPct val="0"/>
                </a:spcBef>
                <a:buClrTx/>
                <a:buSzTx/>
                <a:buFontTx/>
                <a:buNone/>
              </a:pPr>
              <a:r>
                <a:rPr lang="en-US" altLang="zh-CN" sz="1800">
                  <a:latin typeface="Comic Sans MS" pitchFamily="66" charset="0"/>
                </a:rPr>
                <a:t>network</a:t>
              </a:r>
            </a:p>
            <a:p>
              <a:pPr algn="ctr">
                <a:lnSpc>
                  <a:spcPct val="110000"/>
                </a:lnSpc>
                <a:spcBef>
                  <a:spcPct val="0"/>
                </a:spcBef>
                <a:buClrTx/>
                <a:buSzTx/>
                <a:buFontTx/>
                <a:buNone/>
              </a:pPr>
              <a:r>
                <a:rPr lang="en-US" altLang="zh-CN" sz="1800">
                  <a:latin typeface="Comic Sans MS" pitchFamily="66" charset="0"/>
                </a:rPr>
                <a:t>link</a:t>
              </a:r>
            </a:p>
            <a:p>
              <a:pPr algn="ctr">
                <a:lnSpc>
                  <a:spcPct val="110000"/>
                </a:lnSpc>
                <a:spcBef>
                  <a:spcPct val="0"/>
                </a:spcBef>
                <a:buClrTx/>
                <a:buSzTx/>
                <a:buFontTx/>
                <a:buNone/>
              </a:pPr>
              <a:r>
                <a:rPr lang="en-US" altLang="zh-CN" sz="1800">
                  <a:latin typeface="Comic Sans MS" pitchFamily="66" charset="0"/>
                </a:rPr>
                <a:t>physical</a:t>
              </a:r>
            </a:p>
          </p:txBody>
        </p:sp>
        <p:sp>
          <p:nvSpPr>
            <p:cNvPr id="147573" name="Line 93"/>
            <p:cNvSpPr>
              <a:spLocks noChangeShapeType="1"/>
            </p:cNvSpPr>
            <p:nvPr/>
          </p:nvSpPr>
          <p:spPr bwMode="auto">
            <a:xfrm>
              <a:off x="3633" y="615"/>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7495" name="Group 94"/>
          <p:cNvGrpSpPr>
            <a:grpSpLocks/>
          </p:cNvGrpSpPr>
          <p:nvPr/>
        </p:nvGrpSpPr>
        <p:grpSpPr bwMode="auto">
          <a:xfrm>
            <a:off x="5835650" y="2632075"/>
            <a:ext cx="1387475" cy="733425"/>
            <a:chOff x="4696" y="597"/>
            <a:chExt cx="874" cy="462"/>
          </a:xfrm>
        </p:grpSpPr>
        <p:sp>
          <p:nvSpPr>
            <p:cNvPr id="147565" name="Rectangle 95"/>
            <p:cNvSpPr>
              <a:spLocks noChangeArrowheads="1"/>
            </p:cNvSpPr>
            <p:nvPr/>
          </p:nvSpPr>
          <p:spPr bwMode="auto">
            <a:xfrm>
              <a:off x="4753" y="597"/>
              <a:ext cx="817" cy="41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566" name="Rectangle 96"/>
            <p:cNvSpPr>
              <a:spLocks noChangeArrowheads="1"/>
            </p:cNvSpPr>
            <p:nvPr/>
          </p:nvSpPr>
          <p:spPr bwMode="auto">
            <a:xfrm>
              <a:off x="4723" y="642"/>
              <a:ext cx="802" cy="413"/>
            </a:xfrm>
            <a:prstGeom prst="rect">
              <a:avLst/>
            </a:prstGeom>
            <a:solidFill>
              <a:schemeClr val="bg1"/>
            </a:solidFill>
            <a:ln w="2857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567" name="Line 97"/>
            <p:cNvSpPr>
              <a:spLocks noChangeShapeType="1"/>
            </p:cNvSpPr>
            <p:nvPr/>
          </p:nvSpPr>
          <p:spPr bwMode="auto">
            <a:xfrm>
              <a:off x="4723" y="842"/>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568" name="Text Box 98"/>
            <p:cNvSpPr txBox="1">
              <a:spLocks noChangeArrowheads="1"/>
            </p:cNvSpPr>
            <p:nvPr/>
          </p:nvSpPr>
          <p:spPr bwMode="auto">
            <a:xfrm>
              <a:off x="4696" y="621"/>
              <a:ext cx="83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lnSpc>
                  <a:spcPct val="110000"/>
                </a:lnSpc>
                <a:spcBef>
                  <a:spcPct val="0"/>
                </a:spcBef>
                <a:buClrTx/>
                <a:buSzTx/>
                <a:buFontTx/>
                <a:buNone/>
              </a:pPr>
              <a:r>
                <a:rPr lang="en-US" altLang="zh-CN" sz="1800">
                  <a:latin typeface="Comic Sans MS" pitchFamily="66" charset="0"/>
                </a:rPr>
                <a:t>link</a:t>
              </a:r>
            </a:p>
            <a:p>
              <a:pPr algn="ctr">
                <a:lnSpc>
                  <a:spcPct val="110000"/>
                </a:lnSpc>
                <a:spcBef>
                  <a:spcPct val="0"/>
                </a:spcBef>
                <a:buClrTx/>
                <a:buSzTx/>
                <a:buFontTx/>
                <a:buNone/>
              </a:pPr>
              <a:r>
                <a:rPr lang="en-US" altLang="zh-CN" sz="1800">
                  <a:latin typeface="Comic Sans MS" pitchFamily="66" charset="0"/>
                </a:rPr>
                <a:t>physical</a:t>
              </a:r>
            </a:p>
          </p:txBody>
        </p:sp>
      </p:grpSp>
      <p:sp>
        <p:nvSpPr>
          <p:cNvPr id="147496" name="Freeform 99"/>
          <p:cNvSpPr>
            <a:spLocks/>
          </p:cNvSpPr>
          <p:nvPr/>
        </p:nvSpPr>
        <p:spPr bwMode="auto">
          <a:xfrm>
            <a:off x="6992938" y="4516438"/>
            <a:ext cx="655637" cy="1135062"/>
          </a:xfrm>
          <a:custGeom>
            <a:avLst/>
            <a:gdLst>
              <a:gd name="T0" fmla="*/ 2147483647 w 413"/>
              <a:gd name="T1" fmla="*/ 2147483647 h 715"/>
              <a:gd name="T2" fmla="*/ 2147483647 w 413"/>
              <a:gd name="T3" fmla="*/ 0 h 715"/>
              <a:gd name="T4" fmla="*/ 0 w 413"/>
              <a:gd name="T5" fmla="*/ 2147483647 h 715"/>
              <a:gd name="T6" fmla="*/ 2147483647 w 413"/>
              <a:gd name="T7" fmla="*/ 2147483647 h 715"/>
              <a:gd name="T8" fmla="*/ 2147483647 w 413"/>
              <a:gd name="T9" fmla="*/ 2147483647 h 715"/>
              <a:gd name="T10" fmla="*/ 0 60000 65536"/>
              <a:gd name="T11" fmla="*/ 0 60000 65536"/>
              <a:gd name="T12" fmla="*/ 0 60000 65536"/>
              <a:gd name="T13" fmla="*/ 0 60000 65536"/>
              <a:gd name="T14" fmla="*/ 0 60000 65536"/>
              <a:gd name="T15" fmla="*/ 0 w 413"/>
              <a:gd name="T16" fmla="*/ 0 h 715"/>
              <a:gd name="T17" fmla="*/ 413 w 413"/>
              <a:gd name="T18" fmla="*/ 715 h 715"/>
            </a:gdLst>
            <a:ahLst/>
            <a:cxnLst>
              <a:cxn ang="T10">
                <a:pos x="T0" y="T1"/>
              </a:cxn>
              <a:cxn ang="T11">
                <a:pos x="T2" y="T3"/>
              </a:cxn>
              <a:cxn ang="T12">
                <a:pos x="T4" y="T5"/>
              </a:cxn>
              <a:cxn ang="T13">
                <a:pos x="T6" y="T7"/>
              </a:cxn>
              <a:cxn ang="T14">
                <a:pos x="T8" y="T9"/>
              </a:cxn>
            </a:cxnLst>
            <a:rect l="T15" t="T16" r="T17" b="T18"/>
            <a:pathLst>
              <a:path w="413" h="715">
                <a:moveTo>
                  <a:pt x="413" y="570"/>
                </a:moveTo>
                <a:lnTo>
                  <a:pt x="9" y="0"/>
                </a:lnTo>
                <a:lnTo>
                  <a:pt x="0" y="604"/>
                </a:lnTo>
                <a:lnTo>
                  <a:pt x="397" y="715"/>
                </a:lnTo>
                <a:lnTo>
                  <a:pt x="413" y="570"/>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47497" name="Group 100"/>
          <p:cNvGrpSpPr>
            <a:grpSpLocks/>
          </p:cNvGrpSpPr>
          <p:nvPr/>
        </p:nvGrpSpPr>
        <p:grpSpPr bwMode="auto">
          <a:xfrm>
            <a:off x="7596188" y="5343525"/>
            <a:ext cx="766762" cy="433388"/>
            <a:chOff x="3600" y="219"/>
            <a:chExt cx="360" cy="175"/>
          </a:xfrm>
        </p:grpSpPr>
        <p:sp>
          <p:nvSpPr>
            <p:cNvPr id="147552" name="Oval 10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553" name="Line 102"/>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554" name="Line 103"/>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555" name="Rectangle 104"/>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endParaRPr lang="zh-CN" altLang="en-US" sz="2400">
                <a:latin typeface="Times New Roman" pitchFamily="18" charset="0"/>
              </a:endParaRPr>
            </a:p>
          </p:txBody>
        </p:sp>
        <p:sp>
          <p:nvSpPr>
            <p:cNvPr id="147556" name="Oval 10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grpSp>
          <p:nvGrpSpPr>
            <p:cNvPr id="147557" name="Group 106"/>
            <p:cNvGrpSpPr>
              <a:grpSpLocks/>
            </p:cNvGrpSpPr>
            <p:nvPr/>
          </p:nvGrpSpPr>
          <p:grpSpPr bwMode="auto">
            <a:xfrm>
              <a:off x="3686" y="244"/>
              <a:ext cx="177" cy="66"/>
              <a:chOff x="2848" y="848"/>
              <a:chExt cx="140" cy="98"/>
            </a:xfrm>
          </p:grpSpPr>
          <p:sp>
            <p:nvSpPr>
              <p:cNvPr id="147562" name="Line 10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563" name="Line 10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564" name="Line 10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7558" name="Group 110"/>
            <p:cNvGrpSpPr>
              <a:grpSpLocks/>
            </p:cNvGrpSpPr>
            <p:nvPr/>
          </p:nvGrpSpPr>
          <p:grpSpPr bwMode="auto">
            <a:xfrm flipV="1">
              <a:off x="3686" y="243"/>
              <a:ext cx="177" cy="66"/>
              <a:chOff x="2848" y="848"/>
              <a:chExt cx="140" cy="98"/>
            </a:xfrm>
          </p:grpSpPr>
          <p:sp>
            <p:nvSpPr>
              <p:cNvPr id="147559" name="Line 11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560" name="Line 11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561" name="Line 11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47498" name="Freeform 114"/>
          <p:cNvSpPr>
            <a:spLocks/>
          </p:cNvSpPr>
          <p:nvPr/>
        </p:nvSpPr>
        <p:spPr bwMode="auto">
          <a:xfrm>
            <a:off x="1843088" y="893763"/>
            <a:ext cx="5264150" cy="5494337"/>
          </a:xfrm>
          <a:custGeom>
            <a:avLst/>
            <a:gdLst>
              <a:gd name="T0" fmla="*/ 2147483647 w 3316"/>
              <a:gd name="T1" fmla="*/ 0 h 3461"/>
              <a:gd name="T2" fmla="*/ 2147483647 w 3316"/>
              <a:gd name="T3" fmla="*/ 2147483647 h 3461"/>
              <a:gd name="T4" fmla="*/ 2147483647 w 3316"/>
              <a:gd name="T5" fmla="*/ 2147483647 h 3461"/>
              <a:gd name="T6" fmla="*/ 2147483647 w 3316"/>
              <a:gd name="T7" fmla="*/ 2147483647 h 3461"/>
              <a:gd name="T8" fmla="*/ 2147483647 w 3316"/>
              <a:gd name="T9" fmla="*/ 2147483647 h 3461"/>
              <a:gd name="T10" fmla="*/ 2147483647 w 3316"/>
              <a:gd name="T11" fmla="*/ 2147483647 h 3461"/>
              <a:gd name="T12" fmla="*/ 2147483647 w 3316"/>
              <a:gd name="T13" fmla="*/ 2147483647 h 3461"/>
              <a:gd name="T14" fmla="*/ 2147483647 w 3316"/>
              <a:gd name="T15" fmla="*/ 2147483647 h 3461"/>
              <a:gd name="T16" fmla="*/ 2147483647 w 3316"/>
              <a:gd name="T17" fmla="*/ 2147483647 h 3461"/>
              <a:gd name="T18" fmla="*/ 2147483647 w 3316"/>
              <a:gd name="T19" fmla="*/ 2147483647 h 3461"/>
              <a:gd name="T20" fmla="*/ 2147483647 w 3316"/>
              <a:gd name="T21" fmla="*/ 2147483647 h 3461"/>
              <a:gd name="T22" fmla="*/ 0 w 3316"/>
              <a:gd name="T23" fmla="*/ 2147483647 h 3461"/>
              <a:gd name="T24" fmla="*/ 0 w 3316"/>
              <a:gd name="T25" fmla="*/ 2147483647 h 34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16"/>
              <a:gd name="T40" fmla="*/ 0 h 3461"/>
              <a:gd name="T41" fmla="*/ 3316 w 3316"/>
              <a:gd name="T42" fmla="*/ 3461 h 34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16" h="3461">
                <a:moveTo>
                  <a:pt x="872" y="0"/>
                </a:moveTo>
                <a:lnTo>
                  <a:pt x="878" y="1481"/>
                </a:lnTo>
                <a:lnTo>
                  <a:pt x="2612" y="1481"/>
                </a:lnTo>
                <a:lnTo>
                  <a:pt x="2612" y="1179"/>
                </a:lnTo>
                <a:lnTo>
                  <a:pt x="3294" y="1179"/>
                </a:lnTo>
                <a:lnTo>
                  <a:pt x="3316" y="3131"/>
                </a:lnTo>
                <a:lnTo>
                  <a:pt x="3148" y="2986"/>
                </a:lnTo>
                <a:lnTo>
                  <a:pt x="3143" y="2387"/>
                </a:lnTo>
                <a:lnTo>
                  <a:pt x="2505" y="2387"/>
                </a:lnTo>
                <a:lnTo>
                  <a:pt x="2505" y="3070"/>
                </a:lnTo>
                <a:lnTo>
                  <a:pt x="1057" y="3461"/>
                </a:lnTo>
                <a:lnTo>
                  <a:pt x="0" y="3461"/>
                </a:lnTo>
                <a:lnTo>
                  <a:pt x="0" y="2505"/>
                </a:ln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147499" name="Group 115"/>
          <p:cNvGrpSpPr>
            <a:grpSpLocks/>
          </p:cNvGrpSpPr>
          <p:nvPr/>
        </p:nvGrpSpPr>
        <p:grpSpPr bwMode="auto">
          <a:xfrm>
            <a:off x="4252913" y="4906963"/>
            <a:ext cx="1479550" cy="303212"/>
            <a:chOff x="332" y="2224"/>
            <a:chExt cx="932" cy="191"/>
          </a:xfrm>
        </p:grpSpPr>
        <p:sp>
          <p:nvSpPr>
            <p:cNvPr id="147544" name="Rectangle 116"/>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545" name="Rectangle 117"/>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H</a:t>
              </a:r>
              <a:r>
                <a:rPr lang="en-US" altLang="zh-CN" sz="1800" baseline="-25000">
                  <a:latin typeface="Comic Sans MS" pitchFamily="66" charset="0"/>
                </a:rPr>
                <a:t>t</a:t>
              </a:r>
            </a:p>
          </p:txBody>
        </p:sp>
        <p:sp>
          <p:nvSpPr>
            <p:cNvPr id="147546" name="Rectangle 118"/>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H</a:t>
              </a:r>
              <a:r>
                <a:rPr lang="en-US" altLang="zh-CN" sz="1800" baseline="-25000">
                  <a:latin typeface="Comic Sans MS" pitchFamily="66" charset="0"/>
                </a:rPr>
                <a:t>n</a:t>
              </a:r>
            </a:p>
          </p:txBody>
        </p:sp>
        <p:sp>
          <p:nvSpPr>
            <p:cNvPr id="147547" name="Rectangle 119"/>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H</a:t>
              </a:r>
              <a:r>
                <a:rPr lang="en-US" altLang="zh-CN" sz="1800" baseline="-25000">
                  <a:latin typeface="Comic Sans MS" pitchFamily="66" charset="0"/>
                </a:rPr>
                <a:t>l</a:t>
              </a:r>
            </a:p>
          </p:txBody>
        </p:sp>
        <p:sp>
          <p:nvSpPr>
            <p:cNvPr id="147548" name="Rectangle 120"/>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M</a:t>
              </a:r>
              <a:endParaRPr lang="en-US" altLang="zh-CN" sz="1400">
                <a:latin typeface="Times New Roman" pitchFamily="18" charset="0"/>
              </a:endParaRPr>
            </a:p>
          </p:txBody>
        </p:sp>
        <p:sp>
          <p:nvSpPr>
            <p:cNvPr id="147549" name="Line 121"/>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50" name="Line 122"/>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51" name="Line 123"/>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7500" name="Group 124"/>
          <p:cNvGrpSpPr>
            <a:grpSpLocks/>
          </p:cNvGrpSpPr>
          <p:nvPr/>
        </p:nvGrpSpPr>
        <p:grpSpPr bwMode="auto">
          <a:xfrm>
            <a:off x="4511675" y="4600575"/>
            <a:ext cx="1208088" cy="303213"/>
            <a:chOff x="501" y="1990"/>
            <a:chExt cx="761" cy="191"/>
          </a:xfrm>
        </p:grpSpPr>
        <p:sp>
          <p:nvSpPr>
            <p:cNvPr id="147538" name="Rectangle 125"/>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539" name="Rectangle 126"/>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H</a:t>
              </a:r>
              <a:r>
                <a:rPr lang="en-US" altLang="zh-CN" sz="1800" baseline="-25000">
                  <a:latin typeface="Comic Sans MS" pitchFamily="66" charset="0"/>
                </a:rPr>
                <a:t>t</a:t>
              </a:r>
            </a:p>
          </p:txBody>
        </p:sp>
        <p:sp>
          <p:nvSpPr>
            <p:cNvPr id="147540" name="Rectangle 127"/>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H</a:t>
              </a:r>
              <a:r>
                <a:rPr lang="en-US" altLang="zh-CN" sz="1800" baseline="-25000">
                  <a:latin typeface="Comic Sans MS" pitchFamily="66" charset="0"/>
                </a:rPr>
                <a:t>n</a:t>
              </a:r>
            </a:p>
          </p:txBody>
        </p:sp>
        <p:sp>
          <p:nvSpPr>
            <p:cNvPr id="147541" name="Rectangle 128"/>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M</a:t>
              </a:r>
              <a:endParaRPr lang="en-US" altLang="zh-CN" sz="1400">
                <a:latin typeface="Times New Roman" pitchFamily="18" charset="0"/>
              </a:endParaRPr>
            </a:p>
          </p:txBody>
        </p:sp>
        <p:sp>
          <p:nvSpPr>
            <p:cNvPr id="147542" name="Line 129"/>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43" name="Line 130"/>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7501" name="Group 131"/>
          <p:cNvGrpSpPr>
            <a:grpSpLocks/>
          </p:cNvGrpSpPr>
          <p:nvPr/>
        </p:nvGrpSpPr>
        <p:grpSpPr bwMode="auto">
          <a:xfrm>
            <a:off x="7050088" y="4935538"/>
            <a:ext cx="1479550" cy="303212"/>
            <a:chOff x="332" y="2224"/>
            <a:chExt cx="932" cy="191"/>
          </a:xfrm>
        </p:grpSpPr>
        <p:sp>
          <p:nvSpPr>
            <p:cNvPr id="147530" name="Rectangle 132"/>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531" name="Rectangle 133"/>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H</a:t>
              </a:r>
              <a:r>
                <a:rPr lang="en-US" altLang="zh-CN" sz="1800" baseline="-25000">
                  <a:latin typeface="Comic Sans MS" pitchFamily="66" charset="0"/>
                </a:rPr>
                <a:t>t</a:t>
              </a:r>
            </a:p>
          </p:txBody>
        </p:sp>
        <p:sp>
          <p:nvSpPr>
            <p:cNvPr id="147532" name="Rectangle 134"/>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H</a:t>
              </a:r>
              <a:r>
                <a:rPr lang="en-US" altLang="zh-CN" sz="1800" baseline="-25000">
                  <a:latin typeface="Comic Sans MS" pitchFamily="66" charset="0"/>
                </a:rPr>
                <a:t>n</a:t>
              </a:r>
            </a:p>
          </p:txBody>
        </p:sp>
        <p:sp>
          <p:nvSpPr>
            <p:cNvPr id="147533" name="Rectangle 135"/>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H</a:t>
              </a:r>
              <a:r>
                <a:rPr lang="en-US" altLang="zh-CN" sz="1800" baseline="-25000">
                  <a:latin typeface="Comic Sans MS" pitchFamily="66" charset="0"/>
                </a:rPr>
                <a:t>l</a:t>
              </a:r>
            </a:p>
          </p:txBody>
        </p:sp>
        <p:sp>
          <p:nvSpPr>
            <p:cNvPr id="147534" name="Rectangle 136"/>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M</a:t>
              </a:r>
              <a:endParaRPr lang="en-US" altLang="zh-CN" sz="1400">
                <a:latin typeface="Times New Roman" pitchFamily="18" charset="0"/>
              </a:endParaRPr>
            </a:p>
          </p:txBody>
        </p:sp>
        <p:sp>
          <p:nvSpPr>
            <p:cNvPr id="147535" name="Line 137"/>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36" name="Line 138"/>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37" name="Line 139"/>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7502" name="Group 140"/>
          <p:cNvGrpSpPr>
            <a:grpSpLocks/>
          </p:cNvGrpSpPr>
          <p:nvPr/>
        </p:nvGrpSpPr>
        <p:grpSpPr bwMode="auto">
          <a:xfrm>
            <a:off x="7308850" y="4629150"/>
            <a:ext cx="1208088" cy="303213"/>
            <a:chOff x="501" y="1990"/>
            <a:chExt cx="761" cy="191"/>
          </a:xfrm>
        </p:grpSpPr>
        <p:sp>
          <p:nvSpPr>
            <p:cNvPr id="147524" name="Rectangle 141"/>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525" name="Rectangle 142"/>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H</a:t>
              </a:r>
              <a:r>
                <a:rPr lang="en-US" altLang="zh-CN" sz="1800" baseline="-25000">
                  <a:latin typeface="Comic Sans MS" pitchFamily="66" charset="0"/>
                </a:rPr>
                <a:t>t</a:t>
              </a:r>
            </a:p>
          </p:txBody>
        </p:sp>
        <p:sp>
          <p:nvSpPr>
            <p:cNvPr id="147526" name="Rectangle 143"/>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H</a:t>
              </a:r>
              <a:r>
                <a:rPr lang="en-US" altLang="zh-CN" sz="1800" baseline="-25000">
                  <a:latin typeface="Comic Sans MS" pitchFamily="66" charset="0"/>
                </a:rPr>
                <a:t>n</a:t>
              </a:r>
            </a:p>
          </p:txBody>
        </p:sp>
        <p:sp>
          <p:nvSpPr>
            <p:cNvPr id="147527" name="Rectangle 144"/>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M</a:t>
              </a:r>
              <a:endParaRPr lang="en-US" altLang="zh-CN" sz="1400">
                <a:latin typeface="Times New Roman" pitchFamily="18" charset="0"/>
              </a:endParaRPr>
            </a:p>
          </p:txBody>
        </p:sp>
        <p:sp>
          <p:nvSpPr>
            <p:cNvPr id="147528" name="Line 145"/>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29" name="Line 146"/>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7503" name="Group 147"/>
          <p:cNvGrpSpPr>
            <a:grpSpLocks/>
          </p:cNvGrpSpPr>
          <p:nvPr/>
        </p:nvGrpSpPr>
        <p:grpSpPr bwMode="auto">
          <a:xfrm>
            <a:off x="4422775" y="2714625"/>
            <a:ext cx="1479550" cy="303213"/>
            <a:chOff x="332" y="2224"/>
            <a:chExt cx="932" cy="191"/>
          </a:xfrm>
        </p:grpSpPr>
        <p:sp>
          <p:nvSpPr>
            <p:cNvPr id="147516" name="Rectangle 148"/>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517" name="Rectangle 149"/>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H</a:t>
              </a:r>
              <a:r>
                <a:rPr lang="en-US" altLang="zh-CN" sz="1800" baseline="-25000">
                  <a:latin typeface="Comic Sans MS" pitchFamily="66" charset="0"/>
                </a:rPr>
                <a:t>t</a:t>
              </a:r>
            </a:p>
          </p:txBody>
        </p:sp>
        <p:sp>
          <p:nvSpPr>
            <p:cNvPr id="147518" name="Rectangle 150"/>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H</a:t>
              </a:r>
              <a:r>
                <a:rPr lang="en-US" altLang="zh-CN" sz="1800" baseline="-25000">
                  <a:latin typeface="Comic Sans MS" pitchFamily="66" charset="0"/>
                </a:rPr>
                <a:t>n</a:t>
              </a:r>
            </a:p>
          </p:txBody>
        </p:sp>
        <p:sp>
          <p:nvSpPr>
            <p:cNvPr id="147519" name="Rectangle 151"/>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H</a:t>
              </a:r>
              <a:r>
                <a:rPr lang="en-US" altLang="zh-CN" sz="1800" baseline="-25000">
                  <a:latin typeface="Comic Sans MS" pitchFamily="66" charset="0"/>
                </a:rPr>
                <a:t>l</a:t>
              </a:r>
            </a:p>
          </p:txBody>
        </p:sp>
        <p:sp>
          <p:nvSpPr>
            <p:cNvPr id="147520" name="Rectangle 152"/>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M</a:t>
              </a:r>
              <a:endParaRPr lang="en-US" altLang="zh-CN" sz="1400">
                <a:latin typeface="Times New Roman" pitchFamily="18" charset="0"/>
              </a:endParaRPr>
            </a:p>
          </p:txBody>
        </p:sp>
        <p:sp>
          <p:nvSpPr>
            <p:cNvPr id="147521" name="Line 153"/>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22" name="Line 154"/>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23" name="Line 155"/>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7504" name="Group 156"/>
          <p:cNvGrpSpPr>
            <a:grpSpLocks/>
          </p:cNvGrpSpPr>
          <p:nvPr/>
        </p:nvGrpSpPr>
        <p:grpSpPr bwMode="auto">
          <a:xfrm>
            <a:off x="7264400" y="2743200"/>
            <a:ext cx="1479550" cy="303213"/>
            <a:chOff x="332" y="2224"/>
            <a:chExt cx="932" cy="191"/>
          </a:xfrm>
        </p:grpSpPr>
        <p:sp>
          <p:nvSpPr>
            <p:cNvPr id="147508" name="Rectangle 157"/>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509" name="Rectangle 158"/>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H</a:t>
              </a:r>
              <a:r>
                <a:rPr lang="en-US" altLang="zh-CN" sz="1800" baseline="-25000">
                  <a:latin typeface="Comic Sans MS" pitchFamily="66" charset="0"/>
                </a:rPr>
                <a:t>t</a:t>
              </a:r>
            </a:p>
          </p:txBody>
        </p:sp>
        <p:sp>
          <p:nvSpPr>
            <p:cNvPr id="147510" name="Rectangle 159"/>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H</a:t>
              </a:r>
              <a:r>
                <a:rPr lang="en-US" altLang="zh-CN" sz="1800" baseline="-25000">
                  <a:latin typeface="Comic Sans MS" pitchFamily="66" charset="0"/>
                </a:rPr>
                <a:t>n</a:t>
              </a:r>
            </a:p>
          </p:txBody>
        </p:sp>
        <p:sp>
          <p:nvSpPr>
            <p:cNvPr id="147511" name="Rectangle 160"/>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H</a:t>
              </a:r>
              <a:r>
                <a:rPr lang="en-US" altLang="zh-CN" sz="1800" baseline="-25000">
                  <a:latin typeface="Comic Sans MS" pitchFamily="66" charset="0"/>
                </a:rPr>
                <a:t>l</a:t>
              </a:r>
            </a:p>
          </p:txBody>
        </p:sp>
        <p:sp>
          <p:nvSpPr>
            <p:cNvPr id="147512" name="Rectangle 161"/>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M</a:t>
              </a:r>
              <a:endParaRPr lang="en-US" altLang="zh-CN" sz="1400">
                <a:latin typeface="Times New Roman" pitchFamily="18" charset="0"/>
              </a:endParaRPr>
            </a:p>
          </p:txBody>
        </p:sp>
        <p:sp>
          <p:nvSpPr>
            <p:cNvPr id="147513" name="Line 162"/>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14" name="Line 163"/>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15" name="Line 164"/>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7505" name="Text Box 166"/>
          <p:cNvSpPr txBox="1">
            <a:spLocks noChangeArrowheads="1"/>
          </p:cNvSpPr>
          <p:nvPr/>
        </p:nvSpPr>
        <p:spPr bwMode="auto">
          <a:xfrm>
            <a:off x="7935913" y="5772150"/>
            <a:ext cx="8794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en-US" altLang="zh-CN" sz="1800" b="1">
                <a:latin typeface="Comic Sans MS" pitchFamily="66" charset="0"/>
              </a:rPr>
              <a:t>router</a:t>
            </a:r>
          </a:p>
        </p:txBody>
      </p:sp>
      <p:sp>
        <p:nvSpPr>
          <p:cNvPr id="147506" name="Text Box 167"/>
          <p:cNvSpPr txBox="1">
            <a:spLocks noChangeArrowheads="1"/>
          </p:cNvSpPr>
          <p:nvPr/>
        </p:nvSpPr>
        <p:spPr bwMode="auto">
          <a:xfrm>
            <a:off x="7950200" y="3459163"/>
            <a:ext cx="8731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en-US" altLang="zh-CN" sz="1800" b="1">
                <a:latin typeface="Comic Sans MS" pitchFamily="66" charset="0"/>
              </a:rPr>
              <a:t>switch</a:t>
            </a:r>
          </a:p>
        </p:txBody>
      </p:sp>
      <p:sp>
        <p:nvSpPr>
          <p:cNvPr id="147507" name="Rectangle 168"/>
          <p:cNvSpPr>
            <a:spLocks noGrp="1" noChangeArrowheads="1"/>
          </p:cNvSpPr>
          <p:nvPr>
            <p:ph type="title"/>
          </p:nvPr>
        </p:nvSpPr>
        <p:spPr>
          <a:xfrm>
            <a:off x="5010150" y="396875"/>
            <a:ext cx="3805238" cy="1143000"/>
          </a:xfrm>
        </p:spPr>
        <p:txBody>
          <a:bodyPr/>
          <a:lstStyle/>
          <a:p>
            <a:pPr eaLnBrk="1" hangingPunct="1"/>
            <a:r>
              <a:rPr lang="en-US" altLang="zh-CN">
                <a:solidFill>
                  <a:srgbClr val="0000FF"/>
                </a:solidFill>
                <a:latin typeface="Comic Sans MS" pitchFamily="66" charset="0"/>
              </a:rPr>
              <a:t>Encapsulation</a:t>
            </a:r>
          </a:p>
        </p:txBody>
      </p:sp>
    </p:spTree>
    <p:extLst>
      <p:ext uri="{BB962C8B-B14F-4D97-AF65-F5344CB8AC3E}">
        <p14:creationId xmlns:p14="http://schemas.microsoft.com/office/powerpoint/2010/main" val="3693524060"/>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3050C776-5CDF-49F8-8BFF-5BAAC9764C05}" type="slidenum">
              <a:rPr lang="zh-CN" altLang="en-US" sz="1400" smtClean="0"/>
              <a:pPr>
                <a:spcBef>
                  <a:spcPct val="0"/>
                </a:spcBef>
                <a:buClrTx/>
                <a:buSzTx/>
                <a:buFontTx/>
                <a:buNone/>
              </a:pPr>
              <a:t>146</a:t>
            </a:fld>
            <a:endParaRPr lang="en-US" altLang="zh-CN" sz="1400"/>
          </a:p>
        </p:txBody>
      </p:sp>
      <p:sp>
        <p:nvSpPr>
          <p:cNvPr id="148483" name="Rectangle 2"/>
          <p:cNvSpPr>
            <a:spLocks noGrp="1" noChangeArrowheads="1"/>
          </p:cNvSpPr>
          <p:nvPr>
            <p:ph type="title"/>
          </p:nvPr>
        </p:nvSpPr>
        <p:spPr>
          <a:xfrm>
            <a:off x="582613" y="325438"/>
            <a:ext cx="7793037" cy="1462087"/>
          </a:xfrm>
        </p:spPr>
        <p:txBody>
          <a:bodyPr/>
          <a:lstStyle/>
          <a:p>
            <a:pPr eaLnBrk="1" hangingPunct="1"/>
            <a:r>
              <a:rPr lang="en-US" altLang="zh-CN">
                <a:solidFill>
                  <a:srgbClr val="0000FF"/>
                </a:solidFill>
                <a:latin typeface="Comic Sans MS" pitchFamily="66" charset="0"/>
              </a:rPr>
              <a:t>PDUs in TCP/IP</a:t>
            </a:r>
          </a:p>
        </p:txBody>
      </p:sp>
      <p:sp>
        <p:nvSpPr>
          <p:cNvPr id="148484" name="Rectangle 3"/>
          <p:cNvSpPr>
            <a:spLocks noGrp="1" noChangeArrowheads="1"/>
          </p:cNvSpPr>
          <p:nvPr>
            <p:ph type="body" sz="half" idx="1"/>
          </p:nvPr>
        </p:nvSpPr>
        <p:spPr>
          <a:xfrm>
            <a:off x="531813" y="2255838"/>
            <a:ext cx="6623050" cy="3643312"/>
          </a:xfrm>
        </p:spPr>
        <p:txBody>
          <a:bodyPr/>
          <a:lstStyle/>
          <a:p>
            <a:pPr eaLnBrk="1" hangingPunct="1">
              <a:spcBef>
                <a:spcPct val="0"/>
              </a:spcBef>
            </a:pPr>
            <a:r>
              <a:rPr lang="en-US" altLang="zh-CN" dirty="0">
                <a:solidFill>
                  <a:srgbClr val="FF0000"/>
                </a:solidFill>
                <a:latin typeface="Comic Sans MS" pitchFamily="66" charset="0"/>
              </a:rPr>
              <a:t>Application layer: </a:t>
            </a:r>
            <a:r>
              <a:rPr lang="en-US" altLang="zh-CN" dirty="0">
                <a:solidFill>
                  <a:srgbClr val="0000CC"/>
                </a:solidFill>
                <a:latin typeface="Comic Sans MS" pitchFamily="66" charset="0"/>
              </a:rPr>
              <a:t>Message (</a:t>
            </a:r>
            <a:r>
              <a:rPr lang="zh-CN" altLang="en-US" dirty="0">
                <a:solidFill>
                  <a:srgbClr val="0000CC"/>
                </a:solidFill>
                <a:latin typeface="Comic Sans MS" pitchFamily="66" charset="0"/>
              </a:rPr>
              <a:t>报文</a:t>
            </a:r>
            <a:r>
              <a:rPr lang="en-US" altLang="zh-CN" dirty="0">
                <a:solidFill>
                  <a:srgbClr val="0000CC"/>
                </a:solidFill>
                <a:latin typeface="Comic Sans MS" pitchFamily="66" charset="0"/>
              </a:rPr>
              <a:t>)</a:t>
            </a:r>
          </a:p>
          <a:p>
            <a:pPr lvl="1" eaLnBrk="1" hangingPunct="1">
              <a:spcBef>
                <a:spcPct val="0"/>
              </a:spcBef>
            </a:pPr>
            <a:endParaRPr lang="en-US" altLang="zh-CN" dirty="0">
              <a:latin typeface="Comic Sans MS" pitchFamily="66" charset="0"/>
            </a:endParaRPr>
          </a:p>
          <a:p>
            <a:pPr eaLnBrk="1" hangingPunct="1">
              <a:spcBef>
                <a:spcPct val="0"/>
              </a:spcBef>
            </a:pPr>
            <a:r>
              <a:rPr lang="en-US" altLang="zh-CN" dirty="0">
                <a:solidFill>
                  <a:srgbClr val="FF0000"/>
                </a:solidFill>
                <a:latin typeface="Comic Sans MS" pitchFamily="66" charset="0"/>
              </a:rPr>
              <a:t>Transport layer:</a:t>
            </a:r>
            <a:r>
              <a:rPr lang="en-US" altLang="zh-CN" dirty="0">
                <a:latin typeface="Comic Sans MS" pitchFamily="66" charset="0"/>
              </a:rPr>
              <a:t> </a:t>
            </a:r>
            <a:r>
              <a:rPr lang="en-US" altLang="zh-CN" dirty="0">
                <a:solidFill>
                  <a:srgbClr val="0000CC"/>
                </a:solidFill>
                <a:latin typeface="Comic Sans MS" pitchFamily="66" charset="0"/>
              </a:rPr>
              <a:t>Datagram(</a:t>
            </a:r>
            <a:r>
              <a:rPr lang="zh-CN" altLang="en-US" dirty="0">
                <a:solidFill>
                  <a:srgbClr val="0000CC"/>
                </a:solidFill>
                <a:latin typeface="Comic Sans MS" pitchFamily="66" charset="0"/>
              </a:rPr>
              <a:t>数据报</a:t>
            </a:r>
            <a:r>
              <a:rPr lang="en-US" altLang="zh-CN" dirty="0">
                <a:solidFill>
                  <a:srgbClr val="0000CC"/>
                </a:solidFill>
                <a:latin typeface="Comic Sans MS" pitchFamily="66" charset="0"/>
              </a:rPr>
              <a:t>)/Segment(</a:t>
            </a:r>
            <a:r>
              <a:rPr lang="zh-CN" altLang="en-US" dirty="0">
                <a:solidFill>
                  <a:srgbClr val="0000CC"/>
                </a:solidFill>
                <a:latin typeface="Comic Sans MS" pitchFamily="66" charset="0"/>
              </a:rPr>
              <a:t>报文段）</a:t>
            </a:r>
            <a:endParaRPr lang="en-US" altLang="zh-CN" dirty="0">
              <a:solidFill>
                <a:srgbClr val="0000CC"/>
              </a:solidFill>
              <a:latin typeface="Comic Sans MS" pitchFamily="66" charset="0"/>
            </a:endParaRPr>
          </a:p>
          <a:p>
            <a:pPr lvl="1" eaLnBrk="1" hangingPunct="1">
              <a:spcBef>
                <a:spcPct val="0"/>
              </a:spcBef>
            </a:pPr>
            <a:endParaRPr lang="en-US" altLang="zh-CN" dirty="0">
              <a:latin typeface="Comic Sans MS" pitchFamily="66" charset="0"/>
            </a:endParaRPr>
          </a:p>
          <a:p>
            <a:pPr eaLnBrk="1" hangingPunct="1">
              <a:spcBef>
                <a:spcPct val="0"/>
              </a:spcBef>
            </a:pPr>
            <a:r>
              <a:rPr lang="en-US" altLang="zh-CN" dirty="0">
                <a:solidFill>
                  <a:srgbClr val="FF0000"/>
                </a:solidFill>
                <a:latin typeface="Comic Sans MS" pitchFamily="66" charset="0"/>
              </a:rPr>
              <a:t>Network Layer:</a:t>
            </a:r>
            <a:r>
              <a:rPr lang="en-US" altLang="zh-CN" dirty="0">
                <a:latin typeface="Comic Sans MS" pitchFamily="66" charset="0"/>
              </a:rPr>
              <a:t>  </a:t>
            </a:r>
            <a:r>
              <a:rPr lang="en-US" altLang="zh-CN" dirty="0">
                <a:solidFill>
                  <a:srgbClr val="0000CC"/>
                </a:solidFill>
                <a:latin typeface="Comic Sans MS" pitchFamily="66" charset="0"/>
              </a:rPr>
              <a:t>Packet/Datagram(</a:t>
            </a:r>
            <a:r>
              <a:rPr lang="zh-CN" altLang="en-US" dirty="0">
                <a:solidFill>
                  <a:srgbClr val="0000CC"/>
                </a:solidFill>
                <a:latin typeface="Comic Sans MS" pitchFamily="66" charset="0"/>
              </a:rPr>
              <a:t>分组，数据包</a:t>
            </a:r>
            <a:r>
              <a:rPr lang="en-US" altLang="zh-CN" dirty="0">
                <a:solidFill>
                  <a:srgbClr val="0000CC"/>
                </a:solidFill>
                <a:latin typeface="Comic Sans MS" pitchFamily="66" charset="0"/>
              </a:rPr>
              <a:t>)</a:t>
            </a:r>
            <a:endParaRPr lang="zh-CN" altLang="en-US" dirty="0">
              <a:solidFill>
                <a:srgbClr val="0000CC"/>
              </a:solidFill>
              <a:latin typeface="Comic Sans MS" pitchFamily="66" charset="0"/>
            </a:endParaRPr>
          </a:p>
          <a:p>
            <a:pPr lvl="1" eaLnBrk="1" hangingPunct="1">
              <a:spcBef>
                <a:spcPct val="0"/>
              </a:spcBef>
            </a:pPr>
            <a:endParaRPr lang="en-US" altLang="zh-CN" dirty="0">
              <a:solidFill>
                <a:srgbClr val="0000CC"/>
              </a:solidFill>
              <a:latin typeface="Comic Sans MS" pitchFamily="66" charset="0"/>
            </a:endParaRPr>
          </a:p>
          <a:p>
            <a:pPr eaLnBrk="1" hangingPunct="1">
              <a:spcBef>
                <a:spcPct val="0"/>
              </a:spcBef>
            </a:pPr>
            <a:r>
              <a:rPr lang="en-US" altLang="zh-CN" dirty="0">
                <a:solidFill>
                  <a:srgbClr val="FF0000"/>
                </a:solidFill>
                <a:latin typeface="Comic Sans MS" pitchFamily="66" charset="0"/>
              </a:rPr>
              <a:t>Data Link Layer:</a:t>
            </a:r>
            <a:r>
              <a:rPr lang="en-US" altLang="zh-CN" dirty="0">
                <a:latin typeface="Comic Sans MS" pitchFamily="66" charset="0"/>
              </a:rPr>
              <a:t> </a:t>
            </a:r>
            <a:r>
              <a:rPr lang="en-US" altLang="zh-CN" dirty="0">
                <a:solidFill>
                  <a:srgbClr val="0000CC"/>
                </a:solidFill>
                <a:latin typeface="Comic Sans MS" pitchFamily="66" charset="0"/>
              </a:rPr>
              <a:t>Frame(</a:t>
            </a:r>
            <a:r>
              <a:rPr lang="zh-CN" altLang="en-US" dirty="0">
                <a:solidFill>
                  <a:srgbClr val="0000CC"/>
                </a:solidFill>
                <a:latin typeface="Comic Sans MS" pitchFamily="66" charset="0"/>
              </a:rPr>
              <a:t>帧</a:t>
            </a:r>
            <a:r>
              <a:rPr lang="en-US" altLang="zh-CN" dirty="0">
                <a:solidFill>
                  <a:srgbClr val="0000CC"/>
                </a:solidFill>
                <a:latin typeface="Comic Sans MS" pitchFamily="66" charset="0"/>
              </a:rPr>
              <a:t>)</a:t>
            </a:r>
            <a:endParaRPr lang="zh-CN" altLang="en-US" dirty="0">
              <a:solidFill>
                <a:srgbClr val="0000CC"/>
              </a:solidFill>
              <a:latin typeface="Comic Sans MS" pitchFamily="66" charset="0"/>
            </a:endParaRPr>
          </a:p>
          <a:p>
            <a:pPr lvl="1" eaLnBrk="1" hangingPunct="1">
              <a:spcBef>
                <a:spcPct val="0"/>
              </a:spcBef>
            </a:pPr>
            <a:endParaRPr lang="en-US" altLang="zh-CN" dirty="0">
              <a:latin typeface="Comic Sans MS" pitchFamily="66" charset="0"/>
            </a:endParaRPr>
          </a:p>
          <a:p>
            <a:pPr eaLnBrk="1" hangingPunct="1">
              <a:spcBef>
                <a:spcPct val="0"/>
              </a:spcBef>
            </a:pPr>
            <a:r>
              <a:rPr lang="en-US" altLang="zh-CN" dirty="0">
                <a:solidFill>
                  <a:srgbClr val="FF0000"/>
                </a:solidFill>
                <a:latin typeface="Comic Sans MS" pitchFamily="66" charset="0"/>
              </a:rPr>
              <a:t>Physical Layer:</a:t>
            </a:r>
            <a:r>
              <a:rPr lang="en-US" altLang="zh-CN" dirty="0">
                <a:latin typeface="Comic Sans MS" pitchFamily="66" charset="0"/>
              </a:rPr>
              <a:t> </a:t>
            </a:r>
            <a:r>
              <a:rPr lang="en-US" altLang="zh-CN" dirty="0">
                <a:solidFill>
                  <a:srgbClr val="0000CC"/>
                </a:solidFill>
                <a:latin typeface="Comic Sans MS" pitchFamily="66" charset="0"/>
              </a:rPr>
              <a:t>bits “on the wire”</a:t>
            </a:r>
          </a:p>
          <a:p>
            <a:pPr eaLnBrk="1" hangingPunct="1">
              <a:spcBef>
                <a:spcPct val="0"/>
              </a:spcBef>
            </a:pPr>
            <a:endParaRPr lang="zh-CN" altLang="en-US" dirty="0">
              <a:latin typeface="Comic Sans MS" pitchFamily="66" charset="0"/>
            </a:endParaRPr>
          </a:p>
        </p:txBody>
      </p:sp>
      <p:pic>
        <p:nvPicPr>
          <p:cNvPr id="148485" name="Picture 5" descr="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9250" y="722313"/>
            <a:ext cx="1206500"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6" name="Rectangle 6"/>
          <p:cNvSpPr>
            <a:spLocks noChangeArrowheads="1"/>
          </p:cNvSpPr>
          <p:nvPr/>
        </p:nvSpPr>
        <p:spPr bwMode="auto">
          <a:xfrm>
            <a:off x="6851650" y="2482850"/>
            <a:ext cx="582613" cy="252413"/>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8487" name="Rectangle 7"/>
          <p:cNvSpPr>
            <a:spLocks noChangeArrowheads="1"/>
          </p:cNvSpPr>
          <p:nvPr/>
        </p:nvSpPr>
        <p:spPr bwMode="auto">
          <a:xfrm>
            <a:off x="7488238" y="2482850"/>
            <a:ext cx="463550"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2400">
                <a:latin typeface="Times New Roman" pitchFamily="18" charset="0"/>
              </a:rPr>
              <a:t>…</a:t>
            </a:r>
          </a:p>
        </p:txBody>
      </p:sp>
      <p:sp>
        <p:nvSpPr>
          <p:cNvPr id="148488" name="Rectangle 8"/>
          <p:cNvSpPr>
            <a:spLocks noChangeArrowheads="1"/>
          </p:cNvSpPr>
          <p:nvPr/>
        </p:nvSpPr>
        <p:spPr bwMode="auto">
          <a:xfrm>
            <a:off x="8031163" y="2482850"/>
            <a:ext cx="582612" cy="252413"/>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8489" name="Rectangle 9"/>
          <p:cNvSpPr>
            <a:spLocks noChangeArrowheads="1"/>
          </p:cNvSpPr>
          <p:nvPr/>
        </p:nvSpPr>
        <p:spPr bwMode="auto">
          <a:xfrm>
            <a:off x="8043863" y="3303588"/>
            <a:ext cx="582612" cy="252412"/>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8490" name="Rectangle 10"/>
          <p:cNvSpPr>
            <a:spLocks noChangeArrowheads="1"/>
          </p:cNvSpPr>
          <p:nvPr/>
        </p:nvSpPr>
        <p:spPr bwMode="auto">
          <a:xfrm>
            <a:off x="7804150" y="3303588"/>
            <a:ext cx="238125" cy="252412"/>
          </a:xfrm>
          <a:prstGeom prst="rect">
            <a:avLst/>
          </a:prstGeom>
          <a:solidFill>
            <a:srgbClr val="FF9900"/>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8491" name="Rectangle 11"/>
          <p:cNvSpPr>
            <a:spLocks noChangeArrowheads="1"/>
          </p:cNvSpPr>
          <p:nvPr/>
        </p:nvSpPr>
        <p:spPr bwMode="auto">
          <a:xfrm>
            <a:off x="8043863" y="4084638"/>
            <a:ext cx="582612" cy="252412"/>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8492" name="Rectangle 12"/>
          <p:cNvSpPr>
            <a:spLocks noChangeArrowheads="1"/>
          </p:cNvSpPr>
          <p:nvPr/>
        </p:nvSpPr>
        <p:spPr bwMode="auto">
          <a:xfrm>
            <a:off x="7804150" y="4084638"/>
            <a:ext cx="238125" cy="252412"/>
          </a:xfrm>
          <a:prstGeom prst="rect">
            <a:avLst/>
          </a:prstGeom>
          <a:solidFill>
            <a:srgbClr val="FF9900"/>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8493" name="Rectangle 13"/>
          <p:cNvSpPr>
            <a:spLocks noChangeArrowheads="1"/>
          </p:cNvSpPr>
          <p:nvPr/>
        </p:nvSpPr>
        <p:spPr bwMode="auto">
          <a:xfrm>
            <a:off x="7564438" y="4084638"/>
            <a:ext cx="238125" cy="252412"/>
          </a:xfrm>
          <a:prstGeom prst="rect">
            <a:avLst/>
          </a:prstGeom>
          <a:solidFill>
            <a:srgbClr val="800000"/>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8494" name="Rectangle 14"/>
          <p:cNvSpPr>
            <a:spLocks noChangeArrowheads="1"/>
          </p:cNvSpPr>
          <p:nvPr/>
        </p:nvSpPr>
        <p:spPr bwMode="auto">
          <a:xfrm>
            <a:off x="7804150" y="4986338"/>
            <a:ext cx="238125" cy="252412"/>
          </a:xfrm>
          <a:prstGeom prst="rect">
            <a:avLst/>
          </a:prstGeom>
          <a:solidFill>
            <a:srgbClr val="FF9900"/>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8495" name="Rectangle 15"/>
          <p:cNvSpPr>
            <a:spLocks noChangeArrowheads="1"/>
          </p:cNvSpPr>
          <p:nvPr/>
        </p:nvSpPr>
        <p:spPr bwMode="auto">
          <a:xfrm>
            <a:off x="7564438" y="4986338"/>
            <a:ext cx="238125" cy="252412"/>
          </a:xfrm>
          <a:prstGeom prst="rect">
            <a:avLst/>
          </a:prstGeom>
          <a:solidFill>
            <a:srgbClr val="800000"/>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8496" name="Rectangle 16"/>
          <p:cNvSpPr>
            <a:spLocks noChangeArrowheads="1"/>
          </p:cNvSpPr>
          <p:nvPr/>
        </p:nvSpPr>
        <p:spPr bwMode="auto">
          <a:xfrm>
            <a:off x="7377113" y="4986338"/>
            <a:ext cx="185737" cy="252412"/>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8497" name="Rectangle 17"/>
          <p:cNvSpPr>
            <a:spLocks noChangeArrowheads="1"/>
          </p:cNvSpPr>
          <p:nvPr/>
        </p:nvSpPr>
        <p:spPr bwMode="auto">
          <a:xfrm>
            <a:off x="8516938" y="4986338"/>
            <a:ext cx="185737" cy="252412"/>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8498" name="Rectangle 18"/>
          <p:cNvSpPr>
            <a:spLocks noChangeArrowheads="1"/>
          </p:cNvSpPr>
          <p:nvPr/>
        </p:nvSpPr>
        <p:spPr bwMode="auto">
          <a:xfrm>
            <a:off x="8043863" y="4986338"/>
            <a:ext cx="582612" cy="252412"/>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8499" name="Line 19"/>
          <p:cNvSpPr>
            <a:spLocks noChangeShapeType="1"/>
          </p:cNvSpPr>
          <p:nvPr/>
        </p:nvSpPr>
        <p:spPr bwMode="auto">
          <a:xfrm flipH="1">
            <a:off x="7024688" y="1954213"/>
            <a:ext cx="131762" cy="358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500" name="Line 20"/>
          <p:cNvSpPr>
            <a:spLocks noChangeShapeType="1"/>
          </p:cNvSpPr>
          <p:nvPr/>
        </p:nvSpPr>
        <p:spPr bwMode="auto">
          <a:xfrm>
            <a:off x="7607300" y="1914525"/>
            <a:ext cx="557213" cy="358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501" name="Line 21"/>
          <p:cNvSpPr>
            <a:spLocks noChangeShapeType="1"/>
          </p:cNvSpPr>
          <p:nvPr/>
        </p:nvSpPr>
        <p:spPr bwMode="auto">
          <a:xfrm>
            <a:off x="8308975" y="2816225"/>
            <a:ext cx="0" cy="3444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02" name="Line 22"/>
          <p:cNvSpPr>
            <a:spLocks noChangeShapeType="1"/>
          </p:cNvSpPr>
          <p:nvPr/>
        </p:nvSpPr>
        <p:spPr bwMode="auto">
          <a:xfrm>
            <a:off x="8308975" y="3663950"/>
            <a:ext cx="0" cy="3444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03" name="Line 23"/>
          <p:cNvSpPr>
            <a:spLocks noChangeShapeType="1"/>
          </p:cNvSpPr>
          <p:nvPr/>
        </p:nvSpPr>
        <p:spPr bwMode="auto">
          <a:xfrm>
            <a:off x="8308975" y="4513263"/>
            <a:ext cx="0" cy="3444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04" name="Line 24"/>
          <p:cNvSpPr>
            <a:spLocks noChangeShapeType="1"/>
          </p:cNvSpPr>
          <p:nvPr/>
        </p:nvSpPr>
        <p:spPr bwMode="auto">
          <a:xfrm>
            <a:off x="8308975" y="5348288"/>
            <a:ext cx="0" cy="3444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05" name="Rectangle 25"/>
          <p:cNvSpPr>
            <a:spLocks noChangeArrowheads="1"/>
          </p:cNvSpPr>
          <p:nvPr/>
        </p:nvSpPr>
        <p:spPr bwMode="auto">
          <a:xfrm>
            <a:off x="6719888" y="5811838"/>
            <a:ext cx="2212975" cy="330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600">
                <a:latin typeface="Times New Roman" pitchFamily="18" charset="0"/>
              </a:rPr>
              <a:t>01010001100111…..</a:t>
            </a:r>
          </a:p>
        </p:txBody>
      </p:sp>
    </p:spTree>
    <p:extLst>
      <p:ext uri="{BB962C8B-B14F-4D97-AF65-F5344CB8AC3E}">
        <p14:creationId xmlns:p14="http://schemas.microsoft.com/office/powerpoint/2010/main" val="2382565101"/>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BD1FA6AF-DE8E-44C3-AE79-5D577F5C6B51}" type="slidenum">
              <a:rPr lang="zh-CN" altLang="en-US" sz="1400" smtClean="0"/>
              <a:pPr>
                <a:spcBef>
                  <a:spcPct val="0"/>
                </a:spcBef>
                <a:buClrTx/>
                <a:buSzTx/>
                <a:buFontTx/>
                <a:buNone/>
              </a:pPr>
              <a:t>147</a:t>
            </a:fld>
            <a:endParaRPr lang="en-US" altLang="zh-CN" sz="1400"/>
          </a:p>
        </p:txBody>
      </p:sp>
      <p:sp>
        <p:nvSpPr>
          <p:cNvPr id="149507" name="Rectangle 3"/>
          <p:cNvSpPr>
            <a:spLocks noGrp="1" noChangeArrowheads="1"/>
          </p:cNvSpPr>
          <p:nvPr>
            <p:ph type="title"/>
          </p:nvPr>
        </p:nvSpPr>
        <p:spPr>
          <a:xfrm>
            <a:off x="569913" y="0"/>
            <a:ext cx="7793037" cy="1462088"/>
          </a:xfrm>
        </p:spPr>
        <p:txBody>
          <a:bodyPr/>
          <a:lstStyle/>
          <a:p>
            <a:pPr eaLnBrk="1" hangingPunct="1"/>
            <a:r>
              <a:rPr lang="en-US" altLang="zh-CN">
                <a:solidFill>
                  <a:srgbClr val="0000FF"/>
                </a:solidFill>
                <a:latin typeface="Comic Sans MS" pitchFamily="66" charset="0"/>
              </a:rPr>
              <a:t>TCP/IP protocol Suite</a:t>
            </a:r>
          </a:p>
        </p:txBody>
      </p:sp>
      <p:sp>
        <p:nvSpPr>
          <p:cNvPr id="149508" name="Rectangle 38"/>
          <p:cNvSpPr>
            <a:spLocks noGrp="1" noChangeArrowheads="1"/>
          </p:cNvSpPr>
          <p:nvPr>
            <p:ph type="body" sz="half" idx="1"/>
          </p:nvPr>
        </p:nvSpPr>
        <p:spPr>
          <a:xfrm>
            <a:off x="533400" y="1485900"/>
            <a:ext cx="8143875" cy="4648200"/>
          </a:xfrm>
        </p:spPr>
        <p:txBody>
          <a:bodyPr/>
          <a:lstStyle/>
          <a:p>
            <a:pPr eaLnBrk="1" hangingPunct="1"/>
            <a:r>
              <a:rPr lang="en-US" altLang="zh-CN">
                <a:solidFill>
                  <a:srgbClr val="FF0000"/>
                </a:solidFill>
                <a:latin typeface="Comic Sans MS" pitchFamily="66" charset="0"/>
              </a:rPr>
              <a:t>Suite</a:t>
            </a:r>
            <a:r>
              <a:rPr lang="en-US" altLang="zh-CN">
                <a:latin typeface="Comic Sans MS" pitchFamily="66" charset="0"/>
              </a:rPr>
              <a:t>: </a:t>
            </a:r>
            <a:r>
              <a:rPr lang="en-US" altLang="zh-CN">
                <a:solidFill>
                  <a:srgbClr val="0000FF"/>
                </a:solidFill>
                <a:latin typeface="Comic Sans MS" pitchFamily="66" charset="0"/>
              </a:rPr>
              <a:t>big family with many members</a:t>
            </a:r>
            <a:r>
              <a:rPr lang="en-US" altLang="zh-CN">
                <a:latin typeface="Comic Sans MS" pitchFamily="66" charset="0"/>
              </a:rPr>
              <a:t>.</a:t>
            </a:r>
          </a:p>
        </p:txBody>
      </p:sp>
      <p:grpSp>
        <p:nvGrpSpPr>
          <p:cNvPr id="149509" name="Group 45"/>
          <p:cNvGrpSpPr>
            <a:grpSpLocks/>
          </p:cNvGrpSpPr>
          <p:nvPr/>
        </p:nvGrpSpPr>
        <p:grpSpPr bwMode="auto">
          <a:xfrm>
            <a:off x="623888" y="2693988"/>
            <a:ext cx="7750175" cy="3219450"/>
            <a:chOff x="1327" y="1697"/>
            <a:chExt cx="3014" cy="2028"/>
          </a:xfrm>
        </p:grpSpPr>
        <p:sp>
          <p:nvSpPr>
            <p:cNvPr id="149542" name="Line 39"/>
            <p:cNvSpPr>
              <a:spLocks noChangeShapeType="1"/>
            </p:cNvSpPr>
            <p:nvPr/>
          </p:nvSpPr>
          <p:spPr bwMode="auto">
            <a:xfrm>
              <a:off x="1327" y="1697"/>
              <a:ext cx="3014"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43" name="Line 41"/>
            <p:cNvSpPr>
              <a:spLocks noChangeShapeType="1"/>
            </p:cNvSpPr>
            <p:nvPr/>
          </p:nvSpPr>
          <p:spPr bwMode="auto">
            <a:xfrm>
              <a:off x="1327" y="2373"/>
              <a:ext cx="3014"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44" name="Line 42"/>
            <p:cNvSpPr>
              <a:spLocks noChangeShapeType="1"/>
            </p:cNvSpPr>
            <p:nvPr/>
          </p:nvSpPr>
          <p:spPr bwMode="auto">
            <a:xfrm>
              <a:off x="1327" y="3074"/>
              <a:ext cx="3014"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45" name="Line 43"/>
            <p:cNvSpPr>
              <a:spLocks noChangeShapeType="1"/>
            </p:cNvSpPr>
            <p:nvPr/>
          </p:nvSpPr>
          <p:spPr bwMode="auto">
            <a:xfrm>
              <a:off x="1327" y="3725"/>
              <a:ext cx="3014"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9510" name="Rectangle 44"/>
          <p:cNvSpPr>
            <a:spLocks noChangeArrowheads="1"/>
          </p:cNvSpPr>
          <p:nvPr/>
        </p:nvSpPr>
        <p:spPr bwMode="auto">
          <a:xfrm>
            <a:off x="582613" y="2160588"/>
            <a:ext cx="1776412"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r>
              <a:rPr lang="en-US" altLang="zh-CN" sz="1800">
                <a:solidFill>
                  <a:srgbClr val="0000CC"/>
                </a:solidFill>
                <a:latin typeface="Comic Sans MS" pitchFamily="66" charset="0"/>
              </a:rPr>
              <a:t>Application Layer</a:t>
            </a:r>
          </a:p>
        </p:txBody>
      </p:sp>
      <p:sp>
        <p:nvSpPr>
          <p:cNvPr id="149511" name="Rectangle 46"/>
          <p:cNvSpPr>
            <a:spLocks noChangeArrowheads="1"/>
          </p:cNvSpPr>
          <p:nvPr/>
        </p:nvSpPr>
        <p:spPr bwMode="auto">
          <a:xfrm>
            <a:off x="582613" y="3074988"/>
            <a:ext cx="1776412"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r>
              <a:rPr lang="en-US" altLang="zh-CN" sz="1800">
                <a:solidFill>
                  <a:srgbClr val="0000CC"/>
                </a:solidFill>
                <a:latin typeface="Comic Sans MS" pitchFamily="66" charset="0"/>
              </a:rPr>
              <a:t>Transport Layer</a:t>
            </a:r>
          </a:p>
        </p:txBody>
      </p:sp>
      <p:sp>
        <p:nvSpPr>
          <p:cNvPr id="149512" name="Rectangle 47"/>
          <p:cNvSpPr>
            <a:spLocks noChangeArrowheads="1"/>
          </p:cNvSpPr>
          <p:nvPr/>
        </p:nvSpPr>
        <p:spPr bwMode="auto">
          <a:xfrm>
            <a:off x="582613" y="4095750"/>
            <a:ext cx="1776412"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r>
              <a:rPr lang="en-US" altLang="zh-CN" sz="1800">
                <a:solidFill>
                  <a:srgbClr val="0000CC"/>
                </a:solidFill>
                <a:latin typeface="Comic Sans MS" pitchFamily="66" charset="0"/>
              </a:rPr>
              <a:t>Internet Layer</a:t>
            </a:r>
          </a:p>
        </p:txBody>
      </p:sp>
      <p:sp>
        <p:nvSpPr>
          <p:cNvPr id="149513" name="Rectangle 48"/>
          <p:cNvSpPr>
            <a:spLocks noChangeArrowheads="1"/>
          </p:cNvSpPr>
          <p:nvPr/>
        </p:nvSpPr>
        <p:spPr bwMode="auto">
          <a:xfrm>
            <a:off x="582613" y="5195888"/>
            <a:ext cx="1776412"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r>
              <a:rPr lang="en-US" altLang="zh-CN" sz="1800">
                <a:solidFill>
                  <a:srgbClr val="0000CC"/>
                </a:solidFill>
                <a:latin typeface="Comic Sans MS" pitchFamily="66" charset="0"/>
              </a:rPr>
              <a:t>Link Layer</a:t>
            </a:r>
          </a:p>
        </p:txBody>
      </p:sp>
      <p:sp>
        <p:nvSpPr>
          <p:cNvPr id="149514" name="Rectangle 54"/>
          <p:cNvSpPr>
            <a:spLocks noChangeArrowheads="1"/>
          </p:cNvSpPr>
          <p:nvPr/>
        </p:nvSpPr>
        <p:spPr bwMode="auto">
          <a:xfrm>
            <a:off x="2851150" y="2265363"/>
            <a:ext cx="808038" cy="292100"/>
          </a:xfrm>
          <a:prstGeom prst="rect">
            <a:avLst/>
          </a:prstGeom>
          <a:solidFill>
            <a:srgbClr val="FFFF00"/>
          </a:solidFill>
          <a:ln w="19050" algn="ctr">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b="1">
                <a:solidFill>
                  <a:srgbClr val="FF0000"/>
                </a:solidFill>
                <a:latin typeface="Times New Roman" pitchFamily="18" charset="0"/>
              </a:rPr>
              <a:t>HTTP</a:t>
            </a:r>
          </a:p>
        </p:txBody>
      </p:sp>
      <p:sp>
        <p:nvSpPr>
          <p:cNvPr id="149515" name="Rectangle 55"/>
          <p:cNvSpPr>
            <a:spLocks noChangeArrowheads="1"/>
          </p:cNvSpPr>
          <p:nvPr/>
        </p:nvSpPr>
        <p:spPr bwMode="auto">
          <a:xfrm>
            <a:off x="3933825" y="2265363"/>
            <a:ext cx="569913" cy="292100"/>
          </a:xfrm>
          <a:prstGeom prst="rect">
            <a:avLst/>
          </a:prstGeom>
          <a:solidFill>
            <a:srgbClr val="FFFF00"/>
          </a:solidFill>
          <a:ln w="19050" algn="ctr">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b="1">
                <a:solidFill>
                  <a:srgbClr val="FF0000"/>
                </a:solidFill>
                <a:latin typeface="Times New Roman" pitchFamily="18" charset="0"/>
              </a:rPr>
              <a:t>FTP</a:t>
            </a:r>
          </a:p>
        </p:txBody>
      </p:sp>
      <p:sp>
        <p:nvSpPr>
          <p:cNvPr id="149516" name="Rectangle 56"/>
          <p:cNvSpPr>
            <a:spLocks noChangeArrowheads="1"/>
          </p:cNvSpPr>
          <p:nvPr/>
        </p:nvSpPr>
        <p:spPr bwMode="auto">
          <a:xfrm>
            <a:off x="5165725" y="2265363"/>
            <a:ext cx="808038" cy="292100"/>
          </a:xfrm>
          <a:prstGeom prst="rect">
            <a:avLst/>
          </a:prstGeom>
          <a:solidFill>
            <a:srgbClr val="FFFF00"/>
          </a:solidFill>
          <a:ln w="19050">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b="1">
                <a:solidFill>
                  <a:srgbClr val="FF0000"/>
                </a:solidFill>
                <a:latin typeface="Times New Roman" pitchFamily="18" charset="0"/>
              </a:rPr>
              <a:t>SMTP</a:t>
            </a:r>
          </a:p>
        </p:txBody>
      </p:sp>
      <p:sp>
        <p:nvSpPr>
          <p:cNvPr id="149517" name="Rectangle 57"/>
          <p:cNvSpPr>
            <a:spLocks noChangeArrowheads="1"/>
          </p:cNvSpPr>
          <p:nvPr/>
        </p:nvSpPr>
        <p:spPr bwMode="auto">
          <a:xfrm>
            <a:off x="6367463" y="2265363"/>
            <a:ext cx="808037" cy="292100"/>
          </a:xfrm>
          <a:prstGeom prst="rect">
            <a:avLst/>
          </a:prstGeom>
          <a:solidFill>
            <a:srgbClr val="FFFF00"/>
          </a:solidFill>
          <a:ln w="19050" algn="ctr">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b="1">
                <a:solidFill>
                  <a:srgbClr val="FF0000"/>
                </a:solidFill>
                <a:latin typeface="Times New Roman" pitchFamily="18" charset="0"/>
              </a:rPr>
              <a:t>DNS</a:t>
            </a:r>
          </a:p>
        </p:txBody>
      </p:sp>
      <p:sp>
        <p:nvSpPr>
          <p:cNvPr id="149518" name="Rectangle 58"/>
          <p:cNvSpPr>
            <a:spLocks noChangeArrowheads="1"/>
          </p:cNvSpPr>
          <p:nvPr/>
        </p:nvSpPr>
        <p:spPr bwMode="auto">
          <a:xfrm>
            <a:off x="7558088" y="2265363"/>
            <a:ext cx="808037" cy="292100"/>
          </a:xfrm>
          <a:prstGeom prst="rect">
            <a:avLst/>
          </a:prstGeom>
          <a:solidFill>
            <a:srgbClr val="FFFF00"/>
          </a:solidFill>
          <a:ln w="19050" algn="ctr">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b="1">
                <a:solidFill>
                  <a:srgbClr val="FF0000"/>
                </a:solidFill>
                <a:latin typeface="Times New Roman" pitchFamily="18" charset="0"/>
              </a:rPr>
              <a:t>RTP</a:t>
            </a:r>
          </a:p>
        </p:txBody>
      </p:sp>
      <p:sp>
        <p:nvSpPr>
          <p:cNvPr id="149519" name="Rectangle 59"/>
          <p:cNvSpPr>
            <a:spLocks noChangeArrowheads="1"/>
          </p:cNvSpPr>
          <p:nvPr/>
        </p:nvSpPr>
        <p:spPr bwMode="auto">
          <a:xfrm>
            <a:off x="4016375" y="3114675"/>
            <a:ext cx="808038" cy="292100"/>
          </a:xfrm>
          <a:prstGeom prst="rect">
            <a:avLst/>
          </a:prstGeom>
          <a:solidFill>
            <a:srgbClr val="00FFFF"/>
          </a:solidFill>
          <a:ln w="19050">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b="1">
                <a:solidFill>
                  <a:srgbClr val="FF0000"/>
                </a:solidFill>
                <a:latin typeface="Times New Roman" pitchFamily="18" charset="0"/>
              </a:rPr>
              <a:t>TCP</a:t>
            </a:r>
          </a:p>
        </p:txBody>
      </p:sp>
      <p:sp>
        <p:nvSpPr>
          <p:cNvPr id="149520" name="Rectangle 60"/>
          <p:cNvSpPr>
            <a:spLocks noChangeArrowheads="1"/>
          </p:cNvSpPr>
          <p:nvPr/>
        </p:nvSpPr>
        <p:spPr bwMode="auto">
          <a:xfrm>
            <a:off x="6892925" y="3114675"/>
            <a:ext cx="808038" cy="292100"/>
          </a:xfrm>
          <a:prstGeom prst="rect">
            <a:avLst/>
          </a:prstGeom>
          <a:solidFill>
            <a:srgbClr val="00FFFF"/>
          </a:solidFill>
          <a:ln w="19050">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b="1">
                <a:solidFill>
                  <a:srgbClr val="FF0000"/>
                </a:solidFill>
                <a:latin typeface="Times New Roman" pitchFamily="18" charset="0"/>
              </a:rPr>
              <a:t>UDP</a:t>
            </a:r>
          </a:p>
        </p:txBody>
      </p:sp>
      <p:sp>
        <p:nvSpPr>
          <p:cNvPr id="149521" name="Rectangle 61"/>
          <p:cNvSpPr>
            <a:spLocks noChangeArrowheads="1"/>
          </p:cNvSpPr>
          <p:nvPr/>
        </p:nvSpPr>
        <p:spPr bwMode="auto">
          <a:xfrm>
            <a:off x="4608513" y="2265363"/>
            <a:ext cx="46355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b="1">
                <a:solidFill>
                  <a:srgbClr val="FF0000"/>
                </a:solidFill>
                <a:latin typeface="Times New Roman" pitchFamily="18" charset="0"/>
              </a:rPr>
              <a:t>…</a:t>
            </a:r>
          </a:p>
        </p:txBody>
      </p:sp>
      <p:sp>
        <p:nvSpPr>
          <p:cNvPr id="149522" name="Rectangle 62"/>
          <p:cNvSpPr>
            <a:spLocks noChangeArrowheads="1"/>
          </p:cNvSpPr>
          <p:nvPr/>
        </p:nvSpPr>
        <p:spPr bwMode="auto">
          <a:xfrm>
            <a:off x="7138988" y="2265363"/>
            <a:ext cx="46355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b="1">
                <a:solidFill>
                  <a:srgbClr val="FF0000"/>
                </a:solidFill>
                <a:latin typeface="Times New Roman" pitchFamily="18" charset="0"/>
              </a:rPr>
              <a:t>…</a:t>
            </a:r>
          </a:p>
        </p:txBody>
      </p:sp>
      <p:sp>
        <p:nvSpPr>
          <p:cNvPr id="149523" name="Line 63"/>
          <p:cNvSpPr>
            <a:spLocks noChangeShapeType="1"/>
          </p:cNvSpPr>
          <p:nvPr/>
        </p:nvSpPr>
        <p:spPr bwMode="auto">
          <a:xfrm>
            <a:off x="3419475" y="2584450"/>
            <a:ext cx="635000" cy="47625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9524" name="Line 64"/>
          <p:cNvSpPr>
            <a:spLocks noChangeShapeType="1"/>
          </p:cNvSpPr>
          <p:nvPr/>
        </p:nvSpPr>
        <p:spPr bwMode="auto">
          <a:xfrm>
            <a:off x="6691313" y="2598738"/>
            <a:ext cx="436562" cy="44767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9525" name="Line 65"/>
          <p:cNvSpPr>
            <a:spLocks noChangeShapeType="1"/>
          </p:cNvSpPr>
          <p:nvPr/>
        </p:nvSpPr>
        <p:spPr bwMode="auto">
          <a:xfrm flipH="1">
            <a:off x="7407275" y="2598738"/>
            <a:ext cx="423863" cy="42068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9526" name="Line 66"/>
          <p:cNvSpPr>
            <a:spLocks noChangeShapeType="1"/>
          </p:cNvSpPr>
          <p:nvPr/>
        </p:nvSpPr>
        <p:spPr bwMode="auto">
          <a:xfrm>
            <a:off x="4214813" y="2584450"/>
            <a:ext cx="92075" cy="449263"/>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9527" name="Line 67"/>
          <p:cNvSpPr>
            <a:spLocks noChangeShapeType="1"/>
          </p:cNvSpPr>
          <p:nvPr/>
        </p:nvSpPr>
        <p:spPr bwMode="auto">
          <a:xfrm flipH="1">
            <a:off x="4584700" y="2584450"/>
            <a:ext cx="863600" cy="461963"/>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9528" name="Rectangle 68"/>
          <p:cNvSpPr>
            <a:spLocks noChangeArrowheads="1"/>
          </p:cNvSpPr>
          <p:nvPr/>
        </p:nvSpPr>
        <p:spPr bwMode="auto">
          <a:xfrm>
            <a:off x="5381625" y="4148138"/>
            <a:ext cx="808038" cy="292100"/>
          </a:xfrm>
          <a:prstGeom prst="rect">
            <a:avLst/>
          </a:prstGeom>
          <a:solidFill>
            <a:srgbClr val="CCFFFF"/>
          </a:solidFill>
          <a:ln w="19050">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b="1">
                <a:solidFill>
                  <a:srgbClr val="FF0000"/>
                </a:solidFill>
                <a:latin typeface="Times New Roman" pitchFamily="18" charset="0"/>
              </a:rPr>
              <a:t>IP</a:t>
            </a:r>
          </a:p>
        </p:txBody>
      </p:sp>
      <p:sp>
        <p:nvSpPr>
          <p:cNvPr id="149529" name="Line 69"/>
          <p:cNvSpPr>
            <a:spLocks noChangeShapeType="1"/>
          </p:cNvSpPr>
          <p:nvPr/>
        </p:nvSpPr>
        <p:spPr bwMode="auto">
          <a:xfrm>
            <a:off x="4492625" y="3459163"/>
            <a:ext cx="1138238" cy="6223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9530" name="Line 70"/>
          <p:cNvSpPr>
            <a:spLocks noChangeShapeType="1"/>
          </p:cNvSpPr>
          <p:nvPr/>
        </p:nvSpPr>
        <p:spPr bwMode="auto">
          <a:xfrm flipH="1">
            <a:off x="5894388" y="3459163"/>
            <a:ext cx="1406525" cy="58261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9531" name="Rectangle 71"/>
          <p:cNvSpPr>
            <a:spLocks noChangeArrowheads="1"/>
          </p:cNvSpPr>
          <p:nvPr/>
        </p:nvSpPr>
        <p:spPr bwMode="auto">
          <a:xfrm>
            <a:off x="2876550" y="5273675"/>
            <a:ext cx="1644650" cy="292100"/>
          </a:xfrm>
          <a:prstGeom prst="rect">
            <a:avLst/>
          </a:prstGeom>
          <a:solidFill>
            <a:srgbClr val="FFCCFF"/>
          </a:solidFill>
          <a:ln w="19050">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b="1">
                <a:solidFill>
                  <a:srgbClr val="FF0000"/>
                </a:solidFill>
                <a:latin typeface="Times New Roman" pitchFamily="18" charset="0"/>
              </a:rPr>
              <a:t>Network Interface 1</a:t>
            </a:r>
          </a:p>
        </p:txBody>
      </p:sp>
      <p:sp>
        <p:nvSpPr>
          <p:cNvPr id="149532" name="Rectangle 76"/>
          <p:cNvSpPr>
            <a:spLocks noChangeArrowheads="1"/>
          </p:cNvSpPr>
          <p:nvPr/>
        </p:nvSpPr>
        <p:spPr bwMode="auto">
          <a:xfrm>
            <a:off x="4670425" y="5273675"/>
            <a:ext cx="1617663" cy="292100"/>
          </a:xfrm>
          <a:prstGeom prst="rect">
            <a:avLst/>
          </a:prstGeom>
          <a:solidFill>
            <a:srgbClr val="FFCCFF"/>
          </a:solidFill>
          <a:ln w="19050">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b="1">
                <a:solidFill>
                  <a:srgbClr val="FF0000"/>
                </a:solidFill>
                <a:latin typeface="Times New Roman" pitchFamily="18" charset="0"/>
              </a:rPr>
              <a:t>Network Interface 2</a:t>
            </a:r>
          </a:p>
        </p:txBody>
      </p:sp>
      <p:sp>
        <p:nvSpPr>
          <p:cNvPr id="149533" name="Rectangle 77"/>
          <p:cNvSpPr>
            <a:spLocks noChangeArrowheads="1"/>
          </p:cNvSpPr>
          <p:nvPr/>
        </p:nvSpPr>
        <p:spPr bwMode="auto">
          <a:xfrm>
            <a:off x="6640513" y="5273675"/>
            <a:ext cx="1655762" cy="292100"/>
          </a:xfrm>
          <a:prstGeom prst="rect">
            <a:avLst/>
          </a:prstGeom>
          <a:solidFill>
            <a:srgbClr val="FFCCFF"/>
          </a:solidFill>
          <a:ln w="19050">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b="1">
                <a:solidFill>
                  <a:srgbClr val="FF0000"/>
                </a:solidFill>
                <a:latin typeface="Times New Roman" pitchFamily="18" charset="0"/>
              </a:rPr>
              <a:t>Network Interface 1</a:t>
            </a:r>
          </a:p>
        </p:txBody>
      </p:sp>
      <p:sp>
        <p:nvSpPr>
          <p:cNvPr id="149534" name="Rectangle 83"/>
          <p:cNvSpPr>
            <a:spLocks noChangeArrowheads="1"/>
          </p:cNvSpPr>
          <p:nvPr/>
        </p:nvSpPr>
        <p:spPr bwMode="auto">
          <a:xfrm>
            <a:off x="6216650" y="5273675"/>
            <a:ext cx="46355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b="1">
                <a:solidFill>
                  <a:srgbClr val="FF0000"/>
                </a:solidFill>
                <a:latin typeface="Times New Roman" pitchFamily="18" charset="0"/>
              </a:rPr>
              <a:t>…</a:t>
            </a:r>
          </a:p>
        </p:txBody>
      </p:sp>
      <p:sp>
        <p:nvSpPr>
          <p:cNvPr id="149535" name="Line 84"/>
          <p:cNvSpPr>
            <a:spLocks noChangeShapeType="1"/>
          </p:cNvSpPr>
          <p:nvPr/>
        </p:nvSpPr>
        <p:spPr bwMode="auto">
          <a:xfrm flipH="1">
            <a:off x="3816350" y="4559300"/>
            <a:ext cx="1697038" cy="6350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9536" name="Line 85"/>
          <p:cNvSpPr>
            <a:spLocks noChangeShapeType="1"/>
          </p:cNvSpPr>
          <p:nvPr/>
        </p:nvSpPr>
        <p:spPr bwMode="auto">
          <a:xfrm>
            <a:off x="5751513" y="4586288"/>
            <a:ext cx="12700" cy="5683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9537" name="Line 86"/>
          <p:cNvSpPr>
            <a:spLocks noChangeShapeType="1"/>
          </p:cNvSpPr>
          <p:nvPr/>
        </p:nvSpPr>
        <p:spPr bwMode="auto">
          <a:xfrm>
            <a:off x="6029325" y="4600575"/>
            <a:ext cx="1655763" cy="54133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9538" name="Line 87"/>
          <p:cNvSpPr>
            <a:spLocks noChangeShapeType="1"/>
          </p:cNvSpPr>
          <p:nvPr/>
        </p:nvSpPr>
        <p:spPr bwMode="auto">
          <a:xfrm>
            <a:off x="1787525" y="2535238"/>
            <a:ext cx="1843088" cy="1552575"/>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9539" name="Rectangle 88"/>
          <p:cNvSpPr>
            <a:spLocks noChangeArrowheads="1"/>
          </p:cNvSpPr>
          <p:nvPr/>
        </p:nvSpPr>
        <p:spPr bwMode="auto">
          <a:xfrm>
            <a:off x="2735263" y="4162425"/>
            <a:ext cx="808037" cy="292100"/>
          </a:xfrm>
          <a:prstGeom prst="rect">
            <a:avLst/>
          </a:prstGeom>
          <a:solidFill>
            <a:srgbClr val="CCFFFF"/>
          </a:solidFill>
          <a:ln w="19050">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b="1">
                <a:solidFill>
                  <a:srgbClr val="FF0000"/>
                </a:solidFill>
                <a:latin typeface="Times New Roman" pitchFamily="18" charset="0"/>
              </a:rPr>
              <a:t>ICMP</a:t>
            </a:r>
          </a:p>
        </p:txBody>
      </p:sp>
      <p:sp>
        <p:nvSpPr>
          <p:cNvPr id="149540" name="Rectangle 89"/>
          <p:cNvSpPr>
            <a:spLocks noChangeArrowheads="1"/>
          </p:cNvSpPr>
          <p:nvPr/>
        </p:nvSpPr>
        <p:spPr bwMode="auto">
          <a:xfrm>
            <a:off x="3816350" y="4162425"/>
            <a:ext cx="808038" cy="292100"/>
          </a:xfrm>
          <a:prstGeom prst="rect">
            <a:avLst/>
          </a:prstGeom>
          <a:solidFill>
            <a:srgbClr val="CCFFFF"/>
          </a:solidFill>
          <a:ln w="19050">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b="1">
                <a:solidFill>
                  <a:srgbClr val="FF0000"/>
                </a:solidFill>
                <a:latin typeface="Times New Roman" pitchFamily="18" charset="0"/>
              </a:rPr>
              <a:t>IGMP</a:t>
            </a:r>
          </a:p>
        </p:txBody>
      </p:sp>
      <p:sp>
        <p:nvSpPr>
          <p:cNvPr id="149541" name="Rectangle 90"/>
          <p:cNvSpPr>
            <a:spLocks noChangeArrowheads="1"/>
          </p:cNvSpPr>
          <p:nvPr/>
        </p:nvSpPr>
        <p:spPr bwMode="auto">
          <a:xfrm>
            <a:off x="6627813" y="4148138"/>
            <a:ext cx="808037" cy="292100"/>
          </a:xfrm>
          <a:prstGeom prst="rect">
            <a:avLst/>
          </a:prstGeom>
          <a:solidFill>
            <a:srgbClr val="CCFFFF"/>
          </a:solidFill>
          <a:ln w="19050">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b="1">
                <a:solidFill>
                  <a:srgbClr val="FF0000"/>
                </a:solidFill>
                <a:latin typeface="Times New Roman" pitchFamily="18" charset="0"/>
              </a:rPr>
              <a:t>ARP</a:t>
            </a:r>
          </a:p>
        </p:txBody>
      </p:sp>
    </p:spTree>
    <p:extLst>
      <p:ext uri="{BB962C8B-B14F-4D97-AF65-F5344CB8AC3E}">
        <p14:creationId xmlns:p14="http://schemas.microsoft.com/office/powerpoint/2010/main" val="170863976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F314207C-9D42-4D40-B738-7897B53A9CBC}" type="slidenum">
              <a:rPr lang="zh-CN" altLang="en-US" sz="1400" smtClean="0"/>
              <a:pPr>
                <a:spcBef>
                  <a:spcPct val="0"/>
                </a:spcBef>
                <a:buClrTx/>
                <a:buSzTx/>
                <a:buFontTx/>
                <a:buNone/>
              </a:pPr>
              <a:t>148</a:t>
            </a:fld>
            <a:endParaRPr lang="en-US" altLang="zh-CN" sz="1400"/>
          </a:p>
        </p:txBody>
      </p:sp>
      <p:sp>
        <p:nvSpPr>
          <p:cNvPr id="150531" name="Rectangle 2"/>
          <p:cNvSpPr>
            <a:spLocks noGrp="1" noChangeArrowheads="1"/>
          </p:cNvSpPr>
          <p:nvPr>
            <p:ph type="title"/>
          </p:nvPr>
        </p:nvSpPr>
        <p:spPr>
          <a:xfrm>
            <a:off x="1114425" y="971550"/>
            <a:ext cx="7345363" cy="704850"/>
          </a:xfrm>
        </p:spPr>
        <p:txBody>
          <a:bodyPr/>
          <a:lstStyle/>
          <a:p>
            <a:pPr algn="ctr" eaLnBrk="1" hangingPunct="1"/>
            <a:r>
              <a:rPr lang="zh-CN" altLang="en-US" sz="4000">
                <a:latin typeface="Comic Sans MS" pitchFamily="66" charset="0"/>
              </a:rPr>
              <a:t>实体、协议、服务和服务访问点 </a:t>
            </a:r>
          </a:p>
        </p:txBody>
      </p:sp>
      <p:sp>
        <p:nvSpPr>
          <p:cNvPr id="270339" name="Rectangle 3"/>
          <p:cNvSpPr>
            <a:spLocks noGrp="1" noChangeArrowheads="1"/>
          </p:cNvSpPr>
          <p:nvPr>
            <p:ph type="body" idx="1"/>
          </p:nvPr>
        </p:nvSpPr>
        <p:spPr>
          <a:xfrm>
            <a:off x="1042988" y="1906588"/>
            <a:ext cx="7772400" cy="4114800"/>
          </a:xfrm>
        </p:spPr>
        <p:txBody>
          <a:bodyPr/>
          <a:lstStyle/>
          <a:p>
            <a:pPr eaLnBrk="1" hangingPunct="1">
              <a:lnSpc>
                <a:spcPct val="90000"/>
              </a:lnSpc>
            </a:pPr>
            <a:r>
              <a:rPr lang="zh-CN" altLang="en-US">
                <a:solidFill>
                  <a:srgbClr val="FF0000"/>
                </a:solidFill>
                <a:latin typeface="Comic Sans MS" pitchFamily="66" charset="0"/>
              </a:rPr>
              <a:t>实体</a:t>
            </a:r>
            <a:r>
              <a:rPr lang="en-US" altLang="zh-CN">
                <a:latin typeface="Comic Sans MS" pitchFamily="66" charset="0"/>
              </a:rPr>
              <a:t>(entity) </a:t>
            </a:r>
            <a:r>
              <a:rPr lang="zh-CN" altLang="en-US">
                <a:latin typeface="Comic Sans MS" pitchFamily="66" charset="0"/>
              </a:rPr>
              <a:t>表示任何可发送或接收信息的硬件或软件进程。 </a:t>
            </a:r>
          </a:p>
          <a:p>
            <a:pPr eaLnBrk="1" hangingPunct="1">
              <a:lnSpc>
                <a:spcPct val="90000"/>
              </a:lnSpc>
            </a:pPr>
            <a:r>
              <a:rPr lang="zh-CN" altLang="en-US">
                <a:latin typeface="Comic Sans MS" pitchFamily="66" charset="0"/>
              </a:rPr>
              <a:t>协议是控制</a:t>
            </a:r>
            <a:r>
              <a:rPr lang="zh-CN" altLang="en-US">
                <a:solidFill>
                  <a:srgbClr val="FF0000"/>
                </a:solidFill>
                <a:latin typeface="Comic Sans MS" pitchFamily="66" charset="0"/>
              </a:rPr>
              <a:t>两个对等实体</a:t>
            </a:r>
            <a:r>
              <a:rPr lang="zh-CN" altLang="en-US">
                <a:latin typeface="Comic Sans MS" pitchFamily="66" charset="0"/>
              </a:rPr>
              <a:t>进行通信的规则的集合。 </a:t>
            </a:r>
          </a:p>
          <a:p>
            <a:pPr eaLnBrk="1" hangingPunct="1">
              <a:lnSpc>
                <a:spcPct val="90000"/>
              </a:lnSpc>
            </a:pPr>
            <a:r>
              <a:rPr lang="zh-CN" altLang="en-US">
                <a:latin typeface="Comic Sans MS" pitchFamily="66" charset="0"/>
              </a:rPr>
              <a:t>在协议的控制下，两个对等实体间的通信使得本层能够</a:t>
            </a:r>
            <a:r>
              <a:rPr lang="zh-CN" altLang="en-US">
                <a:solidFill>
                  <a:srgbClr val="FF0000"/>
                </a:solidFill>
                <a:latin typeface="Comic Sans MS" pitchFamily="66" charset="0"/>
              </a:rPr>
              <a:t>向上一层提供服务</a:t>
            </a:r>
            <a:r>
              <a:rPr lang="zh-CN" altLang="en-US">
                <a:latin typeface="Comic Sans MS" pitchFamily="66" charset="0"/>
              </a:rPr>
              <a:t>。</a:t>
            </a:r>
          </a:p>
          <a:p>
            <a:pPr eaLnBrk="1" hangingPunct="1">
              <a:lnSpc>
                <a:spcPct val="90000"/>
              </a:lnSpc>
            </a:pPr>
            <a:r>
              <a:rPr lang="zh-CN" altLang="en-US">
                <a:latin typeface="Comic Sans MS" pitchFamily="66" charset="0"/>
              </a:rPr>
              <a:t>要实现本层协议，还需要使用</a:t>
            </a:r>
            <a:r>
              <a:rPr lang="zh-CN" altLang="en-US">
                <a:solidFill>
                  <a:srgbClr val="FF0000"/>
                </a:solidFill>
                <a:latin typeface="Comic Sans MS" pitchFamily="66" charset="0"/>
              </a:rPr>
              <a:t>下层</a:t>
            </a:r>
            <a:r>
              <a:rPr lang="zh-CN" altLang="en-US">
                <a:latin typeface="Comic Sans MS" pitchFamily="66" charset="0"/>
              </a:rPr>
              <a:t>所提供的服务。 </a:t>
            </a:r>
          </a:p>
        </p:txBody>
      </p:sp>
    </p:spTree>
    <p:extLst>
      <p:ext uri="{BB962C8B-B14F-4D97-AF65-F5344CB8AC3E}">
        <p14:creationId xmlns:p14="http://schemas.microsoft.com/office/powerpoint/2010/main" val="4216242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03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033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033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033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39" grpId="0" build="p"/>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342617BB-CE09-42B9-AF17-5E8AC51ECFB5}" type="slidenum">
              <a:rPr lang="zh-CN" altLang="en-US" sz="1400" smtClean="0"/>
              <a:pPr>
                <a:spcBef>
                  <a:spcPct val="0"/>
                </a:spcBef>
                <a:buClrTx/>
                <a:buSzTx/>
                <a:buFontTx/>
                <a:buNone/>
              </a:pPr>
              <a:t>149</a:t>
            </a:fld>
            <a:endParaRPr lang="en-US" altLang="zh-CN" sz="1400"/>
          </a:p>
        </p:txBody>
      </p:sp>
      <p:sp>
        <p:nvSpPr>
          <p:cNvPr id="272387" name="Rectangle 3"/>
          <p:cNvSpPr>
            <a:spLocks noGrp="1" noChangeArrowheads="1"/>
          </p:cNvSpPr>
          <p:nvPr>
            <p:ph type="body" idx="1"/>
          </p:nvPr>
        </p:nvSpPr>
        <p:spPr>
          <a:xfrm>
            <a:off x="1042988" y="1906588"/>
            <a:ext cx="7772400" cy="4546600"/>
          </a:xfrm>
        </p:spPr>
        <p:txBody>
          <a:bodyPr/>
          <a:lstStyle/>
          <a:p>
            <a:pPr eaLnBrk="1" hangingPunct="1"/>
            <a:r>
              <a:rPr lang="zh-CN" altLang="en-US" sz="2800">
                <a:latin typeface="Comic Sans MS" pitchFamily="66" charset="0"/>
              </a:rPr>
              <a:t>本层的服务用户只能看见服务而无法看见下面的协议。</a:t>
            </a:r>
          </a:p>
          <a:p>
            <a:pPr eaLnBrk="1" hangingPunct="1"/>
            <a:r>
              <a:rPr lang="zh-CN" altLang="en-US" sz="2800">
                <a:latin typeface="Comic Sans MS" pitchFamily="66" charset="0"/>
              </a:rPr>
              <a:t>下面的协议对上面的服务用户是</a:t>
            </a:r>
            <a:r>
              <a:rPr lang="zh-CN" altLang="en-US" sz="2800">
                <a:solidFill>
                  <a:srgbClr val="FF0000"/>
                </a:solidFill>
                <a:latin typeface="Comic Sans MS" pitchFamily="66" charset="0"/>
              </a:rPr>
              <a:t>透明</a:t>
            </a:r>
            <a:r>
              <a:rPr lang="zh-CN" altLang="en-US" sz="2800">
                <a:latin typeface="Comic Sans MS" pitchFamily="66" charset="0"/>
              </a:rPr>
              <a:t>的。 </a:t>
            </a:r>
          </a:p>
          <a:p>
            <a:pPr eaLnBrk="1" hangingPunct="1"/>
            <a:r>
              <a:rPr lang="zh-CN" altLang="en-US" sz="2800">
                <a:latin typeface="Comic Sans MS" pitchFamily="66" charset="0"/>
              </a:rPr>
              <a:t>协议是“</a:t>
            </a:r>
            <a:r>
              <a:rPr lang="zh-CN" altLang="en-US" sz="2800">
                <a:solidFill>
                  <a:srgbClr val="FF0000"/>
                </a:solidFill>
                <a:latin typeface="Comic Sans MS" pitchFamily="66" charset="0"/>
              </a:rPr>
              <a:t>水平的</a:t>
            </a:r>
            <a:r>
              <a:rPr lang="zh-CN" altLang="en-US" sz="2800">
                <a:latin typeface="Comic Sans MS" pitchFamily="66" charset="0"/>
              </a:rPr>
              <a:t>”，即协议是控制对等实体之间通信的规则。</a:t>
            </a:r>
          </a:p>
          <a:p>
            <a:pPr eaLnBrk="1" hangingPunct="1"/>
            <a:r>
              <a:rPr lang="zh-CN" altLang="en-US" sz="2800">
                <a:latin typeface="Comic Sans MS" pitchFamily="66" charset="0"/>
              </a:rPr>
              <a:t>服务是“</a:t>
            </a:r>
            <a:r>
              <a:rPr lang="zh-CN" altLang="en-US" sz="2800">
                <a:solidFill>
                  <a:srgbClr val="FF0000"/>
                </a:solidFill>
                <a:latin typeface="Comic Sans MS" pitchFamily="66" charset="0"/>
              </a:rPr>
              <a:t>垂直的</a:t>
            </a:r>
            <a:r>
              <a:rPr lang="zh-CN" altLang="en-US" sz="2800">
                <a:latin typeface="Comic Sans MS" pitchFamily="66" charset="0"/>
              </a:rPr>
              <a:t>”，即服务是由下层向上层通过层间接口提供的。</a:t>
            </a:r>
          </a:p>
          <a:p>
            <a:pPr eaLnBrk="1" hangingPunct="1"/>
            <a:r>
              <a:rPr lang="zh-CN" altLang="en-US" sz="2800">
                <a:latin typeface="Comic Sans MS" pitchFamily="66" charset="0"/>
              </a:rPr>
              <a:t>同一系统相邻两层的实体进行交互的地方，称为</a:t>
            </a:r>
            <a:r>
              <a:rPr lang="zh-CN" altLang="en-US" sz="2800">
                <a:solidFill>
                  <a:srgbClr val="FF0000"/>
                </a:solidFill>
                <a:latin typeface="Comic Sans MS" pitchFamily="66" charset="0"/>
              </a:rPr>
              <a:t>服务访问点 </a:t>
            </a:r>
            <a:r>
              <a:rPr lang="en-US" altLang="zh-CN" sz="2800">
                <a:solidFill>
                  <a:srgbClr val="FF0000"/>
                </a:solidFill>
                <a:latin typeface="Comic Sans MS" pitchFamily="66" charset="0"/>
              </a:rPr>
              <a:t>SAP</a:t>
            </a:r>
            <a:r>
              <a:rPr lang="en-US" altLang="zh-CN" sz="2800">
                <a:latin typeface="Comic Sans MS" pitchFamily="66" charset="0"/>
              </a:rPr>
              <a:t> (Service Access Point)</a:t>
            </a:r>
            <a:r>
              <a:rPr lang="zh-CN" altLang="en-US" sz="2800">
                <a:latin typeface="Comic Sans MS" pitchFamily="66" charset="0"/>
              </a:rPr>
              <a:t>。  </a:t>
            </a:r>
          </a:p>
        </p:txBody>
      </p:sp>
    </p:spTree>
    <p:extLst>
      <p:ext uri="{BB962C8B-B14F-4D97-AF65-F5344CB8AC3E}">
        <p14:creationId xmlns:p14="http://schemas.microsoft.com/office/powerpoint/2010/main" val="626842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23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238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238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238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238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38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457200" y="838200"/>
            <a:ext cx="8229600" cy="838200"/>
          </a:xfrm>
        </p:spPr>
        <p:txBody>
          <a:bodyPr lIns="0" tIns="0" rIns="0" bIns="0"/>
          <a:lstStyle/>
          <a:p>
            <a:pPr defTabSz="457200" eaLnBrk="1" hangingPunct="1">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zh-CN" sz="4000" b="1">
                <a:solidFill>
                  <a:srgbClr val="E4005C"/>
                </a:solidFill>
                <a:latin typeface="Comic Sans MS" panose="030F0702030302020204" pitchFamily="66" charset="0"/>
              </a:rPr>
              <a:t>Bus Topology</a:t>
            </a:r>
            <a:endParaRPr lang="en-GB" altLang="zh-CN" sz="4000" b="1">
              <a:solidFill>
                <a:srgbClr val="E4005C"/>
              </a:solidFill>
              <a:latin typeface="Comic Sans MS" panose="030F0702030302020204" pitchFamily="66" charset="0"/>
            </a:endParaRPr>
          </a:p>
        </p:txBody>
      </p:sp>
      <p:sp>
        <p:nvSpPr>
          <p:cNvPr id="58371" name="Rectangle 3"/>
          <p:cNvSpPr>
            <a:spLocks noGrp="1" noChangeArrowheads="1"/>
          </p:cNvSpPr>
          <p:nvPr>
            <p:ph type="body" sz="half" idx="1"/>
          </p:nvPr>
        </p:nvSpPr>
        <p:spPr>
          <a:xfrm>
            <a:off x="477838" y="2017713"/>
            <a:ext cx="3789362" cy="4114800"/>
          </a:xfrm>
        </p:spPr>
        <p:txBody>
          <a:bodyPr/>
          <a:lstStyle/>
          <a:p>
            <a:pPr marL="392113" indent="-293688" algn="just" defTabSz="414338" eaLnBrk="1" hangingPunct="1">
              <a:lnSpc>
                <a:spcPct val="80000"/>
              </a:lnSpc>
              <a:spcBef>
                <a:spcPct val="50000"/>
              </a:spcBef>
              <a:buClr>
                <a:srgbClr val="CC0000"/>
              </a:buClr>
              <a:buFont typeface="Wingdings" panose="05000000000000000000" pitchFamily="2" charset="2"/>
              <a:buBlip>
                <a:blip r:embed="rId3"/>
              </a:buBlip>
            </a:pPr>
            <a:endParaRPr lang="en-US" altLang="zh-CN" sz="2800" b="1" dirty="0">
              <a:solidFill>
                <a:srgbClr val="000066"/>
              </a:solidFill>
              <a:latin typeface="Comic Sans MS" panose="030F0702030302020204" pitchFamily="66" charset="0"/>
            </a:endParaRPr>
          </a:p>
          <a:p>
            <a:pPr marL="392113" indent="-293688" algn="just" defTabSz="414338" eaLnBrk="1" hangingPunct="1">
              <a:lnSpc>
                <a:spcPct val="80000"/>
              </a:lnSpc>
              <a:spcBef>
                <a:spcPct val="50000"/>
              </a:spcBef>
              <a:buClr>
                <a:srgbClr val="CC0000"/>
              </a:buClr>
              <a:buFont typeface="Wingdings" panose="05000000000000000000" pitchFamily="2" charset="2"/>
              <a:buBlip>
                <a:blip r:embed="rId3"/>
              </a:buBlip>
            </a:pPr>
            <a:r>
              <a:rPr lang="en-US" altLang="zh-CN" sz="2800" dirty="0">
                <a:solidFill>
                  <a:srgbClr val="0000FF"/>
                </a:solidFill>
                <a:latin typeface="Comic Sans MS" panose="030F0702030302020204" pitchFamily="66" charset="0"/>
              </a:rPr>
              <a:t>Commonly referred to as a linear bus, all the devices on a bus topology are connected by one single cable.</a:t>
            </a:r>
          </a:p>
        </p:txBody>
      </p:sp>
      <p:pic>
        <p:nvPicPr>
          <p:cNvPr id="58372" name="Picture 10" descr="56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4648200" y="2846388"/>
            <a:ext cx="4038600" cy="2032000"/>
          </a:xfrm>
          <a:noFill/>
        </p:spPr>
      </p:pic>
    </p:spTree>
  </p:cSld>
  <p:clrMapOvr>
    <a:masterClrMapping/>
  </p:clrMapOvr>
  <p:transition spd="med"/>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FBB91A29-052F-4C58-A4BC-D101E00637C6}" type="slidenum">
              <a:rPr lang="zh-CN" altLang="en-US" sz="1400" smtClean="0"/>
              <a:pPr>
                <a:spcBef>
                  <a:spcPct val="0"/>
                </a:spcBef>
                <a:buClrTx/>
                <a:buSzTx/>
                <a:buFontTx/>
                <a:buNone/>
              </a:pPr>
              <a:t>150</a:t>
            </a:fld>
            <a:endParaRPr lang="en-US" altLang="zh-CN" sz="1400"/>
          </a:p>
        </p:txBody>
      </p:sp>
      <p:sp>
        <p:nvSpPr>
          <p:cNvPr id="152579" name="Rectangle 2"/>
          <p:cNvSpPr>
            <a:spLocks noChangeArrowheads="1"/>
          </p:cNvSpPr>
          <p:nvPr/>
        </p:nvSpPr>
        <p:spPr bwMode="auto">
          <a:xfrm>
            <a:off x="0" y="3357563"/>
            <a:ext cx="9144000" cy="2808287"/>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52580" name="Rectangle 4"/>
          <p:cNvSpPr>
            <a:spLocks noChangeArrowheads="1"/>
          </p:cNvSpPr>
          <p:nvPr/>
        </p:nvSpPr>
        <p:spPr bwMode="auto">
          <a:xfrm>
            <a:off x="1692275" y="4251325"/>
            <a:ext cx="5759450" cy="762000"/>
          </a:xfrm>
          <a:prstGeom prst="rect">
            <a:avLst/>
          </a:prstGeom>
          <a:solidFill>
            <a:srgbClr val="FFFFCC"/>
          </a:solidFill>
          <a:ln w="12700">
            <a:solidFill>
              <a:schemeClr val="tx1"/>
            </a:solidFill>
            <a:prstDash val="dash"/>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eaLnBrk="1" hangingPunct="1">
              <a:spcBef>
                <a:spcPct val="0"/>
              </a:spcBef>
              <a:buClrTx/>
              <a:buSzTx/>
              <a:buFontTx/>
              <a:buNone/>
            </a:pPr>
            <a:endParaRPr kumimoji="1" lang="zh-CN" altLang="en-US" sz="2000">
              <a:solidFill>
                <a:schemeClr val="folHlink"/>
              </a:solidFill>
              <a:latin typeface="Times New Roman" pitchFamily="18" charset="0"/>
            </a:endParaRPr>
          </a:p>
        </p:txBody>
      </p:sp>
      <p:sp>
        <p:nvSpPr>
          <p:cNvPr id="152581" name="Rectangle 5"/>
          <p:cNvSpPr>
            <a:spLocks noChangeArrowheads="1"/>
          </p:cNvSpPr>
          <p:nvPr/>
        </p:nvSpPr>
        <p:spPr bwMode="auto">
          <a:xfrm>
            <a:off x="2432050" y="4113213"/>
            <a:ext cx="233363" cy="254000"/>
          </a:xfrm>
          <a:prstGeom prst="rect">
            <a:avLst/>
          </a:prstGeom>
          <a:solidFill>
            <a:srgbClr val="CC0000"/>
          </a:solidFill>
          <a:ln w="19050">
            <a:solidFill>
              <a:srgbClr val="CC0000"/>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52582" name="Line 6"/>
          <p:cNvSpPr>
            <a:spLocks noChangeShapeType="1"/>
          </p:cNvSpPr>
          <p:nvPr/>
        </p:nvSpPr>
        <p:spPr bwMode="auto">
          <a:xfrm>
            <a:off x="3279775" y="2365375"/>
            <a:ext cx="2503488" cy="0"/>
          </a:xfrm>
          <a:prstGeom prst="line">
            <a:avLst/>
          </a:prstGeom>
          <a:noFill/>
          <a:ln w="12700">
            <a:solidFill>
              <a:schemeClr val="tx1"/>
            </a:solidFill>
            <a:prstDash val="dash"/>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2583" name="Text Box 7"/>
          <p:cNvSpPr txBox="1">
            <a:spLocks noChangeArrowheads="1"/>
          </p:cNvSpPr>
          <p:nvPr/>
        </p:nvSpPr>
        <p:spPr bwMode="auto">
          <a:xfrm>
            <a:off x="3708400" y="2179638"/>
            <a:ext cx="1655763" cy="457200"/>
          </a:xfrm>
          <a:prstGeom prst="rect">
            <a:avLst/>
          </a:prstGeom>
          <a:solidFill>
            <a:schemeClr val="bg1"/>
          </a:solidFill>
          <a:ln>
            <a:noFill/>
          </a:ln>
          <a:extLst>
            <a:ext uri="{91240B29-F687-4F45-9708-019B960494DF}">
              <a14:hiddenLine xmlns:a14="http://schemas.microsoft.com/office/drawing/2010/main" w="28575">
                <a:solidFill>
                  <a:srgbClr val="000000"/>
                </a:solidFill>
                <a:prstDash val="dash"/>
                <a:miter lim="800000"/>
                <a:headEnd type="none" w="med" len="lg"/>
                <a:tailEnd type="none" w="med" len="lg"/>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2400">
                <a:solidFill>
                  <a:schemeClr val="folHlink"/>
                </a:solidFill>
                <a:latin typeface="Arial" charset="0"/>
                <a:ea typeface="黑体" pitchFamily="49" charset="-122"/>
              </a:rPr>
              <a:t>协议</a:t>
            </a:r>
            <a:r>
              <a:rPr kumimoji="1" lang="en-US" altLang="zh-CN" sz="2400">
                <a:solidFill>
                  <a:schemeClr val="folHlink"/>
                </a:solidFill>
                <a:latin typeface="Arial" charset="0"/>
                <a:ea typeface="黑体" pitchFamily="49" charset="-122"/>
              </a:rPr>
              <a:t>(n + 1)</a:t>
            </a:r>
          </a:p>
        </p:txBody>
      </p:sp>
      <p:sp>
        <p:nvSpPr>
          <p:cNvPr id="152584" name="Text Box 8"/>
          <p:cNvSpPr txBox="1">
            <a:spLocks noChangeArrowheads="1"/>
          </p:cNvSpPr>
          <p:nvPr/>
        </p:nvSpPr>
        <p:spPr bwMode="auto">
          <a:xfrm>
            <a:off x="2600325" y="3722688"/>
            <a:ext cx="650875"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type="none" w="med" len="lg"/>
                <a:tailEnd type="none" w="med" len="lg"/>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en-US" altLang="zh-CN" sz="2000">
                <a:solidFill>
                  <a:schemeClr val="folHlink"/>
                </a:solidFill>
                <a:latin typeface="Times New Roman" pitchFamily="18" charset="0"/>
              </a:rPr>
              <a:t>SAP</a:t>
            </a:r>
          </a:p>
        </p:txBody>
      </p:sp>
      <p:sp>
        <p:nvSpPr>
          <p:cNvPr id="152585" name="Text Box 9"/>
          <p:cNvSpPr txBox="1">
            <a:spLocks noChangeArrowheads="1"/>
          </p:cNvSpPr>
          <p:nvPr/>
        </p:nvSpPr>
        <p:spPr bwMode="auto">
          <a:xfrm>
            <a:off x="5732463" y="3748088"/>
            <a:ext cx="6492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type="none" w="med" len="lg"/>
                <a:tailEnd type="none" w="med" len="lg"/>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en-US" altLang="zh-CN" sz="2000">
                <a:solidFill>
                  <a:schemeClr val="folHlink"/>
                </a:solidFill>
                <a:latin typeface="Times New Roman" pitchFamily="18" charset="0"/>
              </a:rPr>
              <a:t>SAP</a:t>
            </a:r>
          </a:p>
        </p:txBody>
      </p:sp>
      <p:sp>
        <p:nvSpPr>
          <p:cNvPr id="152586" name="Text Box 10"/>
          <p:cNvSpPr txBox="1">
            <a:spLocks noChangeArrowheads="1"/>
          </p:cNvSpPr>
          <p:nvPr/>
        </p:nvSpPr>
        <p:spPr bwMode="auto">
          <a:xfrm>
            <a:off x="2633663" y="2678113"/>
            <a:ext cx="1403350" cy="457200"/>
          </a:xfrm>
          <a:prstGeom prst="rect">
            <a:avLst/>
          </a:prstGeom>
          <a:solidFill>
            <a:schemeClr val="bg1"/>
          </a:solidFill>
          <a:ln>
            <a:noFill/>
          </a:ln>
          <a:extLst>
            <a:ext uri="{91240B29-F687-4F45-9708-019B960494DF}">
              <a14:hiddenLine xmlns:a14="http://schemas.microsoft.com/office/drawing/2010/main" w="28575">
                <a:solidFill>
                  <a:srgbClr val="000000"/>
                </a:solidFill>
                <a:prstDash val="dash"/>
                <a:miter lim="800000"/>
                <a:headEnd type="none" w="med" len="lg"/>
                <a:tailEnd type="none" w="med" len="lg"/>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2400">
                <a:solidFill>
                  <a:schemeClr val="folHlink"/>
                </a:solidFill>
                <a:latin typeface="Times New Roman" pitchFamily="18" charset="0"/>
                <a:ea typeface="黑体" pitchFamily="49" charset="-122"/>
              </a:rPr>
              <a:t>交换原语</a:t>
            </a:r>
          </a:p>
        </p:txBody>
      </p:sp>
      <p:sp>
        <p:nvSpPr>
          <p:cNvPr id="152587" name="AutoShape 11"/>
          <p:cNvSpPr>
            <a:spLocks noChangeArrowheads="1"/>
          </p:cNvSpPr>
          <p:nvPr/>
        </p:nvSpPr>
        <p:spPr bwMode="auto">
          <a:xfrm>
            <a:off x="2473325" y="2662238"/>
            <a:ext cx="158750" cy="1430337"/>
          </a:xfrm>
          <a:prstGeom prst="upDownArrow">
            <a:avLst>
              <a:gd name="adj1" fmla="val 50000"/>
              <a:gd name="adj2" fmla="val 180200"/>
            </a:avLst>
          </a:prstGeom>
          <a:solidFill>
            <a:schemeClr val="bg1"/>
          </a:solidFill>
          <a:ln w="12700">
            <a:solidFill>
              <a:schemeClr val="tx1"/>
            </a:solidFill>
            <a:miter lim="800000"/>
            <a:headEnd type="none" w="med" len="lg"/>
            <a:tailEnd type="none" w="med" len="lg"/>
          </a:ln>
        </p:spPr>
        <p:txBody>
          <a:bodyPr vert="eaVert"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52588" name="Rectangle 12"/>
          <p:cNvSpPr>
            <a:spLocks noChangeArrowheads="1"/>
          </p:cNvSpPr>
          <p:nvPr/>
        </p:nvSpPr>
        <p:spPr bwMode="auto">
          <a:xfrm>
            <a:off x="6311900" y="4113213"/>
            <a:ext cx="236538" cy="254000"/>
          </a:xfrm>
          <a:prstGeom prst="rect">
            <a:avLst/>
          </a:prstGeom>
          <a:solidFill>
            <a:srgbClr val="CC0000"/>
          </a:solidFill>
          <a:ln w="19050">
            <a:solidFill>
              <a:srgbClr val="CC0000"/>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52589" name="AutoShape 13"/>
          <p:cNvSpPr>
            <a:spLocks noChangeArrowheads="1"/>
          </p:cNvSpPr>
          <p:nvPr/>
        </p:nvSpPr>
        <p:spPr bwMode="auto">
          <a:xfrm>
            <a:off x="6351588" y="2662238"/>
            <a:ext cx="158750" cy="1430337"/>
          </a:xfrm>
          <a:prstGeom prst="upDownArrow">
            <a:avLst>
              <a:gd name="adj1" fmla="val 50000"/>
              <a:gd name="adj2" fmla="val 180200"/>
            </a:avLst>
          </a:prstGeom>
          <a:solidFill>
            <a:schemeClr val="bg1"/>
          </a:solidFill>
          <a:ln w="12700">
            <a:solidFill>
              <a:schemeClr val="tx1"/>
            </a:solidFill>
            <a:miter lim="800000"/>
            <a:headEnd type="none" w="med" len="lg"/>
            <a:tailEnd type="none" w="med" len="lg"/>
          </a:ln>
        </p:spPr>
        <p:txBody>
          <a:bodyPr vert="eaVert"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52590" name="Text Box 14"/>
          <p:cNvSpPr txBox="1">
            <a:spLocks noChangeArrowheads="1"/>
          </p:cNvSpPr>
          <p:nvPr/>
        </p:nvSpPr>
        <p:spPr bwMode="auto">
          <a:xfrm>
            <a:off x="4932363" y="2678113"/>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type="none" w="med" len="lg"/>
                <a:tailEnd type="none" w="med" len="lg"/>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2400">
                <a:solidFill>
                  <a:schemeClr val="folHlink"/>
                </a:solidFill>
                <a:latin typeface="Times New Roman" pitchFamily="18" charset="0"/>
                <a:ea typeface="黑体" pitchFamily="49" charset="-122"/>
              </a:rPr>
              <a:t>交换原语</a:t>
            </a:r>
          </a:p>
        </p:txBody>
      </p:sp>
      <p:sp>
        <p:nvSpPr>
          <p:cNvPr id="152591" name="Rectangle 15"/>
          <p:cNvSpPr>
            <a:spLocks noChangeArrowheads="1"/>
          </p:cNvSpPr>
          <p:nvPr/>
        </p:nvSpPr>
        <p:spPr bwMode="auto">
          <a:xfrm>
            <a:off x="1843088" y="2133600"/>
            <a:ext cx="1412875" cy="525463"/>
          </a:xfrm>
          <a:prstGeom prst="rect">
            <a:avLst/>
          </a:prstGeom>
          <a:solidFill>
            <a:srgbClr val="CCECFF"/>
          </a:solidFill>
          <a:ln w="12700">
            <a:solidFill>
              <a:schemeClr val="tx1"/>
            </a:solidFill>
            <a:miter lim="800000"/>
            <a:headEnd/>
            <a:tailEnd/>
          </a:ln>
          <a:effectLst>
            <a:outerShdw dist="45791" dir="2021404" algn="ctr" rotWithShape="0">
              <a:schemeClr val="bg2"/>
            </a:outerShdw>
          </a:effec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eaLnBrk="1" hangingPunct="1">
              <a:spcBef>
                <a:spcPct val="0"/>
              </a:spcBef>
              <a:buClrTx/>
              <a:buSzTx/>
              <a:buFontTx/>
              <a:buNone/>
            </a:pPr>
            <a:endParaRPr kumimoji="1" lang="zh-CN" altLang="en-US" sz="2000">
              <a:solidFill>
                <a:schemeClr val="folHlink"/>
              </a:solidFill>
              <a:latin typeface="Times New Roman" pitchFamily="18" charset="0"/>
            </a:endParaRPr>
          </a:p>
        </p:txBody>
      </p:sp>
      <p:sp>
        <p:nvSpPr>
          <p:cNvPr id="152592" name="Text Box 16"/>
          <p:cNvSpPr txBox="1">
            <a:spLocks noChangeArrowheads="1"/>
          </p:cNvSpPr>
          <p:nvPr/>
        </p:nvSpPr>
        <p:spPr bwMode="auto">
          <a:xfrm>
            <a:off x="1881188" y="2206625"/>
            <a:ext cx="1382712" cy="396875"/>
          </a:xfrm>
          <a:prstGeom prst="rect">
            <a:avLst/>
          </a:prstGeom>
          <a:solidFill>
            <a:srgbClr val="CCECFF"/>
          </a:solidFill>
          <a:ln>
            <a:noFill/>
          </a:ln>
          <a:extLst>
            <a:ext uri="{91240B29-F687-4F45-9708-019B960494DF}">
              <a14:hiddenLine xmlns:a14="http://schemas.microsoft.com/office/drawing/2010/main" w="28575">
                <a:solidFill>
                  <a:srgbClr val="000000"/>
                </a:solidFill>
                <a:prstDash val="dash"/>
                <a:miter lim="800000"/>
                <a:headEnd type="none" w="med" len="lg"/>
                <a:tailEnd type="none" w="med" len="lg"/>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2000">
                <a:solidFill>
                  <a:schemeClr val="folHlink"/>
                </a:solidFill>
                <a:latin typeface="Times New Roman" pitchFamily="18" charset="0"/>
              </a:rPr>
              <a:t>实体</a:t>
            </a:r>
            <a:r>
              <a:rPr kumimoji="1" lang="en-US" altLang="zh-CN" sz="2000">
                <a:solidFill>
                  <a:schemeClr val="folHlink"/>
                </a:solidFill>
                <a:latin typeface="Times New Roman" pitchFamily="18" charset="0"/>
              </a:rPr>
              <a:t>(n + 1)</a:t>
            </a:r>
          </a:p>
        </p:txBody>
      </p:sp>
      <p:sp>
        <p:nvSpPr>
          <p:cNvPr id="152593" name="Text Box 17"/>
          <p:cNvSpPr txBox="1">
            <a:spLocks noChangeArrowheads="1"/>
          </p:cNvSpPr>
          <p:nvPr/>
        </p:nvSpPr>
        <p:spPr bwMode="auto">
          <a:xfrm>
            <a:off x="34925" y="4421188"/>
            <a:ext cx="1708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type="none" w="med" len="lg"/>
                <a:tailEnd type="none" w="med" len="lg"/>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2400">
                <a:solidFill>
                  <a:schemeClr val="folHlink"/>
                </a:solidFill>
                <a:latin typeface="Times New Roman" pitchFamily="18" charset="0"/>
                <a:ea typeface="黑体" pitchFamily="49" charset="-122"/>
              </a:rPr>
              <a:t>服务提供者</a:t>
            </a:r>
          </a:p>
        </p:txBody>
      </p:sp>
      <p:sp>
        <p:nvSpPr>
          <p:cNvPr id="152594" name="Line 18"/>
          <p:cNvSpPr>
            <a:spLocks noChangeShapeType="1"/>
          </p:cNvSpPr>
          <p:nvPr/>
        </p:nvSpPr>
        <p:spPr bwMode="auto">
          <a:xfrm>
            <a:off x="1009650" y="3354388"/>
            <a:ext cx="7637463" cy="0"/>
          </a:xfrm>
          <a:prstGeom prst="line">
            <a:avLst/>
          </a:prstGeom>
          <a:noFill/>
          <a:ln w="12700">
            <a:solidFill>
              <a:schemeClr val="tx1"/>
            </a:solidFill>
            <a:prstDash val="dash"/>
            <a:round/>
            <a:headEnd type="non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152595" name="Text Box 19"/>
          <p:cNvSpPr txBox="1">
            <a:spLocks noChangeArrowheads="1"/>
          </p:cNvSpPr>
          <p:nvPr/>
        </p:nvSpPr>
        <p:spPr bwMode="auto">
          <a:xfrm>
            <a:off x="7812088" y="4051300"/>
            <a:ext cx="1131887" cy="457200"/>
          </a:xfrm>
          <a:prstGeom prst="rect">
            <a:avLst/>
          </a:prstGeom>
          <a:solidFill>
            <a:schemeClr val="bg1"/>
          </a:solidFill>
          <a:ln>
            <a:noFill/>
          </a:ln>
          <a:extLst>
            <a:ext uri="{91240B29-F687-4F45-9708-019B960494DF}">
              <a14:hiddenLine xmlns:a14="http://schemas.microsoft.com/office/drawing/2010/main" w="28575">
                <a:solidFill>
                  <a:srgbClr val="000000"/>
                </a:solidFill>
                <a:prstDash val="dash"/>
                <a:miter lim="800000"/>
                <a:headEnd type="none" w="med" len="lg"/>
                <a:tailEnd type="none" w="med" len="lg"/>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2400">
                <a:solidFill>
                  <a:schemeClr val="folHlink"/>
                </a:solidFill>
                <a:latin typeface="Arial" charset="0"/>
                <a:ea typeface="黑体" pitchFamily="49" charset="-122"/>
              </a:rPr>
              <a:t>第 </a:t>
            </a:r>
            <a:r>
              <a:rPr kumimoji="1" lang="en-US" altLang="zh-CN" sz="2400">
                <a:solidFill>
                  <a:schemeClr val="folHlink"/>
                </a:solidFill>
                <a:latin typeface="Arial" charset="0"/>
                <a:ea typeface="黑体" pitchFamily="49" charset="-122"/>
              </a:rPr>
              <a:t>n </a:t>
            </a:r>
            <a:r>
              <a:rPr kumimoji="1" lang="zh-CN" altLang="en-US" sz="2400">
                <a:solidFill>
                  <a:schemeClr val="folHlink"/>
                </a:solidFill>
                <a:latin typeface="Arial" charset="0"/>
                <a:ea typeface="黑体" pitchFamily="49" charset="-122"/>
              </a:rPr>
              <a:t>层</a:t>
            </a:r>
          </a:p>
        </p:txBody>
      </p:sp>
      <p:sp>
        <p:nvSpPr>
          <p:cNvPr id="152596" name="Text Box 20"/>
          <p:cNvSpPr txBox="1">
            <a:spLocks noChangeArrowheads="1"/>
          </p:cNvSpPr>
          <p:nvPr/>
        </p:nvSpPr>
        <p:spPr bwMode="auto">
          <a:xfrm>
            <a:off x="7524750" y="2365375"/>
            <a:ext cx="1647825" cy="457200"/>
          </a:xfrm>
          <a:prstGeom prst="rect">
            <a:avLst/>
          </a:prstGeom>
          <a:solidFill>
            <a:schemeClr val="bg1"/>
          </a:solidFill>
          <a:ln>
            <a:noFill/>
          </a:ln>
          <a:extLst>
            <a:ext uri="{91240B29-F687-4F45-9708-019B960494DF}">
              <a14:hiddenLine xmlns:a14="http://schemas.microsoft.com/office/drawing/2010/main" w="28575">
                <a:solidFill>
                  <a:srgbClr val="000000"/>
                </a:solidFill>
                <a:prstDash val="dash"/>
                <a:miter lim="800000"/>
                <a:headEnd type="none" w="med" len="lg"/>
                <a:tailEnd type="none" w="med" len="lg"/>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2400">
                <a:solidFill>
                  <a:schemeClr val="folHlink"/>
                </a:solidFill>
                <a:latin typeface="Arial" charset="0"/>
                <a:ea typeface="黑体" pitchFamily="49" charset="-122"/>
              </a:rPr>
              <a:t>第 </a:t>
            </a:r>
            <a:r>
              <a:rPr kumimoji="1" lang="en-US" altLang="zh-CN" sz="2400">
                <a:solidFill>
                  <a:schemeClr val="folHlink"/>
                </a:solidFill>
                <a:latin typeface="Arial" charset="0"/>
                <a:ea typeface="黑体" pitchFamily="49" charset="-122"/>
              </a:rPr>
              <a:t>n + 1 </a:t>
            </a:r>
            <a:r>
              <a:rPr kumimoji="1" lang="zh-CN" altLang="en-US" sz="2400">
                <a:solidFill>
                  <a:schemeClr val="folHlink"/>
                </a:solidFill>
                <a:latin typeface="Arial" charset="0"/>
                <a:ea typeface="黑体" pitchFamily="49" charset="-122"/>
              </a:rPr>
              <a:t>层</a:t>
            </a:r>
          </a:p>
        </p:txBody>
      </p:sp>
      <p:sp>
        <p:nvSpPr>
          <p:cNvPr id="152597" name="Rectangle 21"/>
          <p:cNvSpPr>
            <a:spLocks noChangeArrowheads="1"/>
          </p:cNvSpPr>
          <p:nvPr/>
        </p:nvSpPr>
        <p:spPr bwMode="auto">
          <a:xfrm>
            <a:off x="5735638" y="2133600"/>
            <a:ext cx="1411287" cy="525463"/>
          </a:xfrm>
          <a:prstGeom prst="rect">
            <a:avLst/>
          </a:prstGeom>
          <a:solidFill>
            <a:srgbClr val="CCECFF"/>
          </a:solidFill>
          <a:ln w="12700">
            <a:solidFill>
              <a:schemeClr val="tx1"/>
            </a:solidFill>
            <a:miter lim="800000"/>
            <a:headEnd/>
            <a:tailEnd/>
          </a:ln>
          <a:effectLst>
            <a:outerShdw dist="45791" dir="2021404" algn="ctr" rotWithShape="0">
              <a:schemeClr val="bg2"/>
            </a:outerShdw>
          </a:effec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eaLnBrk="1" hangingPunct="1">
              <a:spcBef>
                <a:spcPct val="0"/>
              </a:spcBef>
              <a:buClrTx/>
              <a:buSzTx/>
              <a:buFontTx/>
              <a:buNone/>
            </a:pPr>
            <a:endParaRPr kumimoji="1" lang="zh-CN" altLang="en-US" sz="2000">
              <a:solidFill>
                <a:schemeClr val="folHlink"/>
              </a:solidFill>
              <a:latin typeface="Times New Roman" pitchFamily="18" charset="0"/>
            </a:endParaRPr>
          </a:p>
        </p:txBody>
      </p:sp>
      <p:sp>
        <p:nvSpPr>
          <p:cNvPr id="152598" name="Text Box 22"/>
          <p:cNvSpPr txBox="1">
            <a:spLocks noChangeArrowheads="1"/>
          </p:cNvSpPr>
          <p:nvPr/>
        </p:nvSpPr>
        <p:spPr bwMode="auto">
          <a:xfrm>
            <a:off x="5775325" y="2205038"/>
            <a:ext cx="1382713" cy="395287"/>
          </a:xfrm>
          <a:prstGeom prst="rect">
            <a:avLst/>
          </a:prstGeom>
          <a:solidFill>
            <a:srgbClr val="CCECFF"/>
          </a:solidFill>
          <a:ln>
            <a:noFill/>
          </a:ln>
          <a:extLst>
            <a:ext uri="{91240B29-F687-4F45-9708-019B960494DF}">
              <a14:hiddenLine xmlns:a14="http://schemas.microsoft.com/office/drawing/2010/main" w="28575">
                <a:solidFill>
                  <a:srgbClr val="000000"/>
                </a:solidFill>
                <a:prstDash val="dash"/>
                <a:miter lim="800000"/>
                <a:headEnd type="none" w="med" len="lg"/>
                <a:tailEnd type="none" w="med" len="lg"/>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2000">
                <a:solidFill>
                  <a:schemeClr val="folHlink"/>
                </a:solidFill>
                <a:latin typeface="Times New Roman" pitchFamily="18" charset="0"/>
              </a:rPr>
              <a:t>实体</a:t>
            </a:r>
            <a:r>
              <a:rPr kumimoji="1" lang="en-US" altLang="zh-CN" sz="2000">
                <a:solidFill>
                  <a:schemeClr val="folHlink"/>
                </a:solidFill>
                <a:latin typeface="Times New Roman" pitchFamily="18" charset="0"/>
              </a:rPr>
              <a:t>(n + 1)</a:t>
            </a:r>
          </a:p>
        </p:txBody>
      </p:sp>
      <p:sp>
        <p:nvSpPr>
          <p:cNvPr id="152599" name="Text Box 23"/>
          <p:cNvSpPr txBox="1">
            <a:spLocks noChangeArrowheads="1"/>
          </p:cNvSpPr>
          <p:nvPr/>
        </p:nvSpPr>
        <p:spPr bwMode="auto">
          <a:xfrm>
            <a:off x="6378575" y="1957388"/>
            <a:ext cx="1841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type="none" w="med" len="lg"/>
                <a:tailEnd type="none" w="med" len="lg"/>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endParaRPr kumimoji="1" lang="zh-CN" altLang="en-US">
              <a:solidFill>
                <a:schemeClr val="folHlink"/>
              </a:solidFill>
              <a:latin typeface="Times New Roman" pitchFamily="18" charset="0"/>
            </a:endParaRPr>
          </a:p>
        </p:txBody>
      </p:sp>
      <p:sp>
        <p:nvSpPr>
          <p:cNvPr id="152600" name="Text Box 24"/>
          <p:cNvSpPr txBox="1">
            <a:spLocks noChangeArrowheads="1"/>
          </p:cNvSpPr>
          <p:nvPr/>
        </p:nvSpPr>
        <p:spPr bwMode="auto">
          <a:xfrm>
            <a:off x="104775" y="2157413"/>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type="none" w="med" len="lg"/>
                <a:tailEnd type="none" w="med" len="lg"/>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2400">
                <a:solidFill>
                  <a:schemeClr val="folHlink"/>
                </a:solidFill>
                <a:latin typeface="Times New Roman" pitchFamily="18" charset="0"/>
                <a:ea typeface="黑体" pitchFamily="49" charset="-122"/>
              </a:rPr>
              <a:t>服务用户</a:t>
            </a:r>
          </a:p>
        </p:txBody>
      </p:sp>
      <p:sp>
        <p:nvSpPr>
          <p:cNvPr id="152601" name="Rectangle 25"/>
          <p:cNvSpPr>
            <a:spLocks noChangeArrowheads="1"/>
          </p:cNvSpPr>
          <p:nvPr/>
        </p:nvSpPr>
        <p:spPr bwMode="auto">
          <a:xfrm>
            <a:off x="1843088" y="4360863"/>
            <a:ext cx="1412875" cy="523875"/>
          </a:xfrm>
          <a:prstGeom prst="rect">
            <a:avLst/>
          </a:prstGeom>
          <a:solidFill>
            <a:srgbClr val="CCECFF"/>
          </a:solidFill>
          <a:ln w="12700">
            <a:solidFill>
              <a:schemeClr val="tx1"/>
            </a:solidFill>
            <a:miter lim="800000"/>
            <a:headEnd/>
            <a:tailEnd/>
          </a:ln>
          <a:effectLst>
            <a:outerShdw dist="45791" dir="2021404" algn="ctr" rotWithShape="0">
              <a:schemeClr val="bg2"/>
            </a:outerShdw>
          </a:effec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eaLnBrk="1" hangingPunct="1">
              <a:spcBef>
                <a:spcPct val="0"/>
              </a:spcBef>
              <a:buClrTx/>
              <a:buSzTx/>
              <a:buFontTx/>
              <a:buNone/>
            </a:pPr>
            <a:endParaRPr kumimoji="1" lang="zh-CN" altLang="en-US" sz="2000">
              <a:solidFill>
                <a:schemeClr val="folHlink"/>
              </a:solidFill>
              <a:latin typeface="Times New Roman" pitchFamily="18" charset="0"/>
            </a:endParaRPr>
          </a:p>
        </p:txBody>
      </p:sp>
      <p:sp>
        <p:nvSpPr>
          <p:cNvPr id="152602" name="Rectangle 26"/>
          <p:cNvSpPr>
            <a:spLocks noChangeArrowheads="1"/>
          </p:cNvSpPr>
          <p:nvPr/>
        </p:nvSpPr>
        <p:spPr bwMode="auto">
          <a:xfrm>
            <a:off x="5708650" y="4360863"/>
            <a:ext cx="1412875" cy="523875"/>
          </a:xfrm>
          <a:prstGeom prst="rect">
            <a:avLst/>
          </a:prstGeom>
          <a:solidFill>
            <a:srgbClr val="CCECFF"/>
          </a:solidFill>
          <a:ln w="12700">
            <a:solidFill>
              <a:schemeClr val="tx1"/>
            </a:solidFill>
            <a:miter lim="800000"/>
            <a:headEnd/>
            <a:tailEnd/>
          </a:ln>
          <a:effectLst>
            <a:outerShdw dist="45791" dir="2021404" algn="ctr" rotWithShape="0">
              <a:schemeClr val="bg2"/>
            </a:outerShdw>
          </a:effec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eaLnBrk="1" hangingPunct="1">
              <a:spcBef>
                <a:spcPct val="0"/>
              </a:spcBef>
              <a:buClrTx/>
              <a:buSzTx/>
              <a:buFontTx/>
              <a:buNone/>
            </a:pPr>
            <a:endParaRPr kumimoji="1" lang="zh-CN" altLang="en-US" sz="2000">
              <a:solidFill>
                <a:schemeClr val="folHlink"/>
              </a:solidFill>
              <a:latin typeface="Times New Roman" pitchFamily="18" charset="0"/>
            </a:endParaRPr>
          </a:p>
        </p:txBody>
      </p:sp>
      <p:sp>
        <p:nvSpPr>
          <p:cNvPr id="152603" name="Text Box 27"/>
          <p:cNvSpPr txBox="1">
            <a:spLocks noChangeArrowheads="1"/>
          </p:cNvSpPr>
          <p:nvPr/>
        </p:nvSpPr>
        <p:spPr bwMode="auto">
          <a:xfrm>
            <a:off x="1979613" y="4402138"/>
            <a:ext cx="987425"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type="none" w="med" len="lg"/>
                <a:tailEnd type="none" w="med" len="lg"/>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2000">
                <a:solidFill>
                  <a:schemeClr val="folHlink"/>
                </a:solidFill>
                <a:latin typeface="Times New Roman" pitchFamily="18" charset="0"/>
              </a:rPr>
              <a:t>实体</a:t>
            </a:r>
            <a:r>
              <a:rPr kumimoji="1" lang="en-US" altLang="zh-CN" sz="2000">
                <a:solidFill>
                  <a:schemeClr val="folHlink"/>
                </a:solidFill>
                <a:latin typeface="Times New Roman" pitchFamily="18" charset="0"/>
              </a:rPr>
              <a:t>(n)</a:t>
            </a:r>
          </a:p>
        </p:txBody>
      </p:sp>
      <p:sp>
        <p:nvSpPr>
          <p:cNvPr id="152604" name="Text Box 28"/>
          <p:cNvSpPr txBox="1">
            <a:spLocks noChangeArrowheads="1"/>
          </p:cNvSpPr>
          <p:nvPr/>
        </p:nvSpPr>
        <p:spPr bwMode="auto">
          <a:xfrm>
            <a:off x="5919788" y="4402138"/>
            <a:ext cx="987425" cy="395287"/>
          </a:xfrm>
          <a:prstGeom prst="rect">
            <a:avLst/>
          </a:prstGeom>
          <a:solidFill>
            <a:srgbClr val="CCECFF"/>
          </a:solidFill>
          <a:ln>
            <a:noFill/>
          </a:ln>
          <a:extLst>
            <a:ext uri="{91240B29-F687-4F45-9708-019B960494DF}">
              <a14:hiddenLine xmlns:a14="http://schemas.microsoft.com/office/drawing/2010/main" w="28575">
                <a:solidFill>
                  <a:srgbClr val="000000"/>
                </a:solidFill>
                <a:prstDash val="dash"/>
                <a:miter lim="800000"/>
                <a:headEnd type="none" w="med" len="lg"/>
                <a:tailEnd type="none" w="med" len="lg"/>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2000">
                <a:solidFill>
                  <a:schemeClr val="folHlink"/>
                </a:solidFill>
                <a:latin typeface="Times New Roman" pitchFamily="18" charset="0"/>
              </a:rPr>
              <a:t>实体</a:t>
            </a:r>
            <a:r>
              <a:rPr kumimoji="1" lang="en-US" altLang="zh-CN" sz="2000">
                <a:solidFill>
                  <a:schemeClr val="folHlink"/>
                </a:solidFill>
                <a:latin typeface="Times New Roman" pitchFamily="18" charset="0"/>
              </a:rPr>
              <a:t>(n)</a:t>
            </a:r>
          </a:p>
        </p:txBody>
      </p:sp>
      <p:sp>
        <p:nvSpPr>
          <p:cNvPr id="152605" name="Line 29"/>
          <p:cNvSpPr>
            <a:spLocks noChangeShapeType="1"/>
          </p:cNvSpPr>
          <p:nvPr/>
        </p:nvSpPr>
        <p:spPr bwMode="auto">
          <a:xfrm>
            <a:off x="3259138" y="4608513"/>
            <a:ext cx="2505075" cy="0"/>
          </a:xfrm>
          <a:prstGeom prst="line">
            <a:avLst/>
          </a:prstGeom>
          <a:noFill/>
          <a:ln w="12700">
            <a:solidFill>
              <a:schemeClr val="tx1"/>
            </a:solidFill>
            <a:prstDash val="dash"/>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2606" name="Text Box 30"/>
          <p:cNvSpPr txBox="1">
            <a:spLocks noChangeArrowheads="1"/>
          </p:cNvSpPr>
          <p:nvPr/>
        </p:nvSpPr>
        <p:spPr bwMode="auto">
          <a:xfrm>
            <a:off x="3995738" y="4410075"/>
            <a:ext cx="1166812" cy="457200"/>
          </a:xfrm>
          <a:prstGeom prst="rect">
            <a:avLst/>
          </a:prstGeom>
          <a:solidFill>
            <a:schemeClr val="bg1"/>
          </a:solidFill>
          <a:ln>
            <a:noFill/>
          </a:ln>
          <a:extLst>
            <a:ext uri="{91240B29-F687-4F45-9708-019B960494DF}">
              <a14:hiddenLine xmlns:a14="http://schemas.microsoft.com/office/drawing/2010/main" w="28575">
                <a:solidFill>
                  <a:srgbClr val="000000"/>
                </a:solidFill>
                <a:prstDash val="dash"/>
                <a:miter lim="800000"/>
                <a:headEnd type="none" w="med" len="lg"/>
                <a:tailEnd type="none" w="med" len="lg"/>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2400">
                <a:solidFill>
                  <a:schemeClr val="folHlink"/>
                </a:solidFill>
                <a:latin typeface="Arial" charset="0"/>
                <a:ea typeface="黑体" pitchFamily="49" charset="-122"/>
              </a:rPr>
              <a:t>协议</a:t>
            </a:r>
            <a:r>
              <a:rPr kumimoji="1" lang="en-US" altLang="zh-CN" sz="2400">
                <a:solidFill>
                  <a:schemeClr val="folHlink"/>
                </a:solidFill>
                <a:latin typeface="Arial" charset="0"/>
                <a:ea typeface="黑体" pitchFamily="49" charset="-122"/>
              </a:rPr>
              <a:t>(n)</a:t>
            </a:r>
          </a:p>
        </p:txBody>
      </p:sp>
    </p:spTree>
    <p:extLst>
      <p:ext uri="{BB962C8B-B14F-4D97-AF65-F5344CB8AC3E}">
        <p14:creationId xmlns:p14="http://schemas.microsoft.com/office/powerpoint/2010/main" val="36854851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CAAEB949-9D36-438F-BF69-8D06067AF74F}" type="slidenum">
              <a:rPr lang="zh-CN" altLang="en-US" sz="1400" smtClean="0"/>
              <a:pPr>
                <a:spcBef>
                  <a:spcPct val="0"/>
                </a:spcBef>
                <a:buClrTx/>
                <a:buSzTx/>
                <a:buFontTx/>
                <a:buNone/>
              </a:pPr>
              <a:t>151</a:t>
            </a:fld>
            <a:endParaRPr lang="en-US" altLang="zh-CN" sz="1400"/>
          </a:p>
        </p:txBody>
      </p:sp>
      <p:sp>
        <p:nvSpPr>
          <p:cNvPr id="153603" name="Rectangle 2"/>
          <p:cNvSpPr>
            <a:spLocks noGrp="1" noChangeArrowheads="1"/>
          </p:cNvSpPr>
          <p:nvPr>
            <p:ph type="title"/>
          </p:nvPr>
        </p:nvSpPr>
        <p:spPr>
          <a:xfrm>
            <a:off x="1114425" y="214313"/>
            <a:ext cx="7345363" cy="1462087"/>
          </a:xfrm>
        </p:spPr>
        <p:txBody>
          <a:bodyPr/>
          <a:lstStyle/>
          <a:p>
            <a:pPr algn="ctr" eaLnBrk="1" hangingPunct="1"/>
            <a:r>
              <a:rPr lang="zh-CN" altLang="en-US">
                <a:latin typeface="Comic Sans MS" pitchFamily="66" charset="0"/>
              </a:rPr>
              <a:t>协议很复杂 </a:t>
            </a:r>
          </a:p>
        </p:txBody>
      </p:sp>
      <p:sp>
        <p:nvSpPr>
          <p:cNvPr id="276483" name="Rectangle 3"/>
          <p:cNvSpPr>
            <a:spLocks noGrp="1" noChangeArrowheads="1"/>
          </p:cNvSpPr>
          <p:nvPr>
            <p:ph type="body" idx="1"/>
          </p:nvPr>
        </p:nvSpPr>
        <p:spPr>
          <a:xfrm>
            <a:off x="1042988" y="1906588"/>
            <a:ext cx="7561262" cy="4546600"/>
          </a:xfrm>
        </p:spPr>
        <p:txBody>
          <a:bodyPr/>
          <a:lstStyle/>
          <a:p>
            <a:pPr eaLnBrk="1" hangingPunct="1"/>
            <a:r>
              <a:rPr lang="zh-CN" altLang="en-US">
                <a:latin typeface="Comic Sans MS" pitchFamily="66" charset="0"/>
              </a:rPr>
              <a:t>协议必须把所有</a:t>
            </a:r>
            <a:r>
              <a:rPr lang="zh-CN" altLang="en-US">
                <a:solidFill>
                  <a:srgbClr val="CC0000"/>
                </a:solidFill>
                <a:latin typeface="Comic Sans MS" pitchFamily="66" charset="0"/>
              </a:rPr>
              <a:t>不利的条件</a:t>
            </a:r>
            <a:r>
              <a:rPr lang="zh-CN" altLang="en-US">
                <a:latin typeface="Comic Sans MS" pitchFamily="66" charset="0"/>
              </a:rPr>
              <a:t>事先都估计到，而</a:t>
            </a:r>
            <a:r>
              <a:rPr lang="zh-CN" altLang="en-US">
                <a:solidFill>
                  <a:srgbClr val="CC0000"/>
                </a:solidFill>
                <a:latin typeface="Comic Sans MS" pitchFamily="66" charset="0"/>
              </a:rPr>
              <a:t>不能假定</a:t>
            </a:r>
            <a:r>
              <a:rPr lang="zh-CN" altLang="en-US">
                <a:latin typeface="Comic Sans MS" pitchFamily="66" charset="0"/>
              </a:rPr>
              <a:t>一切都是正常的和非常理想的。 </a:t>
            </a:r>
          </a:p>
          <a:p>
            <a:pPr eaLnBrk="1" hangingPunct="1"/>
            <a:r>
              <a:rPr lang="zh-CN" altLang="en-US">
                <a:latin typeface="Comic Sans MS" pitchFamily="66" charset="0"/>
              </a:rPr>
              <a:t>看一个计算机网络协议是否正确，不能光看在正常情况下是否正确，而且还必须非常仔细地检查这个协议</a:t>
            </a:r>
            <a:r>
              <a:rPr lang="zh-CN" altLang="en-US">
                <a:solidFill>
                  <a:srgbClr val="CC0000"/>
                </a:solidFill>
                <a:latin typeface="Comic Sans MS" pitchFamily="66" charset="0"/>
              </a:rPr>
              <a:t>能否应付各种异常情况</a:t>
            </a:r>
            <a:r>
              <a:rPr lang="zh-CN" altLang="en-US">
                <a:latin typeface="Comic Sans MS" pitchFamily="66" charset="0"/>
              </a:rPr>
              <a:t>。 </a:t>
            </a:r>
          </a:p>
        </p:txBody>
      </p:sp>
    </p:spTree>
    <p:extLst>
      <p:ext uri="{BB962C8B-B14F-4D97-AF65-F5344CB8AC3E}">
        <p14:creationId xmlns:p14="http://schemas.microsoft.com/office/powerpoint/2010/main" val="16953511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4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648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483" grpId="0" build="p"/>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CE0CB662-3219-4D82-9C42-6896EC1423FD}" type="slidenum">
              <a:rPr lang="zh-CN" altLang="en-US" sz="1400" smtClean="0"/>
              <a:pPr>
                <a:spcBef>
                  <a:spcPct val="0"/>
                </a:spcBef>
                <a:buClrTx/>
                <a:buSzTx/>
                <a:buFontTx/>
                <a:buNone/>
              </a:pPr>
              <a:t>152</a:t>
            </a:fld>
            <a:endParaRPr lang="en-US" altLang="zh-CN" sz="1400"/>
          </a:p>
        </p:txBody>
      </p:sp>
      <p:sp>
        <p:nvSpPr>
          <p:cNvPr id="154627" name="Rectangle 2"/>
          <p:cNvSpPr>
            <a:spLocks noGrp="1" noChangeArrowheads="1"/>
          </p:cNvSpPr>
          <p:nvPr>
            <p:ph type="title"/>
          </p:nvPr>
        </p:nvSpPr>
        <p:spPr>
          <a:xfrm>
            <a:off x="1114425" y="874713"/>
            <a:ext cx="7345363" cy="801687"/>
          </a:xfrm>
        </p:spPr>
        <p:txBody>
          <a:bodyPr/>
          <a:lstStyle/>
          <a:p>
            <a:pPr algn="ctr" eaLnBrk="1" hangingPunct="1"/>
            <a:r>
              <a:rPr lang="zh-CN" altLang="en-US">
                <a:latin typeface="Comic Sans MS" pitchFamily="66" charset="0"/>
              </a:rPr>
              <a:t>著名的协议举例</a:t>
            </a:r>
            <a:endParaRPr lang="en-US" altLang="zh-CN">
              <a:latin typeface="Comic Sans MS" pitchFamily="66" charset="0"/>
            </a:endParaRPr>
          </a:p>
        </p:txBody>
      </p:sp>
      <p:sp>
        <p:nvSpPr>
          <p:cNvPr id="278531" name="Rectangle 3"/>
          <p:cNvSpPr>
            <a:spLocks noGrp="1" noChangeArrowheads="1"/>
          </p:cNvSpPr>
          <p:nvPr>
            <p:ph type="body" idx="1"/>
          </p:nvPr>
        </p:nvSpPr>
        <p:spPr>
          <a:xfrm>
            <a:off x="827088" y="1906588"/>
            <a:ext cx="7988300" cy="4951412"/>
          </a:xfrm>
        </p:spPr>
        <p:txBody>
          <a:bodyPr/>
          <a:lstStyle/>
          <a:p>
            <a:pPr eaLnBrk="1" hangingPunct="1">
              <a:lnSpc>
                <a:spcPct val="90000"/>
              </a:lnSpc>
              <a:defRPr/>
            </a:pPr>
            <a:r>
              <a:rPr lang="zh-CN" altLang="en-US" sz="2800">
                <a:effectLst>
                  <a:outerShdw blurRad="38100" dist="38100" dir="2700000" algn="tl">
                    <a:srgbClr val="C0C0C0"/>
                  </a:outerShdw>
                </a:effectLst>
                <a:latin typeface="Comic Sans MS" pitchFamily="66" charset="0"/>
              </a:rPr>
              <a:t>占据东、西两个山顶的蓝军</a:t>
            </a:r>
            <a:r>
              <a:rPr lang="en-US" altLang="zh-CN" sz="2800">
                <a:effectLst>
                  <a:outerShdw blurRad="38100" dist="38100" dir="2700000" algn="tl">
                    <a:srgbClr val="C0C0C0"/>
                  </a:outerShdw>
                </a:effectLst>
                <a:latin typeface="Comic Sans MS" pitchFamily="66" charset="0"/>
              </a:rPr>
              <a:t>1</a:t>
            </a:r>
            <a:r>
              <a:rPr lang="zh-CN" altLang="en-US" sz="2800">
                <a:effectLst>
                  <a:outerShdw blurRad="38100" dist="38100" dir="2700000" algn="tl">
                    <a:srgbClr val="C0C0C0"/>
                  </a:outerShdw>
                </a:effectLst>
                <a:latin typeface="Comic Sans MS" pitchFamily="66" charset="0"/>
              </a:rPr>
              <a:t>和蓝军</a:t>
            </a:r>
            <a:r>
              <a:rPr lang="en-US" altLang="zh-CN" sz="2800">
                <a:effectLst>
                  <a:outerShdw blurRad="38100" dist="38100" dir="2700000" algn="tl">
                    <a:srgbClr val="C0C0C0"/>
                  </a:outerShdw>
                </a:effectLst>
                <a:latin typeface="Comic Sans MS" pitchFamily="66" charset="0"/>
              </a:rPr>
              <a:t>2</a:t>
            </a:r>
            <a:r>
              <a:rPr lang="zh-CN" altLang="en-US" sz="2800">
                <a:effectLst>
                  <a:outerShdw blurRad="38100" dist="38100" dir="2700000" algn="tl">
                    <a:srgbClr val="C0C0C0"/>
                  </a:outerShdw>
                </a:effectLst>
                <a:latin typeface="Comic Sans MS" pitchFamily="66" charset="0"/>
              </a:rPr>
              <a:t>与驻扎在山谷的白军作战。其力量对比是：单独的蓝军</a:t>
            </a:r>
            <a:r>
              <a:rPr lang="en-US" altLang="zh-CN" sz="2800">
                <a:effectLst>
                  <a:outerShdw blurRad="38100" dist="38100" dir="2700000" algn="tl">
                    <a:srgbClr val="C0C0C0"/>
                  </a:outerShdw>
                </a:effectLst>
                <a:latin typeface="Comic Sans MS" pitchFamily="66" charset="0"/>
              </a:rPr>
              <a:t>1</a:t>
            </a:r>
            <a:r>
              <a:rPr lang="zh-CN" altLang="en-US" sz="2800">
                <a:effectLst>
                  <a:outerShdw blurRad="38100" dist="38100" dir="2700000" algn="tl">
                    <a:srgbClr val="C0C0C0"/>
                  </a:outerShdw>
                </a:effectLst>
                <a:latin typeface="Comic Sans MS" pitchFamily="66" charset="0"/>
              </a:rPr>
              <a:t>或蓝军</a:t>
            </a:r>
            <a:r>
              <a:rPr lang="en-US" altLang="zh-CN" sz="2800">
                <a:effectLst>
                  <a:outerShdw blurRad="38100" dist="38100" dir="2700000" algn="tl">
                    <a:srgbClr val="C0C0C0"/>
                  </a:outerShdw>
                </a:effectLst>
                <a:latin typeface="Comic Sans MS" pitchFamily="66" charset="0"/>
              </a:rPr>
              <a:t>2</a:t>
            </a:r>
            <a:r>
              <a:rPr lang="zh-CN" altLang="en-US" sz="2800">
                <a:effectLst>
                  <a:outerShdw blurRad="38100" dist="38100" dir="2700000" algn="tl">
                    <a:srgbClr val="C0C0C0"/>
                  </a:outerShdw>
                </a:effectLst>
                <a:latin typeface="Comic Sans MS" pitchFamily="66" charset="0"/>
              </a:rPr>
              <a:t>打不过白军，但蓝军</a:t>
            </a:r>
            <a:r>
              <a:rPr lang="en-US" altLang="zh-CN" sz="2800">
                <a:effectLst>
                  <a:outerShdw blurRad="38100" dist="38100" dir="2700000" algn="tl">
                    <a:srgbClr val="C0C0C0"/>
                  </a:outerShdw>
                </a:effectLst>
                <a:latin typeface="Comic Sans MS" pitchFamily="66" charset="0"/>
              </a:rPr>
              <a:t>1</a:t>
            </a:r>
            <a:r>
              <a:rPr lang="zh-CN" altLang="en-US" sz="2800">
                <a:effectLst>
                  <a:outerShdw blurRad="38100" dist="38100" dir="2700000" algn="tl">
                    <a:srgbClr val="C0C0C0"/>
                  </a:outerShdw>
                </a:effectLst>
                <a:latin typeface="Comic Sans MS" pitchFamily="66" charset="0"/>
              </a:rPr>
              <a:t>和蓝军</a:t>
            </a:r>
            <a:r>
              <a:rPr lang="en-US" altLang="zh-CN" sz="2800">
                <a:effectLst>
                  <a:outerShdw blurRad="38100" dist="38100" dir="2700000" algn="tl">
                    <a:srgbClr val="C0C0C0"/>
                  </a:outerShdw>
                </a:effectLst>
                <a:latin typeface="Comic Sans MS" pitchFamily="66" charset="0"/>
              </a:rPr>
              <a:t>2</a:t>
            </a:r>
            <a:r>
              <a:rPr lang="zh-CN" altLang="en-US" sz="2800">
                <a:effectLst>
                  <a:outerShdw blurRad="38100" dist="38100" dir="2700000" algn="tl">
                    <a:srgbClr val="C0C0C0"/>
                  </a:outerShdw>
                </a:effectLst>
                <a:latin typeface="Comic Sans MS" pitchFamily="66" charset="0"/>
              </a:rPr>
              <a:t>协同作战则可战胜白军。现蓝军</a:t>
            </a:r>
            <a:r>
              <a:rPr lang="en-US" altLang="zh-CN" sz="2800">
                <a:effectLst>
                  <a:outerShdw blurRad="38100" dist="38100" dir="2700000" algn="tl">
                    <a:srgbClr val="C0C0C0"/>
                  </a:outerShdw>
                </a:effectLst>
                <a:latin typeface="Comic Sans MS" pitchFamily="66" charset="0"/>
              </a:rPr>
              <a:t>1</a:t>
            </a:r>
            <a:r>
              <a:rPr lang="zh-CN" altLang="en-US" sz="2800">
                <a:effectLst>
                  <a:outerShdw blurRad="38100" dist="38100" dir="2700000" algn="tl">
                    <a:srgbClr val="C0C0C0"/>
                  </a:outerShdw>
                </a:effectLst>
                <a:latin typeface="Comic Sans MS" pitchFamily="66" charset="0"/>
              </a:rPr>
              <a:t>拟于次日正午向白军发起攻击。于是用计算机发送电文给蓝军</a:t>
            </a:r>
            <a:r>
              <a:rPr lang="en-US" altLang="zh-CN" sz="2800">
                <a:effectLst>
                  <a:outerShdw blurRad="38100" dist="38100" dir="2700000" algn="tl">
                    <a:srgbClr val="C0C0C0"/>
                  </a:outerShdw>
                </a:effectLst>
                <a:latin typeface="Comic Sans MS" pitchFamily="66" charset="0"/>
              </a:rPr>
              <a:t>2</a:t>
            </a:r>
            <a:r>
              <a:rPr lang="zh-CN" altLang="en-US" sz="2800">
                <a:effectLst>
                  <a:outerShdw blurRad="38100" dist="38100" dir="2700000" algn="tl">
                    <a:srgbClr val="C0C0C0"/>
                  </a:outerShdw>
                </a:effectLst>
                <a:latin typeface="Comic Sans MS" pitchFamily="66" charset="0"/>
              </a:rPr>
              <a:t>。但通信线路很不好，电文出错或丢失的可能性较大（没有电话可使用）。因此要求收到电文的友军必须送回一个确认电文。但此确认电文也可能出错或丢失。试问能否设计出一种协议使得蓝军</a:t>
            </a:r>
            <a:r>
              <a:rPr lang="en-US" altLang="zh-CN" sz="2800">
                <a:effectLst>
                  <a:outerShdw blurRad="38100" dist="38100" dir="2700000" algn="tl">
                    <a:srgbClr val="C0C0C0"/>
                  </a:outerShdw>
                </a:effectLst>
                <a:latin typeface="Comic Sans MS" pitchFamily="66" charset="0"/>
              </a:rPr>
              <a:t>1</a:t>
            </a:r>
            <a:r>
              <a:rPr lang="zh-CN" altLang="en-US" sz="2800">
                <a:effectLst>
                  <a:outerShdw blurRad="38100" dist="38100" dir="2700000" algn="tl">
                    <a:srgbClr val="C0C0C0"/>
                  </a:outerShdw>
                </a:effectLst>
                <a:latin typeface="Comic Sans MS" pitchFamily="66" charset="0"/>
              </a:rPr>
              <a:t>和蓝军</a:t>
            </a:r>
            <a:r>
              <a:rPr lang="en-US" altLang="zh-CN" sz="2800">
                <a:effectLst>
                  <a:outerShdw blurRad="38100" dist="38100" dir="2700000" algn="tl">
                    <a:srgbClr val="C0C0C0"/>
                  </a:outerShdw>
                </a:effectLst>
                <a:latin typeface="Comic Sans MS" pitchFamily="66" charset="0"/>
              </a:rPr>
              <a:t>2</a:t>
            </a:r>
            <a:r>
              <a:rPr lang="zh-CN" altLang="en-US" sz="2800">
                <a:effectLst>
                  <a:outerShdw blurRad="38100" dist="38100" dir="2700000" algn="tl">
                    <a:srgbClr val="C0C0C0"/>
                  </a:outerShdw>
                </a:effectLst>
                <a:latin typeface="Comic Sans MS" pitchFamily="66" charset="0"/>
              </a:rPr>
              <a:t>能够实现协同作战因而一定（即</a:t>
            </a:r>
            <a:r>
              <a:rPr lang="en-US" altLang="zh-CN" sz="2800">
                <a:effectLst>
                  <a:outerShdw blurRad="38100" dist="38100" dir="2700000" algn="tl">
                    <a:srgbClr val="C0C0C0"/>
                  </a:outerShdw>
                </a:effectLst>
                <a:latin typeface="Comic Sans MS" pitchFamily="66" charset="0"/>
              </a:rPr>
              <a:t>100 %</a:t>
            </a:r>
            <a:r>
              <a:rPr lang="zh-CN" altLang="en-US" sz="2800">
                <a:effectLst>
                  <a:outerShdw blurRad="38100" dist="38100" dir="2700000" algn="tl">
                    <a:srgbClr val="C0C0C0"/>
                  </a:outerShdw>
                </a:effectLst>
                <a:latin typeface="Comic Sans MS" pitchFamily="66" charset="0"/>
              </a:rPr>
              <a:t>而不是</a:t>
            </a:r>
            <a:r>
              <a:rPr lang="en-US" altLang="zh-CN" sz="2800">
                <a:effectLst>
                  <a:outerShdw blurRad="38100" dist="38100" dir="2700000" algn="tl">
                    <a:srgbClr val="C0C0C0"/>
                  </a:outerShdw>
                </a:effectLst>
                <a:latin typeface="Comic Sans MS" pitchFamily="66" charset="0"/>
              </a:rPr>
              <a:t>99.999…%</a:t>
            </a:r>
            <a:r>
              <a:rPr lang="zh-CN" altLang="en-US" sz="2800">
                <a:effectLst>
                  <a:outerShdw blurRad="38100" dist="38100" dir="2700000" algn="tl">
                    <a:srgbClr val="C0C0C0"/>
                  </a:outerShdw>
                </a:effectLst>
                <a:latin typeface="Comic Sans MS" pitchFamily="66" charset="0"/>
              </a:rPr>
              <a:t>）取得胜利？</a:t>
            </a:r>
            <a:r>
              <a:rPr lang="zh-CN" altLang="en-US" sz="2800">
                <a:latin typeface="Comic Sans MS" pitchFamily="66" charset="0"/>
              </a:rPr>
              <a:t> </a:t>
            </a:r>
          </a:p>
        </p:txBody>
      </p:sp>
    </p:spTree>
    <p:extLst>
      <p:ext uri="{BB962C8B-B14F-4D97-AF65-F5344CB8AC3E}">
        <p14:creationId xmlns:p14="http://schemas.microsoft.com/office/powerpoint/2010/main" val="26333446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853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31" grpId="0" build="p"/>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灯片编号占位符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BD95224B-0F24-4A75-949F-CD5AB5E16C9D}" type="slidenum">
              <a:rPr lang="zh-CN" altLang="en-US" sz="1400" smtClean="0"/>
              <a:pPr>
                <a:spcBef>
                  <a:spcPct val="0"/>
                </a:spcBef>
                <a:buClrTx/>
                <a:buSzTx/>
                <a:buFontTx/>
                <a:buNone/>
              </a:pPr>
              <a:t>153</a:t>
            </a:fld>
            <a:endParaRPr lang="en-US" altLang="zh-CN" sz="1400"/>
          </a:p>
        </p:txBody>
      </p:sp>
      <p:sp>
        <p:nvSpPr>
          <p:cNvPr id="155651" name="Freeform 2"/>
          <p:cNvSpPr>
            <a:spLocks/>
          </p:cNvSpPr>
          <p:nvPr/>
        </p:nvSpPr>
        <p:spPr bwMode="auto">
          <a:xfrm>
            <a:off x="50800" y="4962525"/>
            <a:ext cx="8974138" cy="1889125"/>
          </a:xfrm>
          <a:custGeom>
            <a:avLst/>
            <a:gdLst>
              <a:gd name="T0" fmla="*/ 0 w 5653"/>
              <a:gd name="T1" fmla="*/ 2147483647 h 1190"/>
              <a:gd name="T2" fmla="*/ 2147483647 w 5653"/>
              <a:gd name="T3" fmla="*/ 2147483647 h 1190"/>
              <a:gd name="T4" fmla="*/ 2147483647 w 5653"/>
              <a:gd name="T5" fmla="*/ 2147483647 h 1190"/>
              <a:gd name="T6" fmla="*/ 2147483647 w 5653"/>
              <a:gd name="T7" fmla="*/ 2147483647 h 1190"/>
              <a:gd name="T8" fmla="*/ 2147483647 w 5653"/>
              <a:gd name="T9" fmla="*/ 2147483647 h 1190"/>
              <a:gd name="T10" fmla="*/ 2147483647 w 5653"/>
              <a:gd name="T11" fmla="*/ 2147483647 h 1190"/>
              <a:gd name="T12" fmla="*/ 2147483647 w 5653"/>
              <a:gd name="T13" fmla="*/ 2147483647 h 1190"/>
              <a:gd name="T14" fmla="*/ 2147483647 w 5653"/>
              <a:gd name="T15" fmla="*/ 2147483647 h 1190"/>
              <a:gd name="T16" fmla="*/ 2147483647 w 5653"/>
              <a:gd name="T17" fmla="*/ 2147483647 h 1190"/>
              <a:gd name="T18" fmla="*/ 2147483647 w 5653"/>
              <a:gd name="T19" fmla="*/ 2147483647 h 1190"/>
              <a:gd name="T20" fmla="*/ 2147483647 w 5653"/>
              <a:gd name="T21" fmla="*/ 2147483647 h 1190"/>
              <a:gd name="T22" fmla="*/ 2147483647 w 5653"/>
              <a:gd name="T23" fmla="*/ 2147483647 h 1190"/>
              <a:gd name="T24" fmla="*/ 2147483647 w 5653"/>
              <a:gd name="T25" fmla="*/ 2147483647 h 11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653"/>
              <a:gd name="T40" fmla="*/ 0 h 1190"/>
              <a:gd name="T41" fmla="*/ 5653 w 5653"/>
              <a:gd name="T42" fmla="*/ 1190 h 119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653" h="1190">
                <a:moveTo>
                  <a:pt x="0" y="1159"/>
                </a:moveTo>
                <a:cubicBezTo>
                  <a:pt x="153" y="981"/>
                  <a:pt x="637" y="180"/>
                  <a:pt x="928" y="90"/>
                </a:cubicBezTo>
                <a:cubicBezTo>
                  <a:pt x="1219" y="0"/>
                  <a:pt x="1432" y="450"/>
                  <a:pt x="1744" y="618"/>
                </a:cubicBezTo>
                <a:cubicBezTo>
                  <a:pt x="2056" y="786"/>
                  <a:pt x="2528" y="1013"/>
                  <a:pt x="2800" y="1098"/>
                </a:cubicBezTo>
                <a:cubicBezTo>
                  <a:pt x="3072" y="1183"/>
                  <a:pt x="3211" y="1127"/>
                  <a:pt x="3379" y="1127"/>
                </a:cubicBezTo>
                <a:cubicBezTo>
                  <a:pt x="3547" y="1127"/>
                  <a:pt x="3665" y="1175"/>
                  <a:pt x="3808" y="1098"/>
                </a:cubicBezTo>
                <a:cubicBezTo>
                  <a:pt x="3951" y="1021"/>
                  <a:pt x="4115" y="816"/>
                  <a:pt x="4240" y="666"/>
                </a:cubicBezTo>
                <a:cubicBezTo>
                  <a:pt x="4365" y="516"/>
                  <a:pt x="4438" y="272"/>
                  <a:pt x="4558" y="201"/>
                </a:cubicBezTo>
                <a:cubicBezTo>
                  <a:pt x="4678" y="130"/>
                  <a:pt x="4858" y="155"/>
                  <a:pt x="4958" y="243"/>
                </a:cubicBezTo>
                <a:cubicBezTo>
                  <a:pt x="5058" y="331"/>
                  <a:pt x="5098" y="613"/>
                  <a:pt x="5158" y="727"/>
                </a:cubicBezTo>
                <a:cubicBezTo>
                  <a:pt x="5218" y="841"/>
                  <a:pt x="5274" y="876"/>
                  <a:pt x="5316" y="927"/>
                </a:cubicBezTo>
                <a:cubicBezTo>
                  <a:pt x="5358" y="978"/>
                  <a:pt x="5354" y="989"/>
                  <a:pt x="5410" y="1033"/>
                </a:cubicBezTo>
                <a:cubicBezTo>
                  <a:pt x="5466" y="1077"/>
                  <a:pt x="5603" y="1157"/>
                  <a:pt x="5653" y="1190"/>
                </a:cubicBezTo>
              </a:path>
            </a:pathLst>
          </a:custGeom>
          <a:solidFill>
            <a:srgbClr val="663300"/>
          </a:solidFill>
          <a:ln w="9525">
            <a:solidFill>
              <a:schemeClr val="tx1"/>
            </a:solidFill>
            <a:round/>
            <a:headEnd/>
            <a:tailEnd/>
          </a:ln>
        </p:spPr>
        <p:txBody>
          <a:bodyPr wrap="none" anchor="ctr"/>
          <a:lstStyle/>
          <a:p>
            <a:endParaRPr lang="zh-CN" altLang="en-US"/>
          </a:p>
        </p:txBody>
      </p:sp>
      <p:sp>
        <p:nvSpPr>
          <p:cNvPr id="155652" name="Line 3"/>
          <p:cNvSpPr>
            <a:spLocks noChangeShapeType="1"/>
          </p:cNvSpPr>
          <p:nvPr/>
        </p:nvSpPr>
        <p:spPr bwMode="auto">
          <a:xfrm>
            <a:off x="1676400" y="4419600"/>
            <a:ext cx="0" cy="6858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5653" name="AutoShape 4"/>
          <p:cNvSpPr>
            <a:spLocks noChangeArrowheads="1"/>
          </p:cNvSpPr>
          <p:nvPr/>
        </p:nvSpPr>
        <p:spPr bwMode="auto">
          <a:xfrm rot="-252939">
            <a:off x="1676400" y="4419600"/>
            <a:ext cx="838200" cy="533400"/>
          </a:xfrm>
          <a:prstGeom prst="wave">
            <a:avLst>
              <a:gd name="adj1" fmla="val 12500"/>
              <a:gd name="adj2" fmla="val -1639"/>
            </a:avLst>
          </a:prstGeom>
          <a:solidFill>
            <a:srgbClr val="33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55654" name="Line 5"/>
          <p:cNvSpPr>
            <a:spLocks noChangeShapeType="1"/>
          </p:cNvSpPr>
          <p:nvPr/>
        </p:nvSpPr>
        <p:spPr bwMode="auto">
          <a:xfrm>
            <a:off x="7543800" y="4572000"/>
            <a:ext cx="0" cy="6858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5655" name="AutoShape 6"/>
          <p:cNvSpPr>
            <a:spLocks noChangeArrowheads="1"/>
          </p:cNvSpPr>
          <p:nvPr/>
        </p:nvSpPr>
        <p:spPr bwMode="auto">
          <a:xfrm rot="-252939">
            <a:off x="7543800" y="4572000"/>
            <a:ext cx="838200" cy="533400"/>
          </a:xfrm>
          <a:prstGeom prst="wave">
            <a:avLst>
              <a:gd name="adj1" fmla="val 12500"/>
              <a:gd name="adj2" fmla="val -1639"/>
            </a:avLst>
          </a:prstGeom>
          <a:solidFill>
            <a:srgbClr val="33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55656" name="AutoShape 7"/>
          <p:cNvSpPr>
            <a:spLocks noChangeArrowheads="1"/>
          </p:cNvSpPr>
          <p:nvPr/>
        </p:nvSpPr>
        <p:spPr bwMode="auto">
          <a:xfrm rot="-252939">
            <a:off x="4668838" y="5859463"/>
            <a:ext cx="1276350" cy="762000"/>
          </a:xfrm>
          <a:prstGeom prst="wave">
            <a:avLst>
              <a:gd name="adj1" fmla="val 12500"/>
              <a:gd name="adj2" fmla="val -1639"/>
            </a:avLst>
          </a:prstGeom>
          <a:solidFill>
            <a:schemeClr val="bg1"/>
          </a:solidFill>
          <a:ln w="9525">
            <a:solidFill>
              <a:srgbClr val="333399"/>
            </a:solidFill>
            <a:round/>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55657" name="Line 8"/>
          <p:cNvSpPr>
            <a:spLocks noChangeShapeType="1"/>
          </p:cNvSpPr>
          <p:nvPr/>
        </p:nvSpPr>
        <p:spPr bwMode="auto">
          <a:xfrm>
            <a:off x="4703763" y="5867400"/>
            <a:ext cx="0" cy="86201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 name="Group 9"/>
          <p:cNvGrpSpPr>
            <a:grpSpLocks/>
          </p:cNvGrpSpPr>
          <p:nvPr/>
        </p:nvGrpSpPr>
        <p:grpSpPr bwMode="auto">
          <a:xfrm>
            <a:off x="250825" y="304800"/>
            <a:ext cx="3505200" cy="914400"/>
            <a:chOff x="912" y="192"/>
            <a:chExt cx="2208" cy="576"/>
          </a:xfrm>
        </p:grpSpPr>
        <p:sp>
          <p:nvSpPr>
            <p:cNvPr id="155675" name="AutoShape 10"/>
            <p:cNvSpPr>
              <a:spLocks noChangeArrowheads="1"/>
            </p:cNvSpPr>
            <p:nvPr/>
          </p:nvSpPr>
          <p:spPr bwMode="auto">
            <a:xfrm>
              <a:off x="912" y="192"/>
              <a:ext cx="2208" cy="576"/>
            </a:xfrm>
            <a:prstGeom prst="rightArrow">
              <a:avLst>
                <a:gd name="adj1" fmla="val 50000"/>
                <a:gd name="adj2" fmla="val 95833"/>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280587" name="Text Box 11"/>
            <p:cNvSpPr txBox="1">
              <a:spLocks noChangeArrowheads="1"/>
            </p:cNvSpPr>
            <p:nvPr/>
          </p:nvSpPr>
          <p:spPr bwMode="auto">
            <a:xfrm>
              <a:off x="912" y="336"/>
              <a:ext cx="2036" cy="288"/>
            </a:xfrm>
            <a:prstGeom prst="rect">
              <a:avLst/>
            </a:prstGeom>
            <a:noFill/>
            <a:ln w="9525">
              <a:noFill/>
              <a:miter lim="800000"/>
              <a:headEnd/>
              <a:tailEnd/>
            </a:ln>
            <a:effectLst/>
          </p:spPr>
          <p:txBody>
            <a:bodyPr wrap="none">
              <a:spAutoFit/>
            </a:bodyPr>
            <a:lstStyle/>
            <a:p>
              <a:pPr eaLnBrk="1" hangingPunct="1">
                <a:defRPr/>
              </a:pPr>
              <a:r>
                <a:rPr kumimoji="1" lang="zh-CN" altLang="en-US">
                  <a:solidFill>
                    <a:srgbClr val="FFFF00"/>
                  </a:solidFill>
                  <a:effectLst>
                    <a:outerShdw blurRad="38100" dist="38100" dir="2700000" algn="tl">
                      <a:srgbClr val="C0C0C0"/>
                    </a:outerShdw>
                  </a:effectLst>
                  <a:ea typeface="黑体" pitchFamily="49" charset="-122"/>
                </a:rPr>
                <a:t>明日正午进攻，如何？</a:t>
              </a:r>
            </a:p>
          </p:txBody>
        </p:sp>
      </p:grpSp>
      <p:grpSp>
        <p:nvGrpSpPr>
          <p:cNvPr id="3" name="Group 12"/>
          <p:cNvGrpSpPr>
            <a:grpSpLocks/>
          </p:cNvGrpSpPr>
          <p:nvPr/>
        </p:nvGrpSpPr>
        <p:grpSpPr bwMode="auto">
          <a:xfrm>
            <a:off x="5243513" y="1066800"/>
            <a:ext cx="3505200" cy="914400"/>
            <a:chOff x="3303" y="672"/>
            <a:chExt cx="2208" cy="576"/>
          </a:xfrm>
        </p:grpSpPr>
        <p:sp>
          <p:nvSpPr>
            <p:cNvPr id="155673" name="AutoShape 13"/>
            <p:cNvSpPr>
              <a:spLocks noChangeArrowheads="1"/>
            </p:cNvSpPr>
            <p:nvPr/>
          </p:nvSpPr>
          <p:spPr bwMode="auto">
            <a:xfrm rot="10800000">
              <a:off x="3303" y="672"/>
              <a:ext cx="2208" cy="576"/>
            </a:xfrm>
            <a:prstGeom prst="rightArrow">
              <a:avLst>
                <a:gd name="adj1" fmla="val 50000"/>
                <a:gd name="adj2" fmla="val 95833"/>
              </a:avLst>
            </a:prstGeom>
            <a:solidFill>
              <a:srgbClr val="FFFF99"/>
            </a:solidFill>
            <a:ln w="9525">
              <a:solidFill>
                <a:srgbClr val="333399"/>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55674" name="Text Box 14"/>
            <p:cNvSpPr txBox="1">
              <a:spLocks noChangeArrowheads="1"/>
            </p:cNvSpPr>
            <p:nvPr/>
          </p:nvSpPr>
          <p:spPr bwMode="auto">
            <a:xfrm>
              <a:off x="3907" y="816"/>
              <a:ext cx="5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2400">
                  <a:solidFill>
                    <a:schemeClr val="tx2"/>
                  </a:solidFill>
                  <a:latin typeface="Times New Roman" pitchFamily="18" charset="0"/>
                  <a:ea typeface="黑体" pitchFamily="49" charset="-122"/>
                </a:rPr>
                <a:t>同意</a:t>
              </a:r>
            </a:p>
          </p:txBody>
        </p:sp>
      </p:grpSp>
      <p:grpSp>
        <p:nvGrpSpPr>
          <p:cNvPr id="4" name="Group 15"/>
          <p:cNvGrpSpPr>
            <a:grpSpLocks/>
          </p:cNvGrpSpPr>
          <p:nvPr/>
        </p:nvGrpSpPr>
        <p:grpSpPr bwMode="auto">
          <a:xfrm>
            <a:off x="250825" y="1752600"/>
            <a:ext cx="3505200" cy="914400"/>
            <a:chOff x="912" y="192"/>
            <a:chExt cx="2208" cy="576"/>
          </a:xfrm>
        </p:grpSpPr>
        <p:sp>
          <p:nvSpPr>
            <p:cNvPr id="155671" name="AutoShape 16"/>
            <p:cNvSpPr>
              <a:spLocks noChangeArrowheads="1"/>
            </p:cNvSpPr>
            <p:nvPr/>
          </p:nvSpPr>
          <p:spPr bwMode="auto">
            <a:xfrm>
              <a:off x="912" y="192"/>
              <a:ext cx="2208" cy="576"/>
            </a:xfrm>
            <a:prstGeom prst="rightArrow">
              <a:avLst>
                <a:gd name="adj1" fmla="val 50000"/>
                <a:gd name="adj2" fmla="val 95833"/>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280593" name="Text Box 17"/>
            <p:cNvSpPr txBox="1">
              <a:spLocks noChangeArrowheads="1"/>
            </p:cNvSpPr>
            <p:nvPr/>
          </p:nvSpPr>
          <p:spPr bwMode="auto">
            <a:xfrm>
              <a:off x="912" y="336"/>
              <a:ext cx="1054" cy="288"/>
            </a:xfrm>
            <a:prstGeom prst="rect">
              <a:avLst/>
            </a:prstGeom>
            <a:noFill/>
            <a:ln w="9525">
              <a:noFill/>
              <a:miter lim="800000"/>
              <a:headEnd/>
              <a:tailEnd/>
            </a:ln>
            <a:effectLst/>
          </p:spPr>
          <p:txBody>
            <a:bodyPr wrap="none">
              <a:spAutoFit/>
            </a:bodyPr>
            <a:lstStyle/>
            <a:p>
              <a:pPr eaLnBrk="1" hangingPunct="1">
                <a:defRPr/>
              </a:pPr>
              <a:r>
                <a:rPr kumimoji="1" lang="zh-CN" altLang="en-US">
                  <a:solidFill>
                    <a:srgbClr val="FFFF00"/>
                  </a:solidFill>
                  <a:effectLst>
                    <a:outerShdw blurRad="38100" dist="38100" dir="2700000" algn="tl">
                      <a:srgbClr val="C0C0C0"/>
                    </a:outerShdw>
                  </a:effectLst>
                  <a:ea typeface="黑体" pitchFamily="49" charset="-122"/>
                </a:rPr>
                <a:t>收到“同意”</a:t>
              </a:r>
            </a:p>
          </p:txBody>
        </p:sp>
      </p:grpSp>
      <p:grpSp>
        <p:nvGrpSpPr>
          <p:cNvPr id="5" name="Group 18"/>
          <p:cNvGrpSpPr>
            <a:grpSpLocks/>
          </p:cNvGrpSpPr>
          <p:nvPr/>
        </p:nvGrpSpPr>
        <p:grpSpPr bwMode="auto">
          <a:xfrm>
            <a:off x="5243513" y="2438400"/>
            <a:ext cx="3505200" cy="914400"/>
            <a:chOff x="3303" y="1536"/>
            <a:chExt cx="2208" cy="576"/>
          </a:xfrm>
        </p:grpSpPr>
        <p:sp>
          <p:nvSpPr>
            <p:cNvPr id="155669" name="AutoShape 19"/>
            <p:cNvSpPr>
              <a:spLocks noChangeArrowheads="1"/>
            </p:cNvSpPr>
            <p:nvPr/>
          </p:nvSpPr>
          <p:spPr bwMode="auto">
            <a:xfrm rot="10800000">
              <a:off x="3303" y="1536"/>
              <a:ext cx="2208" cy="576"/>
            </a:xfrm>
            <a:prstGeom prst="rightArrow">
              <a:avLst>
                <a:gd name="adj1" fmla="val 50000"/>
                <a:gd name="adj2" fmla="val 95833"/>
              </a:avLst>
            </a:prstGeom>
            <a:solidFill>
              <a:srgbClr val="FFFF99"/>
            </a:solidFill>
            <a:ln w="9525">
              <a:solidFill>
                <a:srgbClr val="333399"/>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55670" name="Text Box 20"/>
            <p:cNvSpPr txBox="1">
              <a:spLocks noChangeArrowheads="1"/>
            </p:cNvSpPr>
            <p:nvPr/>
          </p:nvSpPr>
          <p:spPr bwMode="auto">
            <a:xfrm>
              <a:off x="3495" y="1680"/>
              <a:ext cx="16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2400">
                  <a:solidFill>
                    <a:schemeClr val="tx2"/>
                  </a:solidFill>
                  <a:latin typeface="Times New Roman" pitchFamily="18" charset="0"/>
                  <a:ea typeface="黑体" pitchFamily="49" charset="-122"/>
                </a:rPr>
                <a:t>收到</a:t>
              </a:r>
              <a:r>
                <a:rPr kumimoji="1" lang="zh-CN" altLang="en-US" sz="2400">
                  <a:latin typeface="Times New Roman" pitchFamily="18" charset="0"/>
                  <a:ea typeface="黑体" pitchFamily="49" charset="-122"/>
                </a:rPr>
                <a:t>：</a:t>
              </a:r>
              <a:r>
                <a:rPr kumimoji="1" lang="zh-CN" altLang="en-US" sz="2400">
                  <a:solidFill>
                    <a:schemeClr val="tx2"/>
                  </a:solidFill>
                  <a:latin typeface="Times New Roman" pitchFamily="18" charset="0"/>
                  <a:ea typeface="黑体" pitchFamily="49" charset="-122"/>
                </a:rPr>
                <a:t>收到“同意”</a:t>
              </a:r>
              <a:endParaRPr kumimoji="1" lang="zh-CN" altLang="en-US" sz="2400">
                <a:latin typeface="Times New Roman" pitchFamily="18" charset="0"/>
                <a:ea typeface="黑体" pitchFamily="49" charset="-122"/>
              </a:endParaRPr>
            </a:p>
          </p:txBody>
        </p:sp>
      </p:grpSp>
      <p:sp>
        <p:nvSpPr>
          <p:cNvPr id="280597" name="Text Box 21"/>
          <p:cNvSpPr txBox="1">
            <a:spLocks noChangeArrowheads="1"/>
          </p:cNvSpPr>
          <p:nvPr/>
        </p:nvSpPr>
        <p:spPr bwMode="auto">
          <a:xfrm>
            <a:off x="971550" y="2878138"/>
            <a:ext cx="102235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en-US" altLang="zh-CN" sz="6600" b="1">
                <a:solidFill>
                  <a:schemeClr val="bg2"/>
                </a:solidFill>
                <a:latin typeface="Times New Roman" pitchFamily="18" charset="0"/>
                <a:ea typeface="黑体" pitchFamily="49" charset="-122"/>
              </a:rPr>
              <a:t>…</a:t>
            </a:r>
          </a:p>
        </p:txBody>
      </p:sp>
      <p:sp>
        <p:nvSpPr>
          <p:cNvPr id="280598" name="Text Box 22"/>
          <p:cNvSpPr txBox="1">
            <a:spLocks noChangeArrowheads="1"/>
          </p:cNvSpPr>
          <p:nvPr/>
        </p:nvSpPr>
        <p:spPr bwMode="auto">
          <a:xfrm>
            <a:off x="7005638" y="3321050"/>
            <a:ext cx="102235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en-US" altLang="zh-CN" sz="6600" b="1">
                <a:solidFill>
                  <a:schemeClr val="bg2"/>
                </a:solidFill>
                <a:latin typeface="Times New Roman" pitchFamily="18" charset="0"/>
                <a:ea typeface="黑体" pitchFamily="49" charset="-122"/>
              </a:rPr>
              <a:t>…</a:t>
            </a:r>
          </a:p>
        </p:txBody>
      </p:sp>
      <p:sp>
        <p:nvSpPr>
          <p:cNvPr id="280599" name="Text Box 23"/>
          <p:cNvSpPr txBox="1">
            <a:spLocks noChangeArrowheads="1"/>
          </p:cNvSpPr>
          <p:nvPr/>
        </p:nvSpPr>
        <p:spPr bwMode="auto">
          <a:xfrm>
            <a:off x="971550" y="2895600"/>
            <a:ext cx="102235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en-US" altLang="zh-CN" sz="6600" b="1">
                <a:solidFill>
                  <a:schemeClr val="bg2"/>
                </a:solidFill>
                <a:latin typeface="Times New Roman" pitchFamily="18" charset="0"/>
                <a:ea typeface="黑体" pitchFamily="49" charset="-122"/>
              </a:rPr>
              <a:t>…</a:t>
            </a:r>
          </a:p>
        </p:txBody>
      </p:sp>
      <p:sp>
        <p:nvSpPr>
          <p:cNvPr id="280600" name="Text Box 24"/>
          <p:cNvSpPr txBox="1">
            <a:spLocks noChangeArrowheads="1"/>
          </p:cNvSpPr>
          <p:nvPr/>
        </p:nvSpPr>
        <p:spPr bwMode="auto">
          <a:xfrm>
            <a:off x="7005638" y="3338513"/>
            <a:ext cx="102235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en-US" altLang="zh-CN" sz="6600" b="1">
                <a:solidFill>
                  <a:schemeClr val="bg2"/>
                </a:solidFill>
                <a:latin typeface="Times New Roman" pitchFamily="18" charset="0"/>
                <a:ea typeface="黑体" pitchFamily="49" charset="-122"/>
              </a:rPr>
              <a:t>…</a:t>
            </a:r>
          </a:p>
        </p:txBody>
      </p:sp>
      <p:sp>
        <p:nvSpPr>
          <p:cNvPr id="280601" name="Text Box 25"/>
          <p:cNvSpPr txBox="1">
            <a:spLocks noChangeArrowheads="1"/>
          </p:cNvSpPr>
          <p:nvPr/>
        </p:nvSpPr>
        <p:spPr bwMode="auto">
          <a:xfrm>
            <a:off x="971550" y="2913063"/>
            <a:ext cx="102235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en-US" altLang="zh-CN" sz="6600" b="1">
                <a:solidFill>
                  <a:schemeClr val="bg2"/>
                </a:solidFill>
                <a:latin typeface="Times New Roman" pitchFamily="18" charset="0"/>
                <a:ea typeface="黑体" pitchFamily="49" charset="-122"/>
              </a:rPr>
              <a:t>…</a:t>
            </a:r>
          </a:p>
        </p:txBody>
      </p:sp>
      <p:sp>
        <p:nvSpPr>
          <p:cNvPr id="280602" name="Text Box 26"/>
          <p:cNvSpPr txBox="1">
            <a:spLocks noChangeArrowheads="1"/>
          </p:cNvSpPr>
          <p:nvPr/>
        </p:nvSpPr>
        <p:spPr bwMode="auto">
          <a:xfrm>
            <a:off x="7005638" y="3355975"/>
            <a:ext cx="102235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en-US" altLang="zh-CN" sz="6600" b="1">
                <a:solidFill>
                  <a:schemeClr val="bg2"/>
                </a:solidFill>
                <a:latin typeface="Times New Roman" pitchFamily="18" charset="0"/>
                <a:ea typeface="黑体" pitchFamily="49" charset="-122"/>
              </a:rPr>
              <a:t>…</a:t>
            </a:r>
          </a:p>
        </p:txBody>
      </p:sp>
      <p:sp>
        <p:nvSpPr>
          <p:cNvPr id="280603" name="Text Box 27"/>
          <p:cNvSpPr txBox="1">
            <a:spLocks noChangeArrowheads="1"/>
          </p:cNvSpPr>
          <p:nvPr/>
        </p:nvSpPr>
        <p:spPr bwMode="auto">
          <a:xfrm>
            <a:off x="1547813" y="1773238"/>
            <a:ext cx="6280150" cy="823912"/>
          </a:xfrm>
          <a:prstGeom prst="rect">
            <a:avLst/>
          </a:prstGeom>
          <a:solidFill>
            <a:srgbClr val="FF3300"/>
          </a:solidFill>
          <a:ln w="9525">
            <a:noFill/>
            <a:miter lim="800000"/>
            <a:headEnd/>
            <a:tailEnd/>
          </a:ln>
          <a:effectLst/>
        </p:spPr>
        <p:txBody>
          <a:bodyPr wrap="none">
            <a:spAutoFit/>
          </a:bodyPr>
          <a:lstStyle/>
          <a:p>
            <a:pPr eaLnBrk="1" hangingPunct="1">
              <a:defRPr/>
            </a:pPr>
            <a:r>
              <a:rPr lang="zh-CN" altLang="en-US" sz="4800">
                <a:effectLst>
                  <a:outerShdw blurRad="38100" dist="38100" dir="2700000" algn="tl">
                    <a:srgbClr val="FFFFFF"/>
                  </a:outerShdw>
                </a:effectLst>
                <a:latin typeface="Bookman Old Style" pitchFamily="18" charset="0"/>
                <a:ea typeface="黑体" pitchFamily="49" charset="-122"/>
              </a:rPr>
              <a:t>这样的协议无法实现！</a:t>
            </a:r>
          </a:p>
        </p:txBody>
      </p:sp>
    </p:spTree>
    <p:extLst>
      <p:ext uri="{BB962C8B-B14F-4D97-AF65-F5344CB8AC3E}">
        <p14:creationId xmlns:p14="http://schemas.microsoft.com/office/powerpoint/2010/main" val="28750401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nodeType="afterGroup">
                            <p:stCondLst>
                              <p:cond delay="0"/>
                            </p:stCondLst>
                            <p:childTnLst>
                              <p:par>
                                <p:cTn id="8" presetID="63" presetClass="path" presetSubtype="0" accel="50000" decel="50000" fill="hold" nodeType="afterEffect">
                                  <p:stCondLst>
                                    <p:cond delay="0"/>
                                  </p:stCondLst>
                                  <p:childTnLst>
                                    <p:animMotion origin="layout" path="M 2.77778E-6 -1.11111E-6 L 0.58021 0.00046 " pathEditMode="relative" rAng="0" ptsTypes="AA">
                                      <p:cBhvr>
                                        <p:cTn id="9" dur="5000" fill="hold"/>
                                        <p:tgtEl>
                                          <p:spTgt spid="2"/>
                                        </p:tgtEl>
                                        <p:attrNameLst>
                                          <p:attrName>ppt_x</p:attrName>
                                          <p:attrName>ppt_y</p:attrName>
                                        </p:attrNameLst>
                                      </p:cBhvr>
                                      <p:rCtr x="29010" y="23"/>
                                    </p:animMotion>
                                  </p:childTnLst>
                                </p:cTn>
                              </p:par>
                            </p:childTnLst>
                          </p:cTn>
                        </p:par>
                        <p:par>
                          <p:cTn id="10" fill="hold" nodeType="afterGroup">
                            <p:stCondLst>
                              <p:cond delay="5000"/>
                            </p:stCondLst>
                            <p:childTnLst>
                              <p:par>
                                <p:cTn id="11" presetID="1" presetClass="entr" presetSubtype="0" fill="hold" nodeType="afterEffect">
                                  <p:stCondLst>
                                    <p:cond delay="500"/>
                                  </p:stCondLst>
                                  <p:childTnLst>
                                    <p:set>
                                      <p:cBhvr>
                                        <p:cTn id="12" dur="1" fill="hold">
                                          <p:stCondLst>
                                            <p:cond delay="0"/>
                                          </p:stCondLst>
                                        </p:cTn>
                                        <p:tgtEl>
                                          <p:spTgt spid="3"/>
                                        </p:tgtEl>
                                        <p:attrNameLst>
                                          <p:attrName>style.visibility</p:attrName>
                                        </p:attrNameLst>
                                      </p:cBhvr>
                                      <p:to>
                                        <p:strVal val="visible"/>
                                      </p:to>
                                    </p:set>
                                  </p:childTnLst>
                                </p:cTn>
                              </p:par>
                            </p:childTnLst>
                          </p:cTn>
                        </p:par>
                        <p:par>
                          <p:cTn id="13" fill="hold" nodeType="afterGroup">
                            <p:stCondLst>
                              <p:cond delay="5500"/>
                            </p:stCondLst>
                            <p:childTnLst>
                              <p:par>
                                <p:cTn id="14" presetID="35" presetClass="path" presetSubtype="0" accel="50000" decel="50000" fill="hold" nodeType="afterEffect">
                                  <p:stCondLst>
                                    <p:cond delay="0"/>
                                  </p:stCondLst>
                                  <p:childTnLst>
                                    <p:animMotion origin="layout" path="M -4.16667E-6 -2.22222E-6 L -0.55642 -0.00578 " pathEditMode="relative" rAng="0" ptsTypes="AA">
                                      <p:cBhvr>
                                        <p:cTn id="15" dur="2000" fill="hold"/>
                                        <p:tgtEl>
                                          <p:spTgt spid="3"/>
                                        </p:tgtEl>
                                        <p:attrNameLst>
                                          <p:attrName>ppt_x</p:attrName>
                                          <p:attrName>ppt_y</p:attrName>
                                        </p:attrNameLst>
                                      </p:cBhvr>
                                      <p:rCtr x="-27830" y="-301"/>
                                    </p:animMotion>
                                  </p:childTnLst>
                                </p:cTn>
                              </p:par>
                            </p:childTnLst>
                          </p:cTn>
                        </p:par>
                        <p:par>
                          <p:cTn id="16" fill="hold" nodeType="afterGroup">
                            <p:stCondLst>
                              <p:cond delay="7500"/>
                            </p:stCondLst>
                            <p:childTnLst>
                              <p:par>
                                <p:cTn id="17" presetID="1" presetClass="entr" presetSubtype="0" fill="hold" nodeType="afterEffect">
                                  <p:stCondLst>
                                    <p:cond delay="500"/>
                                  </p:stCondLst>
                                  <p:childTnLst>
                                    <p:set>
                                      <p:cBhvr>
                                        <p:cTn id="18" dur="1" fill="hold">
                                          <p:stCondLst>
                                            <p:cond delay="0"/>
                                          </p:stCondLst>
                                        </p:cTn>
                                        <p:tgtEl>
                                          <p:spTgt spid="4"/>
                                        </p:tgtEl>
                                        <p:attrNameLst>
                                          <p:attrName>style.visibility</p:attrName>
                                        </p:attrNameLst>
                                      </p:cBhvr>
                                      <p:to>
                                        <p:strVal val="visible"/>
                                      </p:to>
                                    </p:set>
                                  </p:childTnLst>
                                </p:cTn>
                              </p:par>
                            </p:childTnLst>
                          </p:cTn>
                        </p:par>
                        <p:par>
                          <p:cTn id="19" fill="hold" nodeType="afterGroup">
                            <p:stCondLst>
                              <p:cond delay="8000"/>
                            </p:stCondLst>
                            <p:childTnLst>
                              <p:par>
                                <p:cTn id="20" presetID="63" presetClass="path" presetSubtype="0" accel="50000" decel="50000" fill="hold" nodeType="afterEffect">
                                  <p:stCondLst>
                                    <p:cond delay="500"/>
                                  </p:stCondLst>
                                  <p:childTnLst>
                                    <p:animMotion origin="layout" path="M 2.77778E-6 -2.22222E-6 L 0.58021 -0.00069 " pathEditMode="relative" rAng="0" ptsTypes="AA">
                                      <p:cBhvr>
                                        <p:cTn id="21" dur="5000" fill="hold"/>
                                        <p:tgtEl>
                                          <p:spTgt spid="4"/>
                                        </p:tgtEl>
                                        <p:attrNameLst>
                                          <p:attrName>ppt_x</p:attrName>
                                          <p:attrName>ppt_y</p:attrName>
                                        </p:attrNameLst>
                                      </p:cBhvr>
                                      <p:rCtr x="29010" y="-46"/>
                                    </p:animMotion>
                                  </p:childTnLst>
                                </p:cTn>
                              </p:par>
                            </p:childTnLst>
                          </p:cTn>
                        </p:par>
                        <p:par>
                          <p:cTn id="22" fill="hold" nodeType="afterGroup">
                            <p:stCondLst>
                              <p:cond delay="13500"/>
                            </p:stCondLst>
                            <p:childTnLst>
                              <p:par>
                                <p:cTn id="23" presetID="1"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par>
                          <p:cTn id="25" fill="hold" nodeType="afterGroup">
                            <p:stCondLst>
                              <p:cond delay="13500"/>
                            </p:stCondLst>
                            <p:childTnLst>
                              <p:par>
                                <p:cTn id="26" presetID="35" presetClass="path" presetSubtype="0" accel="50000" decel="50000" fill="hold" nodeType="afterEffect">
                                  <p:stCondLst>
                                    <p:cond delay="500"/>
                                  </p:stCondLst>
                                  <p:childTnLst>
                                    <p:animMotion origin="layout" path="M -4.16667E-6 -2.22222E-6 L -0.54861 0.00417 " pathEditMode="relative" rAng="0" ptsTypes="AA">
                                      <p:cBhvr>
                                        <p:cTn id="27" dur="2000" fill="hold"/>
                                        <p:tgtEl>
                                          <p:spTgt spid="5"/>
                                        </p:tgtEl>
                                        <p:attrNameLst>
                                          <p:attrName>ppt_x</p:attrName>
                                          <p:attrName>ppt_y</p:attrName>
                                        </p:attrNameLst>
                                      </p:cBhvr>
                                      <p:rCtr x="-27431" y="208"/>
                                    </p:animMotion>
                                  </p:childTnLst>
                                </p:cTn>
                              </p:par>
                            </p:childTnLst>
                          </p:cTn>
                        </p:par>
                        <p:par>
                          <p:cTn id="28" fill="hold" nodeType="afterGroup">
                            <p:stCondLst>
                              <p:cond delay="16000"/>
                            </p:stCondLst>
                            <p:childTnLst>
                              <p:par>
                                <p:cTn id="29" presetID="1" presetClass="entr" presetSubtype="0" fill="hold" grpId="0" nodeType="afterEffect">
                                  <p:stCondLst>
                                    <p:cond delay="0"/>
                                  </p:stCondLst>
                                  <p:childTnLst>
                                    <p:set>
                                      <p:cBhvr>
                                        <p:cTn id="30" dur="1" fill="hold">
                                          <p:stCondLst>
                                            <p:cond delay="0"/>
                                          </p:stCondLst>
                                        </p:cTn>
                                        <p:tgtEl>
                                          <p:spTgt spid="280597"/>
                                        </p:tgtEl>
                                        <p:attrNameLst>
                                          <p:attrName>style.visibility</p:attrName>
                                        </p:attrNameLst>
                                      </p:cBhvr>
                                      <p:to>
                                        <p:strVal val="visible"/>
                                      </p:to>
                                    </p:set>
                                  </p:childTnLst>
                                </p:cTn>
                              </p:par>
                            </p:childTnLst>
                          </p:cTn>
                        </p:par>
                        <p:par>
                          <p:cTn id="31" fill="hold" nodeType="afterGroup">
                            <p:stCondLst>
                              <p:cond delay="16000"/>
                            </p:stCondLst>
                            <p:childTnLst>
                              <p:par>
                                <p:cTn id="32" presetID="63" presetClass="path" presetSubtype="0" accel="50000" decel="50000" fill="hold" grpId="1" nodeType="afterEffect">
                                  <p:stCondLst>
                                    <p:cond delay="0"/>
                                  </p:stCondLst>
                                  <p:childTnLst>
                                    <p:animMotion origin="layout" path="M -2.77778E-6 1.48148E-6 L 0.7474 0.00023 " pathEditMode="relative" rAng="0" ptsTypes="AA">
                                      <p:cBhvr>
                                        <p:cTn id="33" dur="2000" fill="hold"/>
                                        <p:tgtEl>
                                          <p:spTgt spid="280597"/>
                                        </p:tgtEl>
                                        <p:attrNameLst>
                                          <p:attrName>ppt_x</p:attrName>
                                          <p:attrName>ppt_y</p:attrName>
                                        </p:attrNameLst>
                                      </p:cBhvr>
                                      <p:rCtr x="37361" y="0"/>
                                    </p:animMotion>
                                  </p:childTnLst>
                                </p:cTn>
                              </p:par>
                            </p:childTnLst>
                          </p:cTn>
                        </p:par>
                        <p:par>
                          <p:cTn id="34" fill="hold" nodeType="afterGroup">
                            <p:stCondLst>
                              <p:cond delay="18000"/>
                            </p:stCondLst>
                            <p:childTnLst>
                              <p:par>
                                <p:cTn id="35" presetID="1" presetClass="exit" presetSubtype="0" fill="hold" grpId="2" nodeType="afterEffect">
                                  <p:stCondLst>
                                    <p:cond delay="0"/>
                                  </p:stCondLst>
                                  <p:childTnLst>
                                    <p:set>
                                      <p:cBhvr>
                                        <p:cTn id="36" dur="1" fill="hold">
                                          <p:stCondLst>
                                            <p:cond delay="0"/>
                                          </p:stCondLst>
                                        </p:cTn>
                                        <p:tgtEl>
                                          <p:spTgt spid="280597"/>
                                        </p:tgtEl>
                                        <p:attrNameLst>
                                          <p:attrName>style.visibility</p:attrName>
                                        </p:attrNameLst>
                                      </p:cBhvr>
                                      <p:to>
                                        <p:strVal val="hidden"/>
                                      </p:to>
                                    </p:set>
                                  </p:childTnLst>
                                </p:cTn>
                              </p:par>
                            </p:childTnLst>
                          </p:cTn>
                        </p:par>
                        <p:par>
                          <p:cTn id="37" fill="hold" nodeType="afterGroup">
                            <p:stCondLst>
                              <p:cond delay="18000"/>
                            </p:stCondLst>
                            <p:childTnLst>
                              <p:par>
                                <p:cTn id="38" presetID="1" presetClass="entr" presetSubtype="0" fill="hold" grpId="0" nodeType="afterEffect">
                                  <p:stCondLst>
                                    <p:cond delay="0"/>
                                  </p:stCondLst>
                                  <p:childTnLst>
                                    <p:set>
                                      <p:cBhvr>
                                        <p:cTn id="39" dur="1" fill="hold">
                                          <p:stCondLst>
                                            <p:cond delay="0"/>
                                          </p:stCondLst>
                                        </p:cTn>
                                        <p:tgtEl>
                                          <p:spTgt spid="280598"/>
                                        </p:tgtEl>
                                        <p:attrNameLst>
                                          <p:attrName>style.visibility</p:attrName>
                                        </p:attrNameLst>
                                      </p:cBhvr>
                                      <p:to>
                                        <p:strVal val="visible"/>
                                      </p:to>
                                    </p:set>
                                  </p:childTnLst>
                                </p:cTn>
                              </p:par>
                            </p:childTnLst>
                          </p:cTn>
                        </p:par>
                        <p:par>
                          <p:cTn id="40" fill="hold" nodeType="afterGroup">
                            <p:stCondLst>
                              <p:cond delay="18000"/>
                            </p:stCondLst>
                            <p:childTnLst>
                              <p:par>
                                <p:cTn id="41" presetID="35" presetClass="path" presetSubtype="0" accel="50000" decel="50000" fill="hold" grpId="1" nodeType="afterEffect">
                                  <p:stCondLst>
                                    <p:cond delay="0"/>
                                  </p:stCondLst>
                                  <p:childTnLst>
                                    <p:animMotion origin="layout" path="M 1.38889E-6 -1.85185E-6 L -0.74722 0.00926 " pathEditMode="relative" rAng="0" ptsTypes="AA">
                                      <p:cBhvr>
                                        <p:cTn id="42" dur="2000" fill="hold"/>
                                        <p:tgtEl>
                                          <p:spTgt spid="280598"/>
                                        </p:tgtEl>
                                        <p:attrNameLst>
                                          <p:attrName>ppt_x</p:attrName>
                                          <p:attrName>ppt_y</p:attrName>
                                        </p:attrNameLst>
                                      </p:cBhvr>
                                      <p:rCtr x="-37361" y="463"/>
                                    </p:animMotion>
                                  </p:childTnLst>
                                </p:cTn>
                              </p:par>
                            </p:childTnLst>
                          </p:cTn>
                        </p:par>
                        <p:par>
                          <p:cTn id="43" fill="hold" nodeType="afterGroup">
                            <p:stCondLst>
                              <p:cond delay="20000"/>
                            </p:stCondLst>
                            <p:childTnLst>
                              <p:par>
                                <p:cTn id="44" presetID="1" presetClass="exit" presetSubtype="0" fill="hold" grpId="2" nodeType="afterEffect">
                                  <p:stCondLst>
                                    <p:cond delay="0"/>
                                  </p:stCondLst>
                                  <p:childTnLst>
                                    <p:set>
                                      <p:cBhvr>
                                        <p:cTn id="45" dur="1" fill="hold">
                                          <p:stCondLst>
                                            <p:cond delay="0"/>
                                          </p:stCondLst>
                                        </p:cTn>
                                        <p:tgtEl>
                                          <p:spTgt spid="280598"/>
                                        </p:tgtEl>
                                        <p:attrNameLst>
                                          <p:attrName>style.visibility</p:attrName>
                                        </p:attrNameLst>
                                      </p:cBhvr>
                                      <p:to>
                                        <p:strVal val="hidden"/>
                                      </p:to>
                                    </p:set>
                                  </p:childTnLst>
                                </p:cTn>
                              </p:par>
                            </p:childTnLst>
                          </p:cTn>
                        </p:par>
                        <p:par>
                          <p:cTn id="46" fill="hold" nodeType="afterGroup">
                            <p:stCondLst>
                              <p:cond delay="20000"/>
                            </p:stCondLst>
                            <p:childTnLst>
                              <p:par>
                                <p:cTn id="47" presetID="1" presetClass="entr" presetSubtype="0" fill="hold" grpId="0" nodeType="afterEffect">
                                  <p:stCondLst>
                                    <p:cond delay="0"/>
                                  </p:stCondLst>
                                  <p:childTnLst>
                                    <p:set>
                                      <p:cBhvr>
                                        <p:cTn id="48" dur="1" fill="hold">
                                          <p:stCondLst>
                                            <p:cond delay="0"/>
                                          </p:stCondLst>
                                        </p:cTn>
                                        <p:tgtEl>
                                          <p:spTgt spid="280599"/>
                                        </p:tgtEl>
                                        <p:attrNameLst>
                                          <p:attrName>style.visibility</p:attrName>
                                        </p:attrNameLst>
                                      </p:cBhvr>
                                      <p:to>
                                        <p:strVal val="visible"/>
                                      </p:to>
                                    </p:set>
                                  </p:childTnLst>
                                </p:cTn>
                              </p:par>
                            </p:childTnLst>
                          </p:cTn>
                        </p:par>
                        <p:par>
                          <p:cTn id="49" fill="hold" nodeType="afterGroup">
                            <p:stCondLst>
                              <p:cond delay="20000"/>
                            </p:stCondLst>
                            <p:childTnLst>
                              <p:par>
                                <p:cTn id="50" presetID="63" presetClass="path" presetSubtype="0" accel="50000" decel="50000" fill="hold" grpId="1" nodeType="afterEffect">
                                  <p:stCondLst>
                                    <p:cond delay="0"/>
                                  </p:stCondLst>
                                  <p:childTnLst>
                                    <p:animMotion origin="layout" path="M -2.77778E-6 -4.81481E-6 L 0.73941 -0.00231 " pathEditMode="relative" rAng="0" ptsTypes="AA">
                                      <p:cBhvr>
                                        <p:cTn id="51" dur="2000" fill="hold"/>
                                        <p:tgtEl>
                                          <p:spTgt spid="280599"/>
                                        </p:tgtEl>
                                        <p:attrNameLst>
                                          <p:attrName>ppt_x</p:attrName>
                                          <p:attrName>ppt_y</p:attrName>
                                        </p:attrNameLst>
                                      </p:cBhvr>
                                      <p:rCtr x="36962" y="-116"/>
                                    </p:animMotion>
                                  </p:childTnLst>
                                </p:cTn>
                              </p:par>
                            </p:childTnLst>
                          </p:cTn>
                        </p:par>
                        <p:par>
                          <p:cTn id="52" fill="hold" nodeType="afterGroup">
                            <p:stCondLst>
                              <p:cond delay="22000"/>
                            </p:stCondLst>
                            <p:childTnLst>
                              <p:par>
                                <p:cTn id="53" presetID="1" presetClass="exit" presetSubtype="0" fill="hold" grpId="2" nodeType="afterEffect">
                                  <p:stCondLst>
                                    <p:cond delay="0"/>
                                  </p:stCondLst>
                                  <p:childTnLst>
                                    <p:set>
                                      <p:cBhvr>
                                        <p:cTn id="54" dur="1" fill="hold">
                                          <p:stCondLst>
                                            <p:cond delay="0"/>
                                          </p:stCondLst>
                                        </p:cTn>
                                        <p:tgtEl>
                                          <p:spTgt spid="280599"/>
                                        </p:tgtEl>
                                        <p:attrNameLst>
                                          <p:attrName>style.visibility</p:attrName>
                                        </p:attrNameLst>
                                      </p:cBhvr>
                                      <p:to>
                                        <p:strVal val="hidden"/>
                                      </p:to>
                                    </p:set>
                                  </p:childTnLst>
                                </p:cTn>
                              </p:par>
                            </p:childTnLst>
                          </p:cTn>
                        </p:par>
                        <p:par>
                          <p:cTn id="55" fill="hold" nodeType="afterGroup">
                            <p:stCondLst>
                              <p:cond delay="22000"/>
                            </p:stCondLst>
                            <p:childTnLst>
                              <p:par>
                                <p:cTn id="56" presetID="1" presetClass="entr" presetSubtype="0" fill="hold" grpId="0" nodeType="afterEffect">
                                  <p:stCondLst>
                                    <p:cond delay="0"/>
                                  </p:stCondLst>
                                  <p:childTnLst>
                                    <p:set>
                                      <p:cBhvr>
                                        <p:cTn id="57" dur="1" fill="hold">
                                          <p:stCondLst>
                                            <p:cond delay="0"/>
                                          </p:stCondLst>
                                        </p:cTn>
                                        <p:tgtEl>
                                          <p:spTgt spid="280600"/>
                                        </p:tgtEl>
                                        <p:attrNameLst>
                                          <p:attrName>style.visibility</p:attrName>
                                        </p:attrNameLst>
                                      </p:cBhvr>
                                      <p:to>
                                        <p:strVal val="visible"/>
                                      </p:to>
                                    </p:set>
                                  </p:childTnLst>
                                </p:cTn>
                              </p:par>
                            </p:childTnLst>
                          </p:cTn>
                        </p:par>
                        <p:par>
                          <p:cTn id="58" fill="hold" nodeType="afterGroup">
                            <p:stCondLst>
                              <p:cond delay="22000"/>
                            </p:stCondLst>
                            <p:childTnLst>
                              <p:par>
                                <p:cTn id="59" presetID="35" presetClass="path" presetSubtype="0" accel="50000" decel="50000" fill="hold" grpId="1" nodeType="afterEffect">
                                  <p:stCondLst>
                                    <p:cond delay="0"/>
                                  </p:stCondLst>
                                  <p:childTnLst>
                                    <p:animMotion origin="layout" path="M 1.38889E-6 1.85185E-6 L -0.74722 0.00671 " pathEditMode="relative" rAng="0" ptsTypes="AA">
                                      <p:cBhvr>
                                        <p:cTn id="60" dur="2000" fill="hold"/>
                                        <p:tgtEl>
                                          <p:spTgt spid="280600"/>
                                        </p:tgtEl>
                                        <p:attrNameLst>
                                          <p:attrName>ppt_x</p:attrName>
                                          <p:attrName>ppt_y</p:attrName>
                                        </p:attrNameLst>
                                      </p:cBhvr>
                                      <p:rCtr x="-37361" y="324"/>
                                    </p:animMotion>
                                  </p:childTnLst>
                                </p:cTn>
                              </p:par>
                            </p:childTnLst>
                          </p:cTn>
                        </p:par>
                        <p:par>
                          <p:cTn id="61" fill="hold" nodeType="afterGroup">
                            <p:stCondLst>
                              <p:cond delay="24000"/>
                            </p:stCondLst>
                            <p:childTnLst>
                              <p:par>
                                <p:cTn id="62" presetID="1" presetClass="exit" presetSubtype="0" fill="hold" grpId="2" nodeType="afterEffect">
                                  <p:stCondLst>
                                    <p:cond delay="0"/>
                                  </p:stCondLst>
                                  <p:childTnLst>
                                    <p:set>
                                      <p:cBhvr>
                                        <p:cTn id="63" dur="1" fill="hold">
                                          <p:stCondLst>
                                            <p:cond delay="0"/>
                                          </p:stCondLst>
                                        </p:cTn>
                                        <p:tgtEl>
                                          <p:spTgt spid="280600"/>
                                        </p:tgtEl>
                                        <p:attrNameLst>
                                          <p:attrName>style.visibility</p:attrName>
                                        </p:attrNameLst>
                                      </p:cBhvr>
                                      <p:to>
                                        <p:strVal val="hidden"/>
                                      </p:to>
                                    </p:set>
                                  </p:childTnLst>
                                </p:cTn>
                              </p:par>
                            </p:childTnLst>
                          </p:cTn>
                        </p:par>
                        <p:par>
                          <p:cTn id="64" fill="hold" nodeType="afterGroup">
                            <p:stCondLst>
                              <p:cond delay="24000"/>
                            </p:stCondLst>
                            <p:childTnLst>
                              <p:par>
                                <p:cTn id="65" presetID="1" presetClass="entr" presetSubtype="0" fill="hold" grpId="0" nodeType="afterEffect">
                                  <p:stCondLst>
                                    <p:cond delay="0"/>
                                  </p:stCondLst>
                                  <p:childTnLst>
                                    <p:set>
                                      <p:cBhvr>
                                        <p:cTn id="66" dur="1" fill="hold">
                                          <p:stCondLst>
                                            <p:cond delay="0"/>
                                          </p:stCondLst>
                                        </p:cTn>
                                        <p:tgtEl>
                                          <p:spTgt spid="280601"/>
                                        </p:tgtEl>
                                        <p:attrNameLst>
                                          <p:attrName>style.visibility</p:attrName>
                                        </p:attrNameLst>
                                      </p:cBhvr>
                                      <p:to>
                                        <p:strVal val="visible"/>
                                      </p:to>
                                    </p:set>
                                  </p:childTnLst>
                                </p:cTn>
                              </p:par>
                            </p:childTnLst>
                          </p:cTn>
                        </p:par>
                        <p:par>
                          <p:cTn id="67" fill="hold" nodeType="afterGroup">
                            <p:stCondLst>
                              <p:cond delay="24000"/>
                            </p:stCondLst>
                            <p:childTnLst>
                              <p:par>
                                <p:cTn id="68" presetID="63" presetClass="path" presetSubtype="0" accel="50000" decel="50000" fill="hold" grpId="1" nodeType="afterEffect">
                                  <p:stCondLst>
                                    <p:cond delay="0"/>
                                  </p:stCondLst>
                                  <p:childTnLst>
                                    <p:animMotion origin="layout" path="M -2.77778E-6 -1.11111E-6 L 0.7474 -0.00486 " pathEditMode="relative" rAng="0" ptsTypes="AA">
                                      <p:cBhvr>
                                        <p:cTn id="69" dur="2000" fill="hold"/>
                                        <p:tgtEl>
                                          <p:spTgt spid="280601"/>
                                        </p:tgtEl>
                                        <p:attrNameLst>
                                          <p:attrName>ppt_x</p:attrName>
                                          <p:attrName>ppt_y</p:attrName>
                                        </p:attrNameLst>
                                      </p:cBhvr>
                                      <p:rCtr x="37361" y="-255"/>
                                    </p:animMotion>
                                  </p:childTnLst>
                                </p:cTn>
                              </p:par>
                            </p:childTnLst>
                          </p:cTn>
                        </p:par>
                        <p:par>
                          <p:cTn id="70" fill="hold" nodeType="afterGroup">
                            <p:stCondLst>
                              <p:cond delay="26000"/>
                            </p:stCondLst>
                            <p:childTnLst>
                              <p:par>
                                <p:cTn id="71" presetID="1" presetClass="exit" presetSubtype="0" fill="hold" grpId="2" nodeType="afterEffect">
                                  <p:stCondLst>
                                    <p:cond delay="0"/>
                                  </p:stCondLst>
                                  <p:childTnLst>
                                    <p:set>
                                      <p:cBhvr>
                                        <p:cTn id="72" dur="1" fill="hold">
                                          <p:stCondLst>
                                            <p:cond delay="0"/>
                                          </p:stCondLst>
                                        </p:cTn>
                                        <p:tgtEl>
                                          <p:spTgt spid="280601"/>
                                        </p:tgtEl>
                                        <p:attrNameLst>
                                          <p:attrName>style.visibility</p:attrName>
                                        </p:attrNameLst>
                                      </p:cBhvr>
                                      <p:to>
                                        <p:strVal val="hidden"/>
                                      </p:to>
                                    </p:set>
                                  </p:childTnLst>
                                </p:cTn>
                              </p:par>
                            </p:childTnLst>
                          </p:cTn>
                        </p:par>
                        <p:par>
                          <p:cTn id="73" fill="hold" nodeType="afterGroup">
                            <p:stCondLst>
                              <p:cond delay="26000"/>
                            </p:stCondLst>
                            <p:childTnLst>
                              <p:par>
                                <p:cTn id="74" presetID="1" presetClass="entr" presetSubtype="0" fill="hold" grpId="0" nodeType="afterEffect">
                                  <p:stCondLst>
                                    <p:cond delay="0"/>
                                  </p:stCondLst>
                                  <p:childTnLst>
                                    <p:set>
                                      <p:cBhvr>
                                        <p:cTn id="75" dur="1" fill="hold">
                                          <p:stCondLst>
                                            <p:cond delay="0"/>
                                          </p:stCondLst>
                                        </p:cTn>
                                        <p:tgtEl>
                                          <p:spTgt spid="280602"/>
                                        </p:tgtEl>
                                        <p:attrNameLst>
                                          <p:attrName>style.visibility</p:attrName>
                                        </p:attrNameLst>
                                      </p:cBhvr>
                                      <p:to>
                                        <p:strVal val="visible"/>
                                      </p:to>
                                    </p:set>
                                  </p:childTnLst>
                                </p:cTn>
                              </p:par>
                            </p:childTnLst>
                          </p:cTn>
                        </p:par>
                        <p:par>
                          <p:cTn id="76" fill="hold" nodeType="afterGroup">
                            <p:stCondLst>
                              <p:cond delay="26000"/>
                            </p:stCondLst>
                            <p:childTnLst>
                              <p:par>
                                <p:cTn id="77" presetID="35" presetClass="path" presetSubtype="0" accel="50000" decel="50000" fill="hold" grpId="1" nodeType="afterEffect">
                                  <p:stCondLst>
                                    <p:cond delay="0"/>
                                  </p:stCondLst>
                                  <p:childTnLst>
                                    <p:animMotion origin="layout" path="M 1.38889E-6 -4.44444E-6 L -0.74722 0.00417 " pathEditMode="relative" rAng="0" ptsTypes="AA">
                                      <p:cBhvr>
                                        <p:cTn id="78" dur="2000" fill="hold"/>
                                        <p:tgtEl>
                                          <p:spTgt spid="280602"/>
                                        </p:tgtEl>
                                        <p:attrNameLst>
                                          <p:attrName>ppt_x</p:attrName>
                                          <p:attrName>ppt_y</p:attrName>
                                        </p:attrNameLst>
                                      </p:cBhvr>
                                      <p:rCtr x="-37361" y="208"/>
                                    </p:animMotion>
                                  </p:childTnLst>
                                </p:cTn>
                              </p:par>
                            </p:childTnLst>
                          </p:cTn>
                        </p:par>
                        <p:par>
                          <p:cTn id="79" fill="hold" nodeType="afterGroup">
                            <p:stCondLst>
                              <p:cond delay="28000"/>
                            </p:stCondLst>
                            <p:childTnLst>
                              <p:par>
                                <p:cTn id="80" presetID="1" presetClass="exit" presetSubtype="0" fill="hold" grpId="2" nodeType="afterEffect">
                                  <p:stCondLst>
                                    <p:cond delay="0"/>
                                  </p:stCondLst>
                                  <p:childTnLst>
                                    <p:set>
                                      <p:cBhvr>
                                        <p:cTn id="81" dur="1" fill="hold">
                                          <p:stCondLst>
                                            <p:cond delay="0"/>
                                          </p:stCondLst>
                                        </p:cTn>
                                        <p:tgtEl>
                                          <p:spTgt spid="280602"/>
                                        </p:tgtEl>
                                        <p:attrNameLst>
                                          <p:attrName>style.visibility</p:attrName>
                                        </p:attrNameLst>
                                      </p:cBhvr>
                                      <p:to>
                                        <p:strVal val="hidden"/>
                                      </p:to>
                                    </p:set>
                                  </p:childTnLst>
                                </p:cTn>
                              </p:par>
                            </p:childTnLst>
                          </p:cTn>
                        </p:par>
                        <p:par>
                          <p:cTn id="82" fill="hold" nodeType="afterGroup">
                            <p:stCondLst>
                              <p:cond delay="28000"/>
                            </p:stCondLst>
                            <p:childTnLst>
                              <p:par>
                                <p:cTn id="83" presetID="4" presetClass="entr" presetSubtype="32" fill="hold" grpId="0" nodeType="afterEffect">
                                  <p:stCondLst>
                                    <p:cond delay="0"/>
                                  </p:stCondLst>
                                  <p:childTnLst>
                                    <p:set>
                                      <p:cBhvr>
                                        <p:cTn id="84" dur="1" fill="hold">
                                          <p:stCondLst>
                                            <p:cond delay="0"/>
                                          </p:stCondLst>
                                        </p:cTn>
                                        <p:tgtEl>
                                          <p:spTgt spid="280603"/>
                                        </p:tgtEl>
                                        <p:attrNameLst>
                                          <p:attrName>style.visibility</p:attrName>
                                        </p:attrNameLst>
                                      </p:cBhvr>
                                      <p:to>
                                        <p:strVal val="visible"/>
                                      </p:to>
                                    </p:set>
                                    <p:animEffect transition="in" filter="box(out)">
                                      <p:cBhvr>
                                        <p:cTn id="85" dur="1000"/>
                                        <p:tgtEl>
                                          <p:spTgt spid="280603"/>
                                        </p:tgtEl>
                                      </p:cBhvr>
                                    </p:animEffect>
                                  </p:childTnLst>
                                </p:cTn>
                              </p:par>
                            </p:childTnLst>
                          </p:cTn>
                        </p:par>
                        <p:par>
                          <p:cTn id="86" fill="hold" nodeType="afterGroup">
                            <p:stCondLst>
                              <p:cond delay="29000"/>
                            </p:stCondLst>
                            <p:childTnLst>
                              <p:par>
                                <p:cTn id="87" presetID="6" presetClass="emph" presetSubtype="0" fill="hold" grpId="1" nodeType="afterEffect">
                                  <p:stCondLst>
                                    <p:cond delay="0"/>
                                  </p:stCondLst>
                                  <p:childTnLst>
                                    <p:animScale>
                                      <p:cBhvr>
                                        <p:cTn id="88" dur="2000" fill="hold"/>
                                        <p:tgtEl>
                                          <p:spTgt spid="28060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597" grpId="0"/>
      <p:bldP spid="280597" grpId="1"/>
      <p:bldP spid="280597" grpId="2"/>
      <p:bldP spid="280598" grpId="0"/>
      <p:bldP spid="280598" grpId="1"/>
      <p:bldP spid="280598" grpId="2"/>
      <p:bldP spid="280599" grpId="0"/>
      <p:bldP spid="280599" grpId="1"/>
      <p:bldP spid="280599" grpId="2"/>
      <p:bldP spid="280600" grpId="0"/>
      <p:bldP spid="280600" grpId="1"/>
      <p:bldP spid="280600" grpId="2"/>
      <p:bldP spid="280601" grpId="0"/>
      <p:bldP spid="280601" grpId="1"/>
      <p:bldP spid="280601" grpId="2"/>
      <p:bldP spid="280602" grpId="0"/>
      <p:bldP spid="280602" grpId="1"/>
      <p:bldP spid="280602" grpId="2"/>
      <p:bldP spid="280603" grpId="0" animBg="1"/>
      <p:bldP spid="280603" grpId="1"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a:xfrm>
            <a:off x="79375" y="565150"/>
            <a:ext cx="9064625" cy="885825"/>
          </a:xfrm>
        </p:spPr>
        <p:txBody>
          <a:bodyPr/>
          <a:lstStyle/>
          <a:p>
            <a:r>
              <a:rPr lang="en-US" altLang="zh-CN">
                <a:latin typeface="Comic Sans MS" pitchFamily="66" charset="0"/>
              </a:rPr>
              <a:t>Network Security</a:t>
            </a:r>
          </a:p>
        </p:txBody>
      </p:sp>
      <p:sp>
        <p:nvSpPr>
          <p:cNvPr id="156675" name="Rectangle 3"/>
          <p:cNvSpPr>
            <a:spLocks noGrp="1" noChangeArrowheads="1"/>
          </p:cNvSpPr>
          <p:nvPr>
            <p:ph type="body" idx="1"/>
          </p:nvPr>
        </p:nvSpPr>
        <p:spPr>
          <a:xfrm>
            <a:off x="338138" y="1365250"/>
            <a:ext cx="8512175" cy="5119688"/>
          </a:xfrm>
        </p:spPr>
        <p:txBody>
          <a:bodyPr/>
          <a:lstStyle/>
          <a:p>
            <a:r>
              <a:rPr lang="en-US" altLang="zh-CN" sz="2400" dirty="0">
                <a:solidFill>
                  <a:srgbClr val="FF3300"/>
                </a:solidFill>
                <a:latin typeface="Comic Sans MS" pitchFamily="66" charset="0"/>
              </a:rPr>
              <a:t>The field of network security is about:</a:t>
            </a:r>
          </a:p>
          <a:p>
            <a:pPr lvl="1"/>
            <a:r>
              <a:rPr lang="en-US" altLang="zh-CN" sz="2400" dirty="0">
                <a:latin typeface="Comic Sans MS" pitchFamily="66" charset="0"/>
              </a:rPr>
              <a:t>how bad guys can attack computer networks</a:t>
            </a:r>
          </a:p>
          <a:p>
            <a:pPr lvl="1"/>
            <a:r>
              <a:rPr lang="en-US" altLang="zh-CN" sz="2400" dirty="0">
                <a:latin typeface="Comic Sans MS" pitchFamily="66" charset="0"/>
              </a:rPr>
              <a:t>how we can defend networks against attacks</a:t>
            </a:r>
          </a:p>
          <a:p>
            <a:pPr lvl="1"/>
            <a:r>
              <a:rPr lang="en-US" altLang="zh-CN" sz="2400" dirty="0">
                <a:latin typeface="Comic Sans MS" pitchFamily="66" charset="0"/>
              </a:rPr>
              <a:t>how to design architectures that are immune to attacks</a:t>
            </a:r>
          </a:p>
          <a:p>
            <a:r>
              <a:rPr lang="en-US" altLang="zh-CN" sz="2400" dirty="0">
                <a:solidFill>
                  <a:srgbClr val="FF3300"/>
                </a:solidFill>
                <a:latin typeface="Comic Sans MS" pitchFamily="66" charset="0"/>
              </a:rPr>
              <a:t>Internet not originally designed with (much) security in mind</a:t>
            </a:r>
          </a:p>
          <a:p>
            <a:pPr lvl="1"/>
            <a:r>
              <a:rPr lang="en-US" altLang="zh-CN" sz="2400" i="1" dirty="0">
                <a:latin typeface="Comic Sans MS" pitchFamily="66" charset="0"/>
              </a:rPr>
              <a:t>original vision:</a:t>
            </a:r>
            <a:r>
              <a:rPr lang="en-US" altLang="zh-CN" sz="2400" dirty="0">
                <a:latin typeface="Comic Sans MS" pitchFamily="66" charset="0"/>
              </a:rPr>
              <a:t> “a group of mutually trusting users attached to a transparent network” </a:t>
            </a:r>
            <a:r>
              <a:rPr lang="en-US" altLang="zh-CN" sz="2400" dirty="0">
                <a:latin typeface="Comic Sans MS" pitchFamily="66" charset="0"/>
                <a:sym typeface="Wingdings" pitchFamily="2" charset="2"/>
              </a:rPr>
              <a:t></a:t>
            </a:r>
            <a:endParaRPr lang="en-US" altLang="zh-CN" sz="2400" dirty="0">
              <a:latin typeface="Comic Sans MS" pitchFamily="66" charset="0"/>
            </a:endParaRPr>
          </a:p>
          <a:p>
            <a:pPr lvl="1"/>
            <a:r>
              <a:rPr lang="en-US" altLang="zh-CN" sz="2400" dirty="0">
                <a:latin typeface="Comic Sans MS" pitchFamily="66" charset="0"/>
              </a:rPr>
              <a:t>Internet protocol designers playing “catch-up”</a:t>
            </a:r>
          </a:p>
          <a:p>
            <a:pPr lvl="1"/>
            <a:r>
              <a:rPr lang="en-US" altLang="zh-CN" sz="2400" dirty="0">
                <a:latin typeface="Comic Sans MS" pitchFamily="66" charset="0"/>
              </a:rPr>
              <a:t>Security considerations in all layers!</a:t>
            </a:r>
          </a:p>
          <a:p>
            <a:endParaRPr lang="en-US" altLang="zh-CN" sz="2400" dirty="0">
              <a:latin typeface="Comic Sans MS" pitchFamily="66" charset="0"/>
            </a:endParaRPr>
          </a:p>
        </p:txBody>
      </p:sp>
    </p:spTree>
    <p:extLst>
      <p:ext uri="{BB962C8B-B14F-4D97-AF65-F5344CB8AC3E}">
        <p14:creationId xmlns:p14="http://schemas.microsoft.com/office/powerpoint/2010/main" val="60543900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a:xfrm>
            <a:off x="158750" y="417513"/>
            <a:ext cx="8774113" cy="1462087"/>
          </a:xfrm>
        </p:spPr>
        <p:txBody>
          <a:bodyPr/>
          <a:lstStyle/>
          <a:p>
            <a:r>
              <a:rPr lang="en-US" altLang="zh-CN" sz="3600">
                <a:latin typeface="Comic Sans MS" pitchFamily="66" charset="0"/>
              </a:rPr>
              <a:t>Bad guys can put malware into hosts via Internet</a:t>
            </a:r>
          </a:p>
        </p:txBody>
      </p:sp>
      <p:sp>
        <p:nvSpPr>
          <p:cNvPr id="157699" name="Rectangle 4"/>
          <p:cNvSpPr>
            <a:spLocks noGrp="1" noChangeArrowheads="1"/>
          </p:cNvSpPr>
          <p:nvPr>
            <p:ph type="body" sz="half" idx="2"/>
          </p:nvPr>
        </p:nvSpPr>
        <p:spPr>
          <a:xfrm>
            <a:off x="585788" y="1793875"/>
            <a:ext cx="7710487" cy="4772025"/>
          </a:xfrm>
        </p:spPr>
        <p:txBody>
          <a:bodyPr/>
          <a:lstStyle/>
          <a:p>
            <a:r>
              <a:rPr lang="en-US" altLang="zh-CN" sz="2400" dirty="0">
                <a:latin typeface="Comic Sans MS" pitchFamily="66" charset="0"/>
              </a:rPr>
              <a:t>Malware can get in host from a </a:t>
            </a:r>
            <a:r>
              <a:rPr lang="en-US" altLang="zh-CN" sz="2400" dirty="0">
                <a:solidFill>
                  <a:schemeClr val="accent2"/>
                </a:solidFill>
                <a:latin typeface="Comic Sans MS" pitchFamily="66" charset="0"/>
              </a:rPr>
              <a:t>virus</a:t>
            </a:r>
            <a:r>
              <a:rPr lang="en-US" altLang="zh-CN" sz="2400" dirty="0">
                <a:latin typeface="Comic Sans MS" pitchFamily="66" charset="0"/>
              </a:rPr>
              <a:t>, </a:t>
            </a:r>
            <a:r>
              <a:rPr lang="en-US" altLang="zh-CN" sz="2400" dirty="0">
                <a:solidFill>
                  <a:schemeClr val="accent2"/>
                </a:solidFill>
                <a:latin typeface="Comic Sans MS" pitchFamily="66" charset="0"/>
              </a:rPr>
              <a:t>worm</a:t>
            </a:r>
            <a:r>
              <a:rPr lang="en-US" altLang="zh-CN" sz="2400" dirty="0">
                <a:latin typeface="Comic Sans MS" pitchFamily="66" charset="0"/>
              </a:rPr>
              <a:t>, or </a:t>
            </a:r>
            <a:r>
              <a:rPr lang="en-US" altLang="zh-CN" sz="2400" dirty="0" err="1">
                <a:solidFill>
                  <a:schemeClr val="accent2"/>
                </a:solidFill>
                <a:latin typeface="Comic Sans MS" pitchFamily="66" charset="0"/>
              </a:rPr>
              <a:t>trojan</a:t>
            </a:r>
            <a:r>
              <a:rPr lang="en-US" altLang="zh-CN" sz="2400" dirty="0">
                <a:solidFill>
                  <a:schemeClr val="accent2"/>
                </a:solidFill>
                <a:latin typeface="Comic Sans MS" pitchFamily="66" charset="0"/>
              </a:rPr>
              <a:t> horse</a:t>
            </a:r>
            <a:r>
              <a:rPr lang="en-US" altLang="zh-CN" sz="2400" dirty="0">
                <a:latin typeface="Comic Sans MS" pitchFamily="66" charset="0"/>
              </a:rPr>
              <a:t>.</a:t>
            </a:r>
            <a:br>
              <a:rPr lang="en-US" altLang="zh-CN" sz="2400" dirty="0">
                <a:latin typeface="Comic Sans MS" pitchFamily="66" charset="0"/>
              </a:rPr>
            </a:br>
            <a:endParaRPr lang="en-US" altLang="zh-CN" sz="2400" dirty="0">
              <a:latin typeface="Comic Sans MS" pitchFamily="66" charset="0"/>
            </a:endParaRPr>
          </a:p>
          <a:p>
            <a:r>
              <a:rPr lang="en-US" altLang="zh-CN" sz="2400" dirty="0">
                <a:solidFill>
                  <a:schemeClr val="accent2"/>
                </a:solidFill>
                <a:latin typeface="Comic Sans MS" pitchFamily="66" charset="0"/>
              </a:rPr>
              <a:t>Spyware malware</a:t>
            </a:r>
            <a:r>
              <a:rPr lang="en-US" altLang="zh-CN" sz="2400" dirty="0">
                <a:latin typeface="Comic Sans MS" pitchFamily="66" charset="0"/>
              </a:rPr>
              <a:t> can record keystrokes, web sites visited, upload info to collection site.</a:t>
            </a:r>
            <a:br>
              <a:rPr lang="en-US" altLang="zh-CN" sz="2400" dirty="0">
                <a:latin typeface="Comic Sans MS" pitchFamily="66" charset="0"/>
              </a:rPr>
            </a:br>
            <a:endParaRPr lang="en-US" altLang="zh-CN" sz="2400" dirty="0">
              <a:latin typeface="Comic Sans MS" pitchFamily="66" charset="0"/>
            </a:endParaRPr>
          </a:p>
          <a:p>
            <a:r>
              <a:rPr lang="en-US" altLang="zh-CN" sz="2400" dirty="0">
                <a:latin typeface="Comic Sans MS" pitchFamily="66" charset="0"/>
              </a:rPr>
              <a:t>Infected host can be enrolled in a </a:t>
            </a:r>
            <a:r>
              <a:rPr lang="en-US" altLang="zh-CN" sz="2400" dirty="0">
                <a:solidFill>
                  <a:schemeClr val="accent2"/>
                </a:solidFill>
                <a:latin typeface="Comic Sans MS" pitchFamily="66" charset="0"/>
              </a:rPr>
              <a:t>botnet</a:t>
            </a:r>
            <a:r>
              <a:rPr lang="en-US" altLang="zh-CN" sz="2400" dirty="0">
                <a:latin typeface="Comic Sans MS" pitchFamily="66" charset="0"/>
              </a:rPr>
              <a:t>, used for spam and DDoS attacks.</a:t>
            </a:r>
            <a:br>
              <a:rPr lang="en-US" altLang="zh-CN" sz="2400" dirty="0">
                <a:latin typeface="Comic Sans MS" pitchFamily="66" charset="0"/>
              </a:rPr>
            </a:br>
            <a:endParaRPr lang="en-US" altLang="zh-CN" sz="2400" dirty="0">
              <a:latin typeface="Comic Sans MS" pitchFamily="66" charset="0"/>
            </a:endParaRPr>
          </a:p>
          <a:p>
            <a:r>
              <a:rPr lang="en-US" altLang="zh-CN" sz="2400" dirty="0">
                <a:latin typeface="Comic Sans MS" pitchFamily="66" charset="0"/>
              </a:rPr>
              <a:t>Malware is often </a:t>
            </a:r>
            <a:r>
              <a:rPr lang="en-US" altLang="zh-CN" sz="2400" dirty="0">
                <a:solidFill>
                  <a:schemeClr val="accent2"/>
                </a:solidFill>
                <a:latin typeface="Comic Sans MS" pitchFamily="66" charset="0"/>
              </a:rPr>
              <a:t>self-replicating</a:t>
            </a:r>
            <a:r>
              <a:rPr lang="en-US" altLang="zh-CN" sz="2400" dirty="0">
                <a:latin typeface="Comic Sans MS" pitchFamily="66" charset="0"/>
              </a:rPr>
              <a:t>: from an infected host, seeks entry into other hosts</a:t>
            </a:r>
          </a:p>
        </p:txBody>
      </p:sp>
    </p:spTree>
    <p:extLst>
      <p:ext uri="{BB962C8B-B14F-4D97-AF65-F5344CB8AC3E}">
        <p14:creationId xmlns:p14="http://schemas.microsoft.com/office/powerpoint/2010/main" val="29265959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a:xfrm>
            <a:off x="61913" y="327025"/>
            <a:ext cx="8918575" cy="1462088"/>
          </a:xfrm>
        </p:spPr>
        <p:txBody>
          <a:bodyPr/>
          <a:lstStyle/>
          <a:p>
            <a:r>
              <a:rPr lang="en-US" altLang="zh-CN" sz="3600">
                <a:latin typeface="Comic Sans MS" pitchFamily="66" charset="0"/>
              </a:rPr>
              <a:t>Bad guys can put malware into hosts via Internet</a:t>
            </a:r>
          </a:p>
        </p:txBody>
      </p:sp>
      <p:sp>
        <p:nvSpPr>
          <p:cNvPr id="158723" name="Rectangle 3"/>
          <p:cNvSpPr>
            <a:spLocks noGrp="1" noChangeArrowheads="1"/>
          </p:cNvSpPr>
          <p:nvPr>
            <p:ph type="body" sz="half" idx="2"/>
          </p:nvPr>
        </p:nvSpPr>
        <p:spPr>
          <a:xfrm>
            <a:off x="252413" y="1692275"/>
            <a:ext cx="4167187" cy="4772025"/>
          </a:xfrm>
        </p:spPr>
        <p:txBody>
          <a:bodyPr/>
          <a:lstStyle/>
          <a:p>
            <a:r>
              <a:rPr lang="en-US" altLang="zh-CN" sz="2400" dirty="0">
                <a:solidFill>
                  <a:srgbClr val="FF3300"/>
                </a:solidFill>
                <a:latin typeface="Comic Sans MS" pitchFamily="66" charset="0"/>
              </a:rPr>
              <a:t>Trojan horse</a:t>
            </a:r>
          </a:p>
          <a:p>
            <a:pPr lvl="1"/>
            <a:r>
              <a:rPr lang="en-US" altLang="zh-CN" sz="2000" dirty="0">
                <a:latin typeface="Comic Sans MS" pitchFamily="66" charset="0"/>
              </a:rPr>
              <a:t>Hidden part of some otherwise useful software</a:t>
            </a:r>
          </a:p>
          <a:p>
            <a:pPr lvl="1"/>
            <a:r>
              <a:rPr lang="en-US" altLang="zh-CN" sz="2000" dirty="0">
                <a:latin typeface="Comic Sans MS" pitchFamily="66" charset="0"/>
              </a:rPr>
              <a:t>Today often on a Web page (Active-X, plugin)</a:t>
            </a:r>
          </a:p>
          <a:p>
            <a:r>
              <a:rPr lang="en-US" altLang="zh-CN" sz="2400" dirty="0">
                <a:solidFill>
                  <a:srgbClr val="FF3300"/>
                </a:solidFill>
                <a:latin typeface="Comic Sans MS" pitchFamily="66" charset="0"/>
              </a:rPr>
              <a:t>Virus</a:t>
            </a:r>
          </a:p>
          <a:p>
            <a:pPr lvl="1"/>
            <a:r>
              <a:rPr lang="en-US" altLang="zh-CN" sz="2000" dirty="0">
                <a:latin typeface="Comic Sans MS" pitchFamily="66" charset="0"/>
              </a:rPr>
              <a:t>infection by receiving object (e.g., e-mail attachment), actively executing</a:t>
            </a:r>
          </a:p>
          <a:p>
            <a:pPr lvl="1"/>
            <a:r>
              <a:rPr lang="en-US" altLang="zh-CN" sz="2000" dirty="0">
                <a:latin typeface="Comic Sans MS" pitchFamily="66" charset="0"/>
              </a:rPr>
              <a:t>self-replicating: propagate itself to other hosts, users</a:t>
            </a:r>
          </a:p>
        </p:txBody>
      </p:sp>
      <p:sp>
        <p:nvSpPr>
          <p:cNvPr id="158724" name="Rectangle 4"/>
          <p:cNvSpPr>
            <a:spLocks noChangeArrowheads="1"/>
          </p:cNvSpPr>
          <p:nvPr/>
        </p:nvSpPr>
        <p:spPr bwMode="auto">
          <a:xfrm>
            <a:off x="4419600" y="1516063"/>
            <a:ext cx="4452938" cy="406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buClr>
                <a:schemeClr val="accent2"/>
              </a:buClr>
              <a:buSzPct val="85000"/>
              <a:buFont typeface="Wingdings" pitchFamily="2" charset="2"/>
              <a:buChar char="q"/>
            </a:pPr>
            <a:r>
              <a:rPr lang="en-US" altLang="zh-CN" sz="2400">
                <a:solidFill>
                  <a:srgbClr val="FF3300"/>
                </a:solidFill>
                <a:latin typeface="Comic Sans MS" pitchFamily="66" charset="0"/>
              </a:rPr>
              <a:t>Worm:</a:t>
            </a:r>
          </a:p>
          <a:p>
            <a:pPr lvl="1">
              <a:buClr>
                <a:schemeClr val="accent2"/>
              </a:buClr>
              <a:buSzPct val="75000"/>
              <a:buFont typeface="Wingdings" pitchFamily="2" charset="2"/>
              <a:buChar char="v"/>
            </a:pPr>
            <a:r>
              <a:rPr lang="en-US" altLang="zh-CN" sz="2000">
                <a:latin typeface="Comic Sans MS" pitchFamily="66" charset="0"/>
              </a:rPr>
              <a:t>infection by passively receiving object that gets itself executed</a:t>
            </a:r>
          </a:p>
          <a:p>
            <a:pPr lvl="1">
              <a:buClr>
                <a:schemeClr val="accent2"/>
              </a:buClr>
              <a:buSzPct val="75000"/>
              <a:buFont typeface="Wingdings" pitchFamily="2" charset="2"/>
              <a:buChar char="v"/>
            </a:pPr>
            <a:r>
              <a:rPr lang="en-US" altLang="zh-CN" sz="2000">
                <a:latin typeface="Comic Sans MS" pitchFamily="66" charset="0"/>
              </a:rPr>
              <a:t>self- replicating: propagates to other hosts, users</a:t>
            </a:r>
          </a:p>
        </p:txBody>
      </p:sp>
      <p:pic>
        <p:nvPicPr>
          <p:cNvPr id="1587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7125" y="3787775"/>
            <a:ext cx="3502025" cy="28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26" name="Text Box 6"/>
          <p:cNvSpPr txBox="1">
            <a:spLocks noChangeArrowheads="1"/>
          </p:cNvSpPr>
          <p:nvPr/>
        </p:nvSpPr>
        <p:spPr bwMode="auto">
          <a:xfrm>
            <a:off x="4408488" y="3722688"/>
            <a:ext cx="4602162"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a:latin typeface="Comic Sans MS" pitchFamily="66" charset="0"/>
              </a:rPr>
              <a:t>Sapphire Worm: aggregate scans/sec</a:t>
            </a:r>
          </a:p>
          <a:p>
            <a:pPr algn="ctr">
              <a:spcBef>
                <a:spcPct val="0"/>
              </a:spcBef>
              <a:buClrTx/>
              <a:buSzTx/>
              <a:buFontTx/>
              <a:buNone/>
            </a:pPr>
            <a:r>
              <a:rPr lang="en-US" altLang="zh-CN" sz="1400">
                <a:latin typeface="Comic Sans MS" pitchFamily="66" charset="0"/>
              </a:rPr>
              <a:t> in first 5 minutes of outbreak (CAIDA, UWisc data)</a:t>
            </a:r>
          </a:p>
        </p:txBody>
      </p:sp>
    </p:spTree>
    <p:extLst>
      <p:ext uri="{BB962C8B-B14F-4D97-AF65-F5344CB8AC3E}">
        <p14:creationId xmlns:p14="http://schemas.microsoft.com/office/powerpoint/2010/main" val="368201161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a:xfrm>
            <a:off x="146050" y="214313"/>
            <a:ext cx="8885238" cy="1462087"/>
          </a:xfrm>
        </p:spPr>
        <p:txBody>
          <a:bodyPr/>
          <a:lstStyle/>
          <a:p>
            <a:r>
              <a:rPr lang="en-US" altLang="zh-CN" sz="3600">
                <a:latin typeface="Comic Sans MS" pitchFamily="66" charset="0"/>
              </a:rPr>
              <a:t>Bad guys can attack servers and network infrastructure</a:t>
            </a:r>
          </a:p>
        </p:txBody>
      </p:sp>
      <p:sp>
        <p:nvSpPr>
          <p:cNvPr id="159747" name="Rectangle 3"/>
          <p:cNvSpPr>
            <a:spLocks noGrp="1" noChangeArrowheads="1"/>
          </p:cNvSpPr>
          <p:nvPr>
            <p:ph type="body" idx="1"/>
          </p:nvPr>
        </p:nvSpPr>
        <p:spPr>
          <a:xfrm>
            <a:off x="422275" y="1584325"/>
            <a:ext cx="8132763" cy="1171575"/>
          </a:xfrm>
        </p:spPr>
        <p:txBody>
          <a:bodyPr/>
          <a:lstStyle/>
          <a:p>
            <a:pPr>
              <a:lnSpc>
                <a:spcPct val="90000"/>
              </a:lnSpc>
            </a:pPr>
            <a:r>
              <a:rPr lang="en-US" altLang="zh-CN" sz="2400" dirty="0">
                <a:latin typeface="Comic Sans MS" pitchFamily="66" charset="0"/>
              </a:rPr>
              <a:t>Denial of service (</a:t>
            </a:r>
            <a:r>
              <a:rPr lang="en-US" altLang="zh-CN" sz="2400" dirty="0" err="1">
                <a:latin typeface="Comic Sans MS" pitchFamily="66" charset="0"/>
              </a:rPr>
              <a:t>DoS</a:t>
            </a:r>
            <a:r>
              <a:rPr lang="en-US" altLang="zh-CN" sz="2400" dirty="0">
                <a:latin typeface="Comic Sans MS" pitchFamily="66" charset="0"/>
              </a:rPr>
              <a:t>): attackers make resources (server, bandwidth) unavailable to legitimate traffic by overwhelming resource with bogus traffic</a:t>
            </a:r>
          </a:p>
        </p:txBody>
      </p:sp>
      <p:sp>
        <p:nvSpPr>
          <p:cNvPr id="281604" name="Rectangle 4"/>
          <p:cNvSpPr>
            <a:spLocks noChangeArrowheads="1"/>
          </p:cNvSpPr>
          <p:nvPr/>
        </p:nvSpPr>
        <p:spPr bwMode="auto">
          <a:xfrm>
            <a:off x="287338" y="2786063"/>
            <a:ext cx="4114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buClr>
                <a:schemeClr val="accent2"/>
              </a:buClr>
              <a:buSzPct val="85000"/>
              <a:buFont typeface="ZapfDingbats" pitchFamily="82" charset="2"/>
              <a:buAutoNum type="arabicPeriod"/>
            </a:pPr>
            <a:r>
              <a:rPr lang="en-US" altLang="zh-CN" sz="2400" dirty="0">
                <a:latin typeface="Comic Sans MS" pitchFamily="66" charset="0"/>
              </a:rPr>
              <a:t>select target</a:t>
            </a:r>
          </a:p>
        </p:txBody>
      </p:sp>
      <p:sp>
        <p:nvSpPr>
          <p:cNvPr id="281605" name="Rectangle 5"/>
          <p:cNvSpPr>
            <a:spLocks noChangeArrowheads="1"/>
          </p:cNvSpPr>
          <p:nvPr/>
        </p:nvSpPr>
        <p:spPr bwMode="auto">
          <a:xfrm>
            <a:off x="247650" y="3305175"/>
            <a:ext cx="3795713"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buClr>
                <a:schemeClr val="accent2"/>
              </a:buClr>
              <a:buSzPct val="85000"/>
              <a:buFont typeface="ZapfDingbats" pitchFamily="82" charset="2"/>
              <a:buAutoNum type="arabicPeriod" startAt="2"/>
            </a:pPr>
            <a:r>
              <a:rPr lang="en-US" altLang="zh-CN" sz="2400" dirty="0">
                <a:latin typeface="Comic Sans MS" pitchFamily="66" charset="0"/>
              </a:rPr>
              <a:t>break into hosts around the network (see botnet)</a:t>
            </a:r>
          </a:p>
          <a:p>
            <a:pPr>
              <a:buClr>
                <a:schemeClr val="accent2"/>
              </a:buClr>
              <a:buSzPct val="85000"/>
              <a:buFont typeface="ZapfDingbats" pitchFamily="82" charset="2"/>
              <a:buAutoNum type="arabicPeriod" startAt="2"/>
            </a:pPr>
            <a:endParaRPr lang="en-US" altLang="zh-CN" sz="2400" dirty="0">
              <a:latin typeface="Comic Sans MS" pitchFamily="66" charset="0"/>
            </a:endParaRPr>
          </a:p>
        </p:txBody>
      </p:sp>
      <p:sp>
        <p:nvSpPr>
          <p:cNvPr id="281606" name="Rectangle 6"/>
          <p:cNvSpPr>
            <a:spLocks noChangeArrowheads="1"/>
          </p:cNvSpPr>
          <p:nvPr/>
        </p:nvSpPr>
        <p:spPr bwMode="auto">
          <a:xfrm>
            <a:off x="261938" y="4440238"/>
            <a:ext cx="41148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buClr>
                <a:schemeClr val="accent2"/>
              </a:buClr>
              <a:buSzPct val="85000"/>
              <a:buFont typeface="ZapfDingbats" pitchFamily="82" charset="2"/>
              <a:buAutoNum type="arabicPeriod" startAt="3"/>
            </a:pPr>
            <a:r>
              <a:rPr lang="en-US" altLang="zh-CN" sz="2400">
                <a:latin typeface="Comic Sans MS" pitchFamily="66" charset="0"/>
              </a:rPr>
              <a:t>send packets toward target from compromised hosts</a:t>
            </a:r>
          </a:p>
        </p:txBody>
      </p:sp>
      <p:grpSp>
        <p:nvGrpSpPr>
          <p:cNvPr id="159751" name="Group 74"/>
          <p:cNvGrpSpPr>
            <a:grpSpLocks/>
          </p:cNvGrpSpPr>
          <p:nvPr/>
        </p:nvGrpSpPr>
        <p:grpSpPr bwMode="auto">
          <a:xfrm>
            <a:off x="4519613" y="2995613"/>
            <a:ext cx="3641725" cy="3559175"/>
            <a:chOff x="2820" y="1549"/>
            <a:chExt cx="2294" cy="2242"/>
          </a:xfrm>
        </p:grpSpPr>
        <p:grpSp>
          <p:nvGrpSpPr>
            <p:cNvPr id="159752" name="Group 20"/>
            <p:cNvGrpSpPr>
              <a:grpSpLocks/>
            </p:cNvGrpSpPr>
            <p:nvPr/>
          </p:nvGrpSpPr>
          <p:grpSpPr bwMode="auto">
            <a:xfrm>
              <a:off x="4029" y="2155"/>
              <a:ext cx="233" cy="530"/>
              <a:chOff x="5086" y="1108"/>
              <a:chExt cx="198" cy="417"/>
            </a:xfrm>
          </p:grpSpPr>
          <p:sp>
            <p:nvSpPr>
              <p:cNvPr id="159788" name="AutoShape 8"/>
              <p:cNvSpPr>
                <a:spLocks noChangeArrowheads="1"/>
              </p:cNvSpPr>
              <p:nvPr/>
            </p:nvSpPr>
            <p:spPr bwMode="auto">
              <a:xfrm>
                <a:off x="5086" y="1428"/>
                <a:ext cx="198" cy="97"/>
              </a:xfrm>
              <a:prstGeom prst="parallelogram">
                <a:avLst>
                  <a:gd name="adj" fmla="val 78635"/>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59789" name="Rectangle 9"/>
              <p:cNvSpPr>
                <a:spLocks noChangeArrowheads="1"/>
              </p:cNvSpPr>
              <p:nvPr/>
            </p:nvSpPr>
            <p:spPr bwMode="auto">
              <a:xfrm>
                <a:off x="5186" y="1111"/>
                <a:ext cx="91" cy="32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59790" name="Rectangle 10"/>
              <p:cNvSpPr>
                <a:spLocks noChangeArrowheads="1"/>
              </p:cNvSpPr>
              <p:nvPr/>
            </p:nvSpPr>
            <p:spPr bwMode="auto">
              <a:xfrm>
                <a:off x="5087" y="1202"/>
                <a:ext cx="126" cy="320"/>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59791" name="AutoShape 11"/>
              <p:cNvSpPr>
                <a:spLocks noChangeArrowheads="1"/>
              </p:cNvSpPr>
              <p:nvPr/>
            </p:nvSpPr>
            <p:spPr bwMode="auto">
              <a:xfrm>
                <a:off x="5086" y="1108"/>
                <a:ext cx="198" cy="97"/>
              </a:xfrm>
              <a:prstGeom prst="parallelogram">
                <a:avLst>
                  <a:gd name="adj" fmla="val 78635"/>
                </a:avLst>
              </a:prstGeom>
              <a:solidFill>
                <a:srgbClr val="33CCCC"/>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59792" name="Line 12"/>
              <p:cNvSpPr>
                <a:spLocks noChangeShapeType="1"/>
              </p:cNvSpPr>
              <p:nvPr/>
            </p:nvSpPr>
            <p:spPr bwMode="auto">
              <a:xfrm>
                <a:off x="5284" y="1115"/>
                <a:ext cx="0" cy="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9793" name="Line 13"/>
              <p:cNvSpPr>
                <a:spLocks noChangeShapeType="1"/>
              </p:cNvSpPr>
              <p:nvPr/>
            </p:nvSpPr>
            <p:spPr bwMode="auto">
              <a:xfrm flipH="1">
                <a:off x="5213" y="1428"/>
                <a:ext cx="71" cy="9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9794" name="Rectangle 14"/>
              <p:cNvSpPr>
                <a:spLocks noChangeArrowheads="1"/>
              </p:cNvSpPr>
              <p:nvPr/>
            </p:nvSpPr>
            <p:spPr bwMode="auto">
              <a:xfrm>
                <a:off x="5104" y="1244"/>
                <a:ext cx="82" cy="184"/>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59795" name="Rectangle 15"/>
              <p:cNvSpPr>
                <a:spLocks noChangeArrowheads="1"/>
              </p:cNvSpPr>
              <p:nvPr/>
            </p:nvSpPr>
            <p:spPr bwMode="auto">
              <a:xfrm>
                <a:off x="5115" y="1300"/>
                <a:ext cx="63" cy="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grpSp>
        <p:graphicFrame>
          <p:nvGraphicFramePr>
            <p:cNvPr id="159753" name="Object 19"/>
            <p:cNvGraphicFramePr>
              <a:graphicFrameLocks noChangeAspect="1"/>
            </p:cNvGraphicFramePr>
            <p:nvPr/>
          </p:nvGraphicFramePr>
          <p:xfrm>
            <a:off x="4513" y="1549"/>
            <a:ext cx="344" cy="334"/>
          </p:xfrm>
          <a:graphic>
            <a:graphicData uri="http://schemas.openxmlformats.org/presentationml/2006/ole">
              <mc:AlternateContent xmlns:mc="http://schemas.openxmlformats.org/markup-compatibility/2006">
                <mc:Choice xmlns:v="urn:schemas-microsoft-com:vml" Requires="v">
                  <p:oleObj spid="_x0000_s38913" name="Clip" r:id="rId4" imgW="1307263" imgH="1084139" progId="MS_ClipArt_Gallery.2">
                    <p:embed/>
                  </p:oleObj>
                </mc:Choice>
                <mc:Fallback>
                  <p:oleObj name="Clip" r:id="rId4" imgW="1307263" imgH="1084139" progId="MS_ClipArt_Gallery.2">
                    <p:embed/>
                    <p:pic>
                      <p:nvPicPr>
                        <p:cNvPr id="159753" name="Object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3" y="1549"/>
                          <a:ext cx="344"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9754" name="Text Box 21"/>
            <p:cNvSpPr txBox="1">
              <a:spLocks noChangeArrowheads="1"/>
            </p:cNvSpPr>
            <p:nvPr/>
          </p:nvSpPr>
          <p:spPr bwMode="auto">
            <a:xfrm>
              <a:off x="3895" y="2707"/>
              <a:ext cx="5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r>
                <a:rPr lang="en-US" altLang="zh-CN" sz="2000">
                  <a:latin typeface="Comic Sans MS" pitchFamily="66" charset="0"/>
                </a:rPr>
                <a:t>target</a:t>
              </a:r>
            </a:p>
          </p:txBody>
        </p:sp>
        <p:graphicFrame>
          <p:nvGraphicFramePr>
            <p:cNvPr id="159755" name="Object 24"/>
            <p:cNvGraphicFramePr>
              <a:graphicFrameLocks noChangeAspect="1"/>
            </p:cNvGraphicFramePr>
            <p:nvPr/>
          </p:nvGraphicFramePr>
          <p:xfrm>
            <a:off x="3894" y="1633"/>
            <a:ext cx="344" cy="334"/>
          </p:xfrm>
          <a:graphic>
            <a:graphicData uri="http://schemas.openxmlformats.org/presentationml/2006/ole">
              <mc:AlternateContent xmlns:mc="http://schemas.openxmlformats.org/markup-compatibility/2006">
                <mc:Choice xmlns:v="urn:schemas-microsoft-com:vml" Requires="v">
                  <p:oleObj spid="_x0000_s38914" name="Clip" r:id="rId6" imgW="1307263" imgH="1084139" progId="MS_ClipArt_Gallery.2">
                    <p:embed/>
                  </p:oleObj>
                </mc:Choice>
                <mc:Fallback>
                  <p:oleObj name="Clip" r:id="rId6" imgW="1307263" imgH="1084139" progId="MS_ClipArt_Gallery.2">
                    <p:embed/>
                    <p:pic>
                      <p:nvPicPr>
                        <p:cNvPr id="159755" name="Object 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94" y="1633"/>
                          <a:ext cx="344"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9756" name="Object 43"/>
            <p:cNvGraphicFramePr>
              <a:graphicFrameLocks noChangeAspect="1"/>
            </p:cNvGraphicFramePr>
            <p:nvPr/>
          </p:nvGraphicFramePr>
          <p:xfrm>
            <a:off x="3274" y="1651"/>
            <a:ext cx="344" cy="334"/>
          </p:xfrm>
          <a:graphic>
            <a:graphicData uri="http://schemas.openxmlformats.org/presentationml/2006/ole">
              <mc:AlternateContent xmlns:mc="http://schemas.openxmlformats.org/markup-compatibility/2006">
                <mc:Choice xmlns:v="urn:schemas-microsoft-com:vml" Requires="v">
                  <p:oleObj spid="_x0000_s38915" name="Clip" r:id="rId7" imgW="1307263" imgH="1084139" progId="MS_ClipArt_Gallery.2">
                    <p:embed/>
                  </p:oleObj>
                </mc:Choice>
                <mc:Fallback>
                  <p:oleObj name="Clip" r:id="rId7" imgW="1307263" imgH="1084139" progId="MS_ClipArt_Gallery.2">
                    <p:embed/>
                    <p:pic>
                      <p:nvPicPr>
                        <p:cNvPr id="159756" name="Object 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4" y="1651"/>
                          <a:ext cx="344"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9757" name="Object 44"/>
            <p:cNvGraphicFramePr>
              <a:graphicFrameLocks noChangeAspect="1"/>
            </p:cNvGraphicFramePr>
            <p:nvPr/>
          </p:nvGraphicFramePr>
          <p:xfrm>
            <a:off x="3553" y="2069"/>
            <a:ext cx="344" cy="334"/>
          </p:xfrm>
          <a:graphic>
            <a:graphicData uri="http://schemas.openxmlformats.org/presentationml/2006/ole">
              <mc:AlternateContent xmlns:mc="http://schemas.openxmlformats.org/markup-compatibility/2006">
                <mc:Choice xmlns:v="urn:schemas-microsoft-com:vml" Requires="v">
                  <p:oleObj spid="_x0000_s38916" name="Clip" r:id="rId8" imgW="1307263" imgH="1084139" progId="MS_ClipArt_Gallery.2">
                    <p:embed/>
                  </p:oleObj>
                </mc:Choice>
                <mc:Fallback>
                  <p:oleObj name="Clip" r:id="rId8" imgW="1307263" imgH="1084139" progId="MS_ClipArt_Gallery.2">
                    <p:embed/>
                    <p:pic>
                      <p:nvPicPr>
                        <p:cNvPr id="159757" name="Object 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3" y="2069"/>
                          <a:ext cx="344"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9758" name="Object 45"/>
            <p:cNvGraphicFramePr>
              <a:graphicFrameLocks noChangeAspect="1"/>
            </p:cNvGraphicFramePr>
            <p:nvPr/>
          </p:nvGraphicFramePr>
          <p:xfrm>
            <a:off x="4679" y="2070"/>
            <a:ext cx="344" cy="334"/>
          </p:xfrm>
          <a:graphic>
            <a:graphicData uri="http://schemas.openxmlformats.org/presentationml/2006/ole">
              <mc:AlternateContent xmlns:mc="http://schemas.openxmlformats.org/markup-compatibility/2006">
                <mc:Choice xmlns:v="urn:schemas-microsoft-com:vml" Requires="v">
                  <p:oleObj spid="_x0000_s38917" name="Clip" r:id="rId9" imgW="1307263" imgH="1084139" progId="MS_ClipArt_Gallery.2">
                    <p:embed/>
                  </p:oleObj>
                </mc:Choice>
                <mc:Fallback>
                  <p:oleObj name="Clip" r:id="rId9" imgW="1307263" imgH="1084139" progId="MS_ClipArt_Gallery.2">
                    <p:embed/>
                    <p:pic>
                      <p:nvPicPr>
                        <p:cNvPr id="159758" name="Object 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9" y="2070"/>
                          <a:ext cx="344"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9759" name="Object 46"/>
            <p:cNvGraphicFramePr>
              <a:graphicFrameLocks noChangeAspect="1"/>
            </p:cNvGraphicFramePr>
            <p:nvPr/>
          </p:nvGraphicFramePr>
          <p:xfrm>
            <a:off x="4733" y="3029"/>
            <a:ext cx="344" cy="334"/>
          </p:xfrm>
          <a:graphic>
            <a:graphicData uri="http://schemas.openxmlformats.org/presentationml/2006/ole">
              <mc:AlternateContent xmlns:mc="http://schemas.openxmlformats.org/markup-compatibility/2006">
                <mc:Choice xmlns:v="urn:schemas-microsoft-com:vml" Requires="v">
                  <p:oleObj spid="_x0000_s38918" name="Clip" r:id="rId10" imgW="1307263" imgH="1084139" progId="MS_ClipArt_Gallery.2">
                    <p:embed/>
                  </p:oleObj>
                </mc:Choice>
                <mc:Fallback>
                  <p:oleObj name="Clip" r:id="rId10" imgW="1307263" imgH="1084139" progId="MS_ClipArt_Gallery.2">
                    <p:embed/>
                    <p:pic>
                      <p:nvPicPr>
                        <p:cNvPr id="159759" name="Object 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3" y="3029"/>
                          <a:ext cx="344"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9760" name="Object 47"/>
            <p:cNvGraphicFramePr>
              <a:graphicFrameLocks noChangeAspect="1"/>
            </p:cNvGraphicFramePr>
            <p:nvPr/>
          </p:nvGraphicFramePr>
          <p:xfrm>
            <a:off x="2820" y="2096"/>
            <a:ext cx="344" cy="334"/>
          </p:xfrm>
          <a:graphic>
            <a:graphicData uri="http://schemas.openxmlformats.org/presentationml/2006/ole">
              <mc:AlternateContent xmlns:mc="http://schemas.openxmlformats.org/markup-compatibility/2006">
                <mc:Choice xmlns:v="urn:schemas-microsoft-com:vml" Requires="v">
                  <p:oleObj spid="_x0000_s38919" name="Clip" r:id="rId11" imgW="1307263" imgH="1084139" progId="MS_ClipArt_Gallery.2">
                    <p:embed/>
                  </p:oleObj>
                </mc:Choice>
                <mc:Fallback>
                  <p:oleObj name="Clip" r:id="rId11" imgW="1307263" imgH="1084139" progId="MS_ClipArt_Gallery.2">
                    <p:embed/>
                    <p:pic>
                      <p:nvPicPr>
                        <p:cNvPr id="159760" name="Object 4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0" y="2096"/>
                          <a:ext cx="344"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9761" name="Object 48"/>
            <p:cNvGraphicFramePr>
              <a:graphicFrameLocks noChangeAspect="1"/>
            </p:cNvGraphicFramePr>
            <p:nvPr/>
          </p:nvGraphicFramePr>
          <p:xfrm>
            <a:off x="3230" y="2558"/>
            <a:ext cx="344" cy="334"/>
          </p:xfrm>
          <a:graphic>
            <a:graphicData uri="http://schemas.openxmlformats.org/presentationml/2006/ole">
              <mc:AlternateContent xmlns:mc="http://schemas.openxmlformats.org/markup-compatibility/2006">
                <mc:Choice xmlns:v="urn:schemas-microsoft-com:vml" Requires="v">
                  <p:oleObj spid="_x0000_s38920" name="Clip" r:id="rId12" imgW="1307263" imgH="1084139" progId="MS_ClipArt_Gallery.2">
                    <p:embed/>
                  </p:oleObj>
                </mc:Choice>
                <mc:Fallback>
                  <p:oleObj name="Clip" r:id="rId12" imgW="1307263" imgH="1084139" progId="MS_ClipArt_Gallery.2">
                    <p:embed/>
                    <p:pic>
                      <p:nvPicPr>
                        <p:cNvPr id="159761" name="Object 4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0" y="2558"/>
                          <a:ext cx="344"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9762" name="Object 49"/>
            <p:cNvGraphicFramePr>
              <a:graphicFrameLocks noChangeAspect="1"/>
            </p:cNvGraphicFramePr>
            <p:nvPr/>
          </p:nvGraphicFramePr>
          <p:xfrm>
            <a:off x="3545" y="2951"/>
            <a:ext cx="344" cy="334"/>
          </p:xfrm>
          <a:graphic>
            <a:graphicData uri="http://schemas.openxmlformats.org/presentationml/2006/ole">
              <mc:AlternateContent xmlns:mc="http://schemas.openxmlformats.org/markup-compatibility/2006">
                <mc:Choice xmlns:v="urn:schemas-microsoft-com:vml" Requires="v">
                  <p:oleObj spid="_x0000_s38921" name="Clip" r:id="rId13" imgW="1307263" imgH="1084139" progId="MS_ClipArt_Gallery.2">
                    <p:embed/>
                  </p:oleObj>
                </mc:Choice>
                <mc:Fallback>
                  <p:oleObj name="Clip" r:id="rId13" imgW="1307263" imgH="1084139" progId="MS_ClipArt_Gallery.2">
                    <p:embed/>
                    <p:pic>
                      <p:nvPicPr>
                        <p:cNvPr id="159762" name="Object 4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5" y="2951"/>
                          <a:ext cx="344"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9763" name="Object 50"/>
            <p:cNvGraphicFramePr>
              <a:graphicFrameLocks noChangeAspect="1"/>
            </p:cNvGraphicFramePr>
            <p:nvPr/>
          </p:nvGraphicFramePr>
          <p:xfrm>
            <a:off x="4713" y="2506"/>
            <a:ext cx="344" cy="334"/>
          </p:xfrm>
          <a:graphic>
            <a:graphicData uri="http://schemas.openxmlformats.org/presentationml/2006/ole">
              <mc:AlternateContent xmlns:mc="http://schemas.openxmlformats.org/markup-compatibility/2006">
                <mc:Choice xmlns:v="urn:schemas-microsoft-com:vml" Requires="v">
                  <p:oleObj spid="_x0000_s38922" name="Clip" r:id="rId14" imgW="1307263" imgH="1084139" progId="MS_ClipArt_Gallery.2">
                    <p:embed/>
                  </p:oleObj>
                </mc:Choice>
                <mc:Fallback>
                  <p:oleObj name="Clip" r:id="rId14" imgW="1307263" imgH="1084139" progId="MS_ClipArt_Gallery.2">
                    <p:embed/>
                    <p:pic>
                      <p:nvPicPr>
                        <p:cNvPr id="159763" name="Object 5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3" y="2506"/>
                          <a:ext cx="344"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9764" name="Object 51"/>
            <p:cNvGraphicFramePr>
              <a:graphicFrameLocks noChangeAspect="1"/>
            </p:cNvGraphicFramePr>
            <p:nvPr/>
          </p:nvGraphicFramePr>
          <p:xfrm>
            <a:off x="4113" y="3196"/>
            <a:ext cx="344" cy="334"/>
          </p:xfrm>
          <a:graphic>
            <a:graphicData uri="http://schemas.openxmlformats.org/presentationml/2006/ole">
              <mc:AlternateContent xmlns:mc="http://schemas.openxmlformats.org/markup-compatibility/2006">
                <mc:Choice xmlns:v="urn:schemas-microsoft-com:vml" Requires="v">
                  <p:oleObj spid="_x0000_s38923" name="Clip" r:id="rId15" imgW="1307263" imgH="1084139" progId="MS_ClipArt_Gallery.2">
                    <p:embed/>
                  </p:oleObj>
                </mc:Choice>
                <mc:Fallback>
                  <p:oleObj name="Clip" r:id="rId15" imgW="1307263" imgH="1084139" progId="MS_ClipArt_Gallery.2">
                    <p:embed/>
                    <p:pic>
                      <p:nvPicPr>
                        <p:cNvPr id="159764" name="Object 5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3" y="3196"/>
                          <a:ext cx="344"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9765" name="Object 52"/>
            <p:cNvGraphicFramePr>
              <a:graphicFrameLocks noChangeAspect="1"/>
            </p:cNvGraphicFramePr>
            <p:nvPr/>
          </p:nvGraphicFramePr>
          <p:xfrm>
            <a:off x="3719" y="3457"/>
            <a:ext cx="344" cy="334"/>
          </p:xfrm>
          <a:graphic>
            <a:graphicData uri="http://schemas.openxmlformats.org/presentationml/2006/ole">
              <mc:AlternateContent xmlns:mc="http://schemas.openxmlformats.org/markup-compatibility/2006">
                <mc:Choice xmlns:v="urn:schemas-microsoft-com:vml" Requires="v">
                  <p:oleObj spid="_x0000_s38924" name="Clip" r:id="rId16" imgW="1307263" imgH="1084139" progId="MS_ClipArt_Gallery.2">
                    <p:embed/>
                  </p:oleObj>
                </mc:Choice>
                <mc:Fallback>
                  <p:oleObj name="Clip" r:id="rId16" imgW="1307263" imgH="1084139" progId="MS_ClipArt_Gallery.2">
                    <p:embed/>
                    <p:pic>
                      <p:nvPicPr>
                        <p:cNvPr id="159765" name="Object 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9" y="3457"/>
                          <a:ext cx="344"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9766" name="Object 53"/>
            <p:cNvGraphicFramePr>
              <a:graphicFrameLocks noChangeAspect="1"/>
            </p:cNvGraphicFramePr>
            <p:nvPr/>
          </p:nvGraphicFramePr>
          <p:xfrm>
            <a:off x="2951" y="3126"/>
            <a:ext cx="344" cy="334"/>
          </p:xfrm>
          <a:graphic>
            <a:graphicData uri="http://schemas.openxmlformats.org/presentationml/2006/ole">
              <mc:AlternateContent xmlns:mc="http://schemas.openxmlformats.org/markup-compatibility/2006">
                <mc:Choice xmlns:v="urn:schemas-microsoft-com:vml" Requires="v">
                  <p:oleObj spid="_x0000_s38925" name="Clip" r:id="rId17" imgW="1307263" imgH="1084139" progId="MS_ClipArt_Gallery.2">
                    <p:embed/>
                  </p:oleObj>
                </mc:Choice>
                <mc:Fallback>
                  <p:oleObj name="Clip" r:id="rId17" imgW="1307263" imgH="1084139" progId="MS_ClipArt_Gallery.2">
                    <p:embed/>
                    <p:pic>
                      <p:nvPicPr>
                        <p:cNvPr id="159766" name="Object 5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1" y="3126"/>
                          <a:ext cx="344"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59767" name="Picture 7"/>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940" y="1668"/>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59768" name="Picture 54"/>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294" y="1668"/>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59769" name="Picture 55"/>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93" y="212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59770" name="Picture 56"/>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243" y="2549"/>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59771" name="Picture 57"/>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593" y="2976"/>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59772" name="Picture 58"/>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760" y="3438"/>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59773" name="Picture 59"/>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817" y="3054"/>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59774" name="Picture 60"/>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731" y="2085"/>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59775" name="Picture 61"/>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987" y="3141"/>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59776" name="Picture 62"/>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525" y="1570"/>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sp>
          <p:nvSpPr>
            <p:cNvPr id="159777" name="Line 63"/>
            <p:cNvSpPr>
              <a:spLocks noChangeShapeType="1"/>
            </p:cNvSpPr>
            <p:nvPr/>
          </p:nvSpPr>
          <p:spPr bwMode="auto">
            <a:xfrm flipV="1">
              <a:off x="3570" y="2487"/>
              <a:ext cx="436" cy="166"/>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9778" name="Line 64"/>
            <p:cNvSpPr>
              <a:spLocks noChangeShapeType="1"/>
            </p:cNvSpPr>
            <p:nvPr/>
          </p:nvSpPr>
          <p:spPr bwMode="auto">
            <a:xfrm flipV="1">
              <a:off x="3823" y="2696"/>
              <a:ext cx="226" cy="324"/>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9779" name="Line 65"/>
            <p:cNvSpPr>
              <a:spLocks noChangeShapeType="1"/>
            </p:cNvSpPr>
            <p:nvPr/>
          </p:nvSpPr>
          <p:spPr bwMode="auto">
            <a:xfrm flipH="1" flipV="1">
              <a:off x="4267" y="2643"/>
              <a:ext cx="595" cy="456"/>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9780" name="Line 66"/>
            <p:cNvSpPr>
              <a:spLocks noChangeShapeType="1"/>
            </p:cNvSpPr>
            <p:nvPr/>
          </p:nvSpPr>
          <p:spPr bwMode="auto">
            <a:xfrm>
              <a:off x="4145" y="1781"/>
              <a:ext cx="16" cy="460"/>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9781" name="Line 67"/>
            <p:cNvSpPr>
              <a:spLocks noChangeShapeType="1"/>
            </p:cNvSpPr>
            <p:nvPr/>
          </p:nvSpPr>
          <p:spPr bwMode="auto">
            <a:xfrm flipH="1">
              <a:off x="4239" y="2237"/>
              <a:ext cx="473" cy="181"/>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9782" name="Line 68"/>
            <p:cNvSpPr>
              <a:spLocks noChangeShapeType="1"/>
            </p:cNvSpPr>
            <p:nvPr/>
          </p:nvSpPr>
          <p:spPr bwMode="auto">
            <a:xfrm>
              <a:off x="3148" y="2309"/>
              <a:ext cx="879" cy="111"/>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9783" name="Line 69"/>
            <p:cNvSpPr>
              <a:spLocks noChangeShapeType="1"/>
            </p:cNvSpPr>
            <p:nvPr/>
          </p:nvSpPr>
          <p:spPr bwMode="auto">
            <a:xfrm flipV="1">
              <a:off x="3209" y="2588"/>
              <a:ext cx="800" cy="649"/>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9784" name="Line 70"/>
            <p:cNvSpPr>
              <a:spLocks noChangeShapeType="1"/>
            </p:cNvSpPr>
            <p:nvPr/>
          </p:nvSpPr>
          <p:spPr bwMode="auto">
            <a:xfrm flipH="1">
              <a:off x="4262" y="1849"/>
              <a:ext cx="352" cy="398"/>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9785" name="Line 71"/>
            <p:cNvSpPr>
              <a:spLocks noChangeShapeType="1"/>
            </p:cNvSpPr>
            <p:nvPr/>
          </p:nvSpPr>
          <p:spPr bwMode="auto">
            <a:xfrm flipV="1">
              <a:off x="3904" y="2808"/>
              <a:ext cx="198" cy="658"/>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9786" name="Line 72"/>
            <p:cNvSpPr>
              <a:spLocks noChangeShapeType="1"/>
            </p:cNvSpPr>
            <p:nvPr/>
          </p:nvSpPr>
          <p:spPr bwMode="auto">
            <a:xfrm>
              <a:off x="3572" y="1964"/>
              <a:ext cx="416" cy="258"/>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9787" name="Line 73"/>
            <p:cNvSpPr>
              <a:spLocks noChangeShapeType="1"/>
            </p:cNvSpPr>
            <p:nvPr/>
          </p:nvSpPr>
          <p:spPr bwMode="auto">
            <a:xfrm flipH="1" flipV="1">
              <a:off x="4319" y="2514"/>
              <a:ext cx="419" cy="113"/>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42748238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160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160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816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4" grpId="0" build="p" autoUpdateAnimBg="0"/>
      <p:bldP spid="281605" grpId="0" autoUpdateAnimBg="0"/>
      <p:bldP spid="281606" grpId="0" autoUpdateAnimBg="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a:xfrm>
            <a:off x="127000" y="496888"/>
            <a:ext cx="8820150" cy="1020762"/>
          </a:xfrm>
        </p:spPr>
        <p:txBody>
          <a:bodyPr/>
          <a:lstStyle/>
          <a:p>
            <a:r>
              <a:rPr lang="en-US" altLang="zh-CN">
                <a:latin typeface="Comic Sans MS" pitchFamily="66" charset="0"/>
              </a:rPr>
              <a:t>The bad guys can sniff packets</a:t>
            </a:r>
          </a:p>
        </p:txBody>
      </p:sp>
      <p:sp>
        <p:nvSpPr>
          <p:cNvPr id="160771" name="Rectangle 17"/>
          <p:cNvSpPr>
            <a:spLocks noGrp="1" noChangeArrowheads="1"/>
          </p:cNvSpPr>
          <p:nvPr>
            <p:ph type="body" idx="1"/>
          </p:nvPr>
        </p:nvSpPr>
        <p:spPr>
          <a:xfrm>
            <a:off x="493713" y="1355725"/>
            <a:ext cx="8077200" cy="1484313"/>
          </a:xfrm>
          <a:noFill/>
        </p:spPr>
        <p:txBody>
          <a:bodyPr/>
          <a:lstStyle/>
          <a:p>
            <a:pPr>
              <a:buFont typeface="Wingdings" pitchFamily="2" charset="2"/>
              <a:buNone/>
            </a:pPr>
            <a:r>
              <a:rPr lang="en-US" altLang="zh-CN" sz="2400" i="1" dirty="0">
                <a:solidFill>
                  <a:srgbClr val="FF3300"/>
                </a:solidFill>
                <a:latin typeface="Comic Sans MS" pitchFamily="66" charset="0"/>
              </a:rPr>
              <a:t>Packet sniffing: </a:t>
            </a:r>
          </a:p>
          <a:p>
            <a:pPr lvl="1"/>
            <a:r>
              <a:rPr lang="en-US" altLang="zh-CN" sz="2400" dirty="0">
                <a:latin typeface="Comic Sans MS" pitchFamily="66" charset="0"/>
              </a:rPr>
              <a:t>broadcast media (shared Ethernet, wireless)</a:t>
            </a:r>
          </a:p>
          <a:p>
            <a:pPr lvl="1"/>
            <a:r>
              <a:rPr lang="en-US" altLang="zh-CN" sz="2400" dirty="0">
                <a:latin typeface="Comic Sans MS" pitchFamily="66" charset="0"/>
              </a:rPr>
              <a:t>promiscuous network interface reads/records all packets (e.g., including passwords!) passing by</a:t>
            </a:r>
          </a:p>
        </p:txBody>
      </p:sp>
      <p:graphicFrame>
        <p:nvGraphicFramePr>
          <p:cNvPr id="160772" name="Object 18"/>
          <p:cNvGraphicFramePr>
            <a:graphicFrameLocks noChangeAspect="1"/>
          </p:cNvGraphicFramePr>
          <p:nvPr/>
        </p:nvGraphicFramePr>
        <p:xfrm>
          <a:off x="6294438" y="4791075"/>
          <a:ext cx="668337" cy="530225"/>
        </p:xfrm>
        <a:graphic>
          <a:graphicData uri="http://schemas.openxmlformats.org/presentationml/2006/ole">
            <mc:AlternateContent xmlns:mc="http://schemas.openxmlformats.org/markup-compatibility/2006">
              <mc:Choice xmlns:v="urn:schemas-microsoft-com:vml" Requires="v">
                <p:oleObj spid="_x0000_s39937" name="ClipArt" r:id="rId4" imgW="1307263" imgH="1084139" progId="MS_ClipArt_Gallery.2">
                  <p:embed/>
                </p:oleObj>
              </mc:Choice>
              <mc:Fallback>
                <p:oleObj name="ClipArt" r:id="rId4" imgW="1307263" imgH="1084139" progId="MS_ClipArt_Gallery.2">
                  <p:embed/>
                  <p:pic>
                    <p:nvPicPr>
                      <p:cNvPr id="160772" name="Object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4438" y="4791075"/>
                        <a:ext cx="668337"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60773" name="Group 19"/>
          <p:cNvGrpSpPr>
            <a:grpSpLocks/>
          </p:cNvGrpSpPr>
          <p:nvPr/>
        </p:nvGrpSpPr>
        <p:grpSpPr bwMode="auto">
          <a:xfrm>
            <a:off x="1905000" y="3360738"/>
            <a:ext cx="384175" cy="723900"/>
            <a:chOff x="4180" y="783"/>
            <a:chExt cx="150" cy="307"/>
          </a:xfrm>
        </p:grpSpPr>
        <p:sp>
          <p:nvSpPr>
            <p:cNvPr id="160806" name="AutoShape 20"/>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60807" name="Rectangle 21"/>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60808" name="Rectangle 22"/>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60809" name="AutoShape 23"/>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60810" name="Line 24"/>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0811" name="Line 25"/>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0812" name="Rectangle 26"/>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60813" name="Rectangle 27"/>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grpSp>
      <p:grpSp>
        <p:nvGrpSpPr>
          <p:cNvPr id="160774" name="Group 28"/>
          <p:cNvGrpSpPr>
            <a:grpSpLocks/>
          </p:cNvGrpSpPr>
          <p:nvPr/>
        </p:nvGrpSpPr>
        <p:grpSpPr bwMode="auto">
          <a:xfrm>
            <a:off x="2859088" y="4851400"/>
            <a:ext cx="642937" cy="328613"/>
            <a:chOff x="3600" y="219"/>
            <a:chExt cx="360" cy="175"/>
          </a:xfrm>
        </p:grpSpPr>
        <p:sp>
          <p:nvSpPr>
            <p:cNvPr id="160793" name="Oval 2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60794" name="Line 3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0795" name="Line 3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0796" name="Rectangle 3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endParaRPr lang="zh-CN" altLang="zh-CN" sz="2400">
                <a:latin typeface="Times New Roman" pitchFamily="18" charset="0"/>
              </a:endParaRPr>
            </a:p>
          </p:txBody>
        </p:sp>
        <p:sp>
          <p:nvSpPr>
            <p:cNvPr id="160797" name="Oval 3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grpSp>
          <p:nvGrpSpPr>
            <p:cNvPr id="160798" name="Group 34"/>
            <p:cNvGrpSpPr>
              <a:grpSpLocks/>
            </p:cNvGrpSpPr>
            <p:nvPr/>
          </p:nvGrpSpPr>
          <p:grpSpPr bwMode="auto">
            <a:xfrm>
              <a:off x="3686" y="244"/>
              <a:ext cx="177" cy="66"/>
              <a:chOff x="2848" y="848"/>
              <a:chExt cx="140" cy="98"/>
            </a:xfrm>
          </p:grpSpPr>
          <p:sp>
            <p:nvSpPr>
              <p:cNvPr id="160803" name="Line 3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0804" name="Line 3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0805" name="Line 3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60799" name="Group 38"/>
            <p:cNvGrpSpPr>
              <a:grpSpLocks/>
            </p:cNvGrpSpPr>
            <p:nvPr/>
          </p:nvGrpSpPr>
          <p:grpSpPr bwMode="auto">
            <a:xfrm flipV="1">
              <a:off x="3686" y="243"/>
              <a:ext cx="177" cy="66"/>
              <a:chOff x="2848" y="848"/>
              <a:chExt cx="140" cy="98"/>
            </a:xfrm>
          </p:grpSpPr>
          <p:sp>
            <p:nvSpPr>
              <p:cNvPr id="160800" name="Line 3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0801" name="Line 4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0802" name="Line 4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aphicFrame>
        <p:nvGraphicFramePr>
          <p:cNvPr id="160775" name="Object 42"/>
          <p:cNvGraphicFramePr>
            <a:graphicFrameLocks noChangeAspect="1"/>
          </p:cNvGraphicFramePr>
          <p:nvPr/>
        </p:nvGraphicFramePr>
        <p:xfrm>
          <a:off x="4437063" y="3422650"/>
          <a:ext cx="668337" cy="530225"/>
        </p:xfrm>
        <a:graphic>
          <a:graphicData uri="http://schemas.openxmlformats.org/presentationml/2006/ole">
            <mc:AlternateContent xmlns:mc="http://schemas.openxmlformats.org/markup-compatibility/2006">
              <mc:Choice xmlns:v="urn:schemas-microsoft-com:vml" Requires="v">
                <p:oleObj spid="_x0000_s39938" name="ClipArt" r:id="rId6" imgW="1307263" imgH="1084139" progId="MS_ClipArt_Gallery.2">
                  <p:embed/>
                </p:oleObj>
              </mc:Choice>
              <mc:Fallback>
                <p:oleObj name="ClipArt" r:id="rId6" imgW="1307263" imgH="1084139" progId="MS_ClipArt_Gallery.2">
                  <p:embed/>
                  <p:pic>
                    <p:nvPicPr>
                      <p:cNvPr id="160775" name="Object 4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3422650"/>
                        <a:ext cx="668337"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0776" name="Freeform 43"/>
          <p:cNvSpPr>
            <a:spLocks/>
          </p:cNvSpPr>
          <p:nvPr/>
        </p:nvSpPr>
        <p:spPr bwMode="auto">
          <a:xfrm>
            <a:off x="2005013" y="4086225"/>
            <a:ext cx="4587875" cy="728663"/>
          </a:xfrm>
          <a:custGeom>
            <a:avLst/>
            <a:gdLst>
              <a:gd name="T0" fmla="*/ 2147483647 w 2620"/>
              <a:gd name="T1" fmla="*/ 0 h 459"/>
              <a:gd name="T2" fmla="*/ 0 w 2620"/>
              <a:gd name="T3" fmla="*/ 2147483647 h 459"/>
              <a:gd name="T4" fmla="*/ 2147483647 w 2620"/>
              <a:gd name="T5" fmla="*/ 2147483647 h 459"/>
              <a:gd name="T6" fmla="*/ 2147483647 w 2620"/>
              <a:gd name="T7" fmla="*/ 2147483647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0777" name="Freeform 44"/>
          <p:cNvSpPr>
            <a:spLocks/>
          </p:cNvSpPr>
          <p:nvPr/>
        </p:nvSpPr>
        <p:spPr bwMode="auto">
          <a:xfrm>
            <a:off x="4837113" y="3956050"/>
            <a:ext cx="4762" cy="522288"/>
          </a:xfrm>
          <a:custGeom>
            <a:avLst/>
            <a:gdLst>
              <a:gd name="T0" fmla="*/ 0 w 3"/>
              <a:gd name="T1" fmla="*/ 2147483647 h 329"/>
              <a:gd name="T2" fmla="*/ 2147483647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0778" name="Line 45"/>
          <p:cNvSpPr>
            <a:spLocks noChangeShapeType="1"/>
          </p:cNvSpPr>
          <p:nvPr/>
        </p:nvSpPr>
        <p:spPr bwMode="auto">
          <a:xfrm flipV="1">
            <a:off x="3179763" y="4478338"/>
            <a:ext cx="0" cy="3746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0779" name="Line 46"/>
          <p:cNvSpPr>
            <a:spLocks noChangeShapeType="1"/>
          </p:cNvSpPr>
          <p:nvPr/>
        </p:nvSpPr>
        <p:spPr bwMode="auto">
          <a:xfrm flipV="1">
            <a:off x="3198813" y="5189538"/>
            <a:ext cx="0"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0780" name="Text Box 47"/>
          <p:cNvSpPr txBox="1">
            <a:spLocks noChangeArrowheads="1"/>
          </p:cNvSpPr>
          <p:nvPr/>
        </p:nvSpPr>
        <p:spPr bwMode="auto">
          <a:xfrm>
            <a:off x="1452563" y="3375025"/>
            <a:ext cx="40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2400">
                <a:latin typeface="Comic Sans MS" pitchFamily="66" charset="0"/>
              </a:rPr>
              <a:t>A</a:t>
            </a:r>
            <a:endParaRPr lang="en-US" altLang="zh-CN" sz="2400">
              <a:latin typeface="Times New Roman" pitchFamily="18" charset="0"/>
            </a:endParaRPr>
          </a:p>
        </p:txBody>
      </p:sp>
      <p:sp>
        <p:nvSpPr>
          <p:cNvPr id="160781" name="Text Box 48"/>
          <p:cNvSpPr txBox="1">
            <a:spLocks noChangeArrowheads="1"/>
          </p:cNvSpPr>
          <p:nvPr/>
        </p:nvSpPr>
        <p:spPr bwMode="auto">
          <a:xfrm>
            <a:off x="6937375" y="4838700"/>
            <a:ext cx="376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2400">
                <a:latin typeface="Comic Sans MS" pitchFamily="66" charset="0"/>
              </a:rPr>
              <a:t>B</a:t>
            </a:r>
            <a:endParaRPr lang="en-US" altLang="zh-CN" sz="2400">
              <a:latin typeface="Times New Roman" pitchFamily="18" charset="0"/>
            </a:endParaRPr>
          </a:p>
        </p:txBody>
      </p:sp>
      <p:sp>
        <p:nvSpPr>
          <p:cNvPr id="160782" name="Text Box 49"/>
          <p:cNvSpPr txBox="1">
            <a:spLocks noChangeArrowheads="1"/>
          </p:cNvSpPr>
          <p:nvPr/>
        </p:nvSpPr>
        <p:spPr bwMode="auto">
          <a:xfrm>
            <a:off x="5046663" y="3352800"/>
            <a:ext cx="368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2400">
                <a:latin typeface="Comic Sans MS" pitchFamily="66" charset="0"/>
              </a:rPr>
              <a:t>C</a:t>
            </a:r>
            <a:endParaRPr lang="en-US" altLang="zh-CN" sz="2400">
              <a:latin typeface="Times New Roman" pitchFamily="18" charset="0"/>
            </a:endParaRPr>
          </a:p>
        </p:txBody>
      </p:sp>
      <p:grpSp>
        <p:nvGrpSpPr>
          <p:cNvPr id="160783" name="Group 50"/>
          <p:cNvGrpSpPr>
            <a:grpSpLocks/>
          </p:cNvGrpSpPr>
          <p:nvPr/>
        </p:nvGrpSpPr>
        <p:grpSpPr bwMode="auto">
          <a:xfrm>
            <a:off x="3833813" y="4605338"/>
            <a:ext cx="2295525" cy="336550"/>
            <a:chOff x="2418" y="3342"/>
            <a:chExt cx="1446" cy="212"/>
          </a:xfrm>
        </p:grpSpPr>
        <p:sp>
          <p:nvSpPr>
            <p:cNvPr id="160788" name="Rectangle 51"/>
            <p:cNvSpPr>
              <a:spLocks noChangeArrowheads="1"/>
            </p:cNvSpPr>
            <p:nvPr/>
          </p:nvSpPr>
          <p:spPr bwMode="auto">
            <a:xfrm>
              <a:off x="2463" y="3366"/>
              <a:ext cx="1356" cy="174"/>
            </a:xfrm>
            <a:prstGeom prst="rect">
              <a:avLst/>
            </a:prstGeom>
            <a:solidFill>
              <a:srgbClr val="FFFFFF"/>
            </a:solidFill>
            <a:ln w="12700">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60789" name="Line 52"/>
            <p:cNvSpPr>
              <a:spLocks noChangeShapeType="1"/>
            </p:cNvSpPr>
            <p:nvPr/>
          </p:nvSpPr>
          <p:spPr bwMode="auto">
            <a:xfrm>
              <a:off x="2784" y="3372"/>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0790" name="Line 53"/>
            <p:cNvSpPr>
              <a:spLocks noChangeShapeType="1"/>
            </p:cNvSpPr>
            <p:nvPr/>
          </p:nvSpPr>
          <p:spPr bwMode="auto">
            <a:xfrm>
              <a:off x="3186"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0791" name="Line 54"/>
            <p:cNvSpPr>
              <a:spLocks noChangeShapeType="1"/>
            </p:cNvSpPr>
            <p:nvPr/>
          </p:nvSpPr>
          <p:spPr bwMode="auto">
            <a:xfrm>
              <a:off x="3321"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0792" name="Text Box 55"/>
            <p:cNvSpPr txBox="1">
              <a:spLocks noChangeArrowheads="1"/>
            </p:cNvSpPr>
            <p:nvPr/>
          </p:nvSpPr>
          <p:spPr bwMode="auto">
            <a:xfrm>
              <a:off x="2418" y="3342"/>
              <a:ext cx="144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600">
                  <a:latin typeface="Arial" charset="0"/>
                </a:rPr>
                <a:t>src:B dest:A     payload</a:t>
              </a:r>
              <a:endParaRPr lang="en-US" altLang="zh-CN" sz="1600">
                <a:latin typeface="Times New Roman" pitchFamily="18" charset="0"/>
              </a:endParaRPr>
            </a:p>
          </p:txBody>
        </p:sp>
      </p:grpSp>
      <p:sp>
        <p:nvSpPr>
          <p:cNvPr id="160784" name="Freeform 56"/>
          <p:cNvSpPr>
            <a:spLocks/>
          </p:cNvSpPr>
          <p:nvPr/>
        </p:nvSpPr>
        <p:spPr bwMode="auto">
          <a:xfrm>
            <a:off x="3802063" y="4560888"/>
            <a:ext cx="2635250" cy="241300"/>
          </a:xfrm>
          <a:custGeom>
            <a:avLst/>
            <a:gdLst>
              <a:gd name="T0" fmla="*/ 2147483647 w 1660"/>
              <a:gd name="T1" fmla="*/ 2147483647 h 152"/>
              <a:gd name="T2" fmla="*/ 2147483647 w 1660"/>
              <a:gd name="T3" fmla="*/ 0 h 152"/>
              <a:gd name="T4" fmla="*/ 0 w 1660"/>
              <a:gd name="T5" fmla="*/ 2147483647 h 152"/>
              <a:gd name="T6" fmla="*/ 0 60000 65536"/>
              <a:gd name="T7" fmla="*/ 0 60000 65536"/>
              <a:gd name="T8" fmla="*/ 0 60000 65536"/>
              <a:gd name="T9" fmla="*/ 0 w 1660"/>
              <a:gd name="T10" fmla="*/ 0 h 152"/>
              <a:gd name="T11" fmla="*/ 1660 w 1660"/>
              <a:gd name="T12" fmla="*/ 152 h 152"/>
            </a:gdLst>
            <a:ahLst/>
            <a:cxnLst>
              <a:cxn ang="T6">
                <a:pos x="T0" y="T1"/>
              </a:cxn>
              <a:cxn ang="T7">
                <a:pos x="T2" y="T3"/>
              </a:cxn>
              <a:cxn ang="T8">
                <a:pos x="T4" y="T5"/>
              </a:cxn>
            </a:cxnLst>
            <a:rect l="T9" t="T10" r="T11" b="T12"/>
            <a:pathLst>
              <a:path w="1660" h="152">
                <a:moveTo>
                  <a:pt x="1660" y="152"/>
                </a:moveTo>
                <a:lnTo>
                  <a:pt x="1660" y="0"/>
                </a:lnTo>
                <a:lnTo>
                  <a:pt x="0" y="4"/>
                </a:ln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0785" name="Line 57"/>
          <p:cNvSpPr>
            <a:spLocks noChangeShapeType="1"/>
          </p:cNvSpPr>
          <p:nvPr/>
        </p:nvSpPr>
        <p:spPr bwMode="auto">
          <a:xfrm flipV="1">
            <a:off x="4945063" y="3957638"/>
            <a:ext cx="0" cy="60325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0786" name="Rectangle 59"/>
          <p:cNvSpPr>
            <a:spLocks noChangeArrowheads="1"/>
          </p:cNvSpPr>
          <p:nvPr/>
        </p:nvSpPr>
        <p:spPr bwMode="auto">
          <a:xfrm>
            <a:off x="573088" y="5360988"/>
            <a:ext cx="77724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lvl="1">
              <a:buClr>
                <a:schemeClr val="accent2"/>
              </a:buClr>
              <a:buSzPct val="75000"/>
              <a:buFont typeface="Wingdings" pitchFamily="2" charset="2"/>
              <a:buChar char="v"/>
            </a:pPr>
            <a:r>
              <a:rPr lang="en-US" altLang="zh-CN" sz="2400">
                <a:latin typeface="Comic Sans MS" pitchFamily="66" charset="0"/>
              </a:rPr>
              <a:t>Wireshark software used for end-of-chapter labs is a (free) packet-sniffer</a:t>
            </a:r>
          </a:p>
          <a:p>
            <a:pPr lvl="1">
              <a:buClr>
                <a:schemeClr val="accent2"/>
              </a:buClr>
              <a:buSzPct val="75000"/>
              <a:buFont typeface="Wingdings" pitchFamily="2" charset="2"/>
              <a:buNone/>
            </a:pPr>
            <a:endParaRPr lang="en-US" altLang="zh-CN" sz="2400">
              <a:latin typeface="Comic Sans MS" pitchFamily="66" charset="0"/>
            </a:endParaRPr>
          </a:p>
        </p:txBody>
      </p:sp>
      <p:pic>
        <p:nvPicPr>
          <p:cNvPr id="160787" name="Picture 6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37075" y="3419475"/>
            <a:ext cx="471488"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spTree>
    <p:extLst>
      <p:ext uri="{BB962C8B-B14F-4D97-AF65-F5344CB8AC3E}">
        <p14:creationId xmlns:p14="http://schemas.microsoft.com/office/powerpoint/2010/main" val="72774876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a:xfrm>
            <a:off x="0" y="214313"/>
            <a:ext cx="8997950" cy="1462087"/>
          </a:xfrm>
        </p:spPr>
        <p:txBody>
          <a:bodyPr/>
          <a:lstStyle/>
          <a:p>
            <a:r>
              <a:rPr lang="en-US" altLang="zh-CN" sz="3600">
                <a:latin typeface="Comic Sans MS" pitchFamily="66" charset="0"/>
              </a:rPr>
              <a:t>The bad guys can use false source addresses</a:t>
            </a:r>
          </a:p>
        </p:txBody>
      </p:sp>
      <p:sp>
        <p:nvSpPr>
          <p:cNvPr id="161795" name="Rectangle 3"/>
          <p:cNvSpPr>
            <a:spLocks noGrp="1" noChangeArrowheads="1"/>
          </p:cNvSpPr>
          <p:nvPr>
            <p:ph type="body" idx="1"/>
          </p:nvPr>
        </p:nvSpPr>
        <p:spPr>
          <a:xfrm>
            <a:off x="493713" y="1558925"/>
            <a:ext cx="8077200" cy="1484313"/>
          </a:xfrm>
          <a:noFill/>
        </p:spPr>
        <p:txBody>
          <a:bodyPr/>
          <a:lstStyle/>
          <a:p>
            <a:r>
              <a:rPr lang="en-US" altLang="zh-CN" i="1" dirty="0">
                <a:solidFill>
                  <a:srgbClr val="FF3300"/>
                </a:solidFill>
                <a:latin typeface="Comic Sans MS" pitchFamily="66" charset="0"/>
              </a:rPr>
              <a:t>IP spoofing: </a:t>
            </a:r>
            <a:r>
              <a:rPr lang="en-US" altLang="zh-CN" sz="2400" dirty="0">
                <a:latin typeface="Comic Sans MS" pitchFamily="66" charset="0"/>
              </a:rPr>
              <a:t>send packet with false source address</a:t>
            </a:r>
          </a:p>
        </p:txBody>
      </p:sp>
      <p:graphicFrame>
        <p:nvGraphicFramePr>
          <p:cNvPr id="161796" name="Object 45"/>
          <p:cNvGraphicFramePr>
            <a:graphicFrameLocks noChangeAspect="1"/>
          </p:cNvGraphicFramePr>
          <p:nvPr/>
        </p:nvGraphicFramePr>
        <p:xfrm>
          <a:off x="6411913" y="3695700"/>
          <a:ext cx="668337" cy="530225"/>
        </p:xfrm>
        <a:graphic>
          <a:graphicData uri="http://schemas.openxmlformats.org/presentationml/2006/ole">
            <mc:AlternateContent xmlns:mc="http://schemas.openxmlformats.org/markup-compatibility/2006">
              <mc:Choice xmlns:v="urn:schemas-microsoft-com:vml" Requires="v">
                <p:oleObj spid="_x0000_s40961" name="ClipArt" r:id="rId4" imgW="1307263" imgH="1084139" progId="MS_ClipArt_Gallery.2">
                  <p:embed/>
                </p:oleObj>
              </mc:Choice>
              <mc:Fallback>
                <p:oleObj name="ClipArt" r:id="rId4" imgW="1307263" imgH="1084139" progId="MS_ClipArt_Gallery.2">
                  <p:embed/>
                  <p:pic>
                    <p:nvPicPr>
                      <p:cNvPr id="161796" name="Object 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913" y="3695700"/>
                        <a:ext cx="668337"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61797" name="Group 46"/>
          <p:cNvGrpSpPr>
            <a:grpSpLocks/>
          </p:cNvGrpSpPr>
          <p:nvPr/>
        </p:nvGrpSpPr>
        <p:grpSpPr bwMode="auto">
          <a:xfrm>
            <a:off x="2022475" y="2265363"/>
            <a:ext cx="384175" cy="723900"/>
            <a:chOff x="4180" y="783"/>
            <a:chExt cx="150" cy="307"/>
          </a:xfrm>
        </p:grpSpPr>
        <p:sp>
          <p:nvSpPr>
            <p:cNvPr id="161828" name="AutoShape 47"/>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61829" name="Rectangle 48"/>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61830" name="Rectangle 49"/>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61831" name="AutoShape 5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61832" name="Line 51"/>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1833" name="Line 52"/>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1834" name="Rectangle 53"/>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61835" name="Rectangle 54"/>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grpSp>
      <p:grpSp>
        <p:nvGrpSpPr>
          <p:cNvPr id="161798" name="Group 55"/>
          <p:cNvGrpSpPr>
            <a:grpSpLocks/>
          </p:cNvGrpSpPr>
          <p:nvPr/>
        </p:nvGrpSpPr>
        <p:grpSpPr bwMode="auto">
          <a:xfrm>
            <a:off x="2976563" y="3756025"/>
            <a:ext cx="642937" cy="328613"/>
            <a:chOff x="3600" y="219"/>
            <a:chExt cx="360" cy="175"/>
          </a:xfrm>
        </p:grpSpPr>
        <p:sp>
          <p:nvSpPr>
            <p:cNvPr id="161815" name="Oval 5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61816" name="Line 5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1817" name="Line 5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1818" name="Rectangle 59"/>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endParaRPr lang="zh-CN" altLang="zh-CN" sz="2400">
                <a:latin typeface="Times New Roman" pitchFamily="18" charset="0"/>
              </a:endParaRPr>
            </a:p>
          </p:txBody>
        </p:sp>
        <p:sp>
          <p:nvSpPr>
            <p:cNvPr id="161819" name="Oval 6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grpSp>
          <p:nvGrpSpPr>
            <p:cNvPr id="161820" name="Group 61"/>
            <p:cNvGrpSpPr>
              <a:grpSpLocks/>
            </p:cNvGrpSpPr>
            <p:nvPr/>
          </p:nvGrpSpPr>
          <p:grpSpPr bwMode="auto">
            <a:xfrm>
              <a:off x="3686" y="244"/>
              <a:ext cx="177" cy="66"/>
              <a:chOff x="2848" y="848"/>
              <a:chExt cx="140" cy="98"/>
            </a:xfrm>
          </p:grpSpPr>
          <p:sp>
            <p:nvSpPr>
              <p:cNvPr id="161825" name="Line 6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1826" name="Line 6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1827" name="Line 6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61821" name="Group 65"/>
            <p:cNvGrpSpPr>
              <a:grpSpLocks/>
            </p:cNvGrpSpPr>
            <p:nvPr/>
          </p:nvGrpSpPr>
          <p:grpSpPr bwMode="auto">
            <a:xfrm flipV="1">
              <a:off x="3686" y="243"/>
              <a:ext cx="177" cy="66"/>
              <a:chOff x="2848" y="848"/>
              <a:chExt cx="140" cy="98"/>
            </a:xfrm>
          </p:grpSpPr>
          <p:sp>
            <p:nvSpPr>
              <p:cNvPr id="161822" name="Line 6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1823" name="Line 6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1824" name="Line 6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aphicFrame>
        <p:nvGraphicFramePr>
          <p:cNvPr id="161799" name="Object 69"/>
          <p:cNvGraphicFramePr>
            <a:graphicFrameLocks noChangeAspect="1"/>
          </p:cNvGraphicFramePr>
          <p:nvPr/>
        </p:nvGraphicFramePr>
        <p:xfrm>
          <a:off x="4554538" y="2327275"/>
          <a:ext cx="668337" cy="530225"/>
        </p:xfrm>
        <a:graphic>
          <a:graphicData uri="http://schemas.openxmlformats.org/presentationml/2006/ole">
            <mc:AlternateContent xmlns:mc="http://schemas.openxmlformats.org/markup-compatibility/2006">
              <mc:Choice xmlns:v="urn:schemas-microsoft-com:vml" Requires="v">
                <p:oleObj spid="_x0000_s40962" name="ClipArt" r:id="rId6" imgW="1307263" imgH="1084139" progId="MS_ClipArt_Gallery.2">
                  <p:embed/>
                </p:oleObj>
              </mc:Choice>
              <mc:Fallback>
                <p:oleObj name="ClipArt" r:id="rId6" imgW="1307263" imgH="1084139" progId="MS_ClipArt_Gallery.2">
                  <p:embed/>
                  <p:pic>
                    <p:nvPicPr>
                      <p:cNvPr id="161799" name="Object 6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4538" y="2327275"/>
                        <a:ext cx="668337"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1800" name="Freeform 70"/>
          <p:cNvSpPr>
            <a:spLocks/>
          </p:cNvSpPr>
          <p:nvPr/>
        </p:nvSpPr>
        <p:spPr bwMode="auto">
          <a:xfrm>
            <a:off x="2122488" y="2990850"/>
            <a:ext cx="4587875" cy="728663"/>
          </a:xfrm>
          <a:custGeom>
            <a:avLst/>
            <a:gdLst>
              <a:gd name="T0" fmla="*/ 2147483647 w 2620"/>
              <a:gd name="T1" fmla="*/ 0 h 459"/>
              <a:gd name="T2" fmla="*/ 0 w 2620"/>
              <a:gd name="T3" fmla="*/ 2147483647 h 459"/>
              <a:gd name="T4" fmla="*/ 2147483647 w 2620"/>
              <a:gd name="T5" fmla="*/ 2147483647 h 459"/>
              <a:gd name="T6" fmla="*/ 2147483647 w 2620"/>
              <a:gd name="T7" fmla="*/ 2147483647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1801" name="Freeform 71"/>
          <p:cNvSpPr>
            <a:spLocks/>
          </p:cNvSpPr>
          <p:nvPr/>
        </p:nvSpPr>
        <p:spPr bwMode="auto">
          <a:xfrm>
            <a:off x="4954588" y="2860675"/>
            <a:ext cx="4762" cy="522288"/>
          </a:xfrm>
          <a:custGeom>
            <a:avLst/>
            <a:gdLst>
              <a:gd name="T0" fmla="*/ 0 w 3"/>
              <a:gd name="T1" fmla="*/ 2147483647 h 329"/>
              <a:gd name="T2" fmla="*/ 2147483647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1802" name="Line 72"/>
          <p:cNvSpPr>
            <a:spLocks noChangeShapeType="1"/>
          </p:cNvSpPr>
          <p:nvPr/>
        </p:nvSpPr>
        <p:spPr bwMode="auto">
          <a:xfrm flipV="1">
            <a:off x="3297238" y="3382963"/>
            <a:ext cx="0" cy="3746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1803" name="Line 73"/>
          <p:cNvSpPr>
            <a:spLocks noChangeShapeType="1"/>
          </p:cNvSpPr>
          <p:nvPr/>
        </p:nvSpPr>
        <p:spPr bwMode="auto">
          <a:xfrm flipV="1">
            <a:off x="3316288" y="4094163"/>
            <a:ext cx="0"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1804" name="Text Box 74"/>
          <p:cNvSpPr txBox="1">
            <a:spLocks noChangeArrowheads="1"/>
          </p:cNvSpPr>
          <p:nvPr/>
        </p:nvSpPr>
        <p:spPr bwMode="auto">
          <a:xfrm>
            <a:off x="1570038" y="2279650"/>
            <a:ext cx="40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2400">
                <a:latin typeface="Comic Sans MS" pitchFamily="66" charset="0"/>
              </a:rPr>
              <a:t>A</a:t>
            </a:r>
            <a:endParaRPr lang="en-US" altLang="zh-CN" sz="2400">
              <a:latin typeface="Times New Roman" pitchFamily="18" charset="0"/>
            </a:endParaRPr>
          </a:p>
        </p:txBody>
      </p:sp>
      <p:sp>
        <p:nvSpPr>
          <p:cNvPr id="161805" name="Text Box 75"/>
          <p:cNvSpPr txBox="1">
            <a:spLocks noChangeArrowheads="1"/>
          </p:cNvSpPr>
          <p:nvPr/>
        </p:nvSpPr>
        <p:spPr bwMode="auto">
          <a:xfrm>
            <a:off x="7054850" y="3743325"/>
            <a:ext cx="376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2400">
                <a:latin typeface="Comic Sans MS" pitchFamily="66" charset="0"/>
              </a:rPr>
              <a:t>B</a:t>
            </a:r>
            <a:endParaRPr lang="en-US" altLang="zh-CN" sz="2400">
              <a:latin typeface="Times New Roman" pitchFamily="18" charset="0"/>
            </a:endParaRPr>
          </a:p>
        </p:txBody>
      </p:sp>
      <p:sp>
        <p:nvSpPr>
          <p:cNvPr id="161806" name="Text Box 76"/>
          <p:cNvSpPr txBox="1">
            <a:spLocks noChangeArrowheads="1"/>
          </p:cNvSpPr>
          <p:nvPr/>
        </p:nvSpPr>
        <p:spPr bwMode="auto">
          <a:xfrm>
            <a:off x="5164138" y="2257425"/>
            <a:ext cx="368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2400">
                <a:latin typeface="Comic Sans MS" pitchFamily="66" charset="0"/>
              </a:rPr>
              <a:t>C</a:t>
            </a:r>
            <a:endParaRPr lang="en-US" altLang="zh-CN" sz="2400">
              <a:latin typeface="Times New Roman" pitchFamily="18" charset="0"/>
            </a:endParaRPr>
          </a:p>
        </p:txBody>
      </p:sp>
      <p:sp>
        <p:nvSpPr>
          <p:cNvPr id="161807" name="Freeform 77"/>
          <p:cNvSpPr>
            <a:spLocks/>
          </p:cNvSpPr>
          <p:nvPr/>
        </p:nvSpPr>
        <p:spPr bwMode="auto">
          <a:xfrm>
            <a:off x="2132013" y="2838450"/>
            <a:ext cx="2967037" cy="704850"/>
          </a:xfrm>
          <a:custGeom>
            <a:avLst/>
            <a:gdLst>
              <a:gd name="T0" fmla="*/ 2147483647 w 1869"/>
              <a:gd name="T1" fmla="*/ 0 h 444"/>
              <a:gd name="T2" fmla="*/ 2147483647 w 1869"/>
              <a:gd name="T3" fmla="*/ 2147483647 h 444"/>
              <a:gd name="T4" fmla="*/ 0 w 1869"/>
              <a:gd name="T5" fmla="*/ 2147483647 h 444"/>
              <a:gd name="T6" fmla="*/ 0 60000 65536"/>
              <a:gd name="T7" fmla="*/ 0 60000 65536"/>
              <a:gd name="T8" fmla="*/ 0 60000 65536"/>
              <a:gd name="T9" fmla="*/ 0 w 1869"/>
              <a:gd name="T10" fmla="*/ 0 h 444"/>
              <a:gd name="T11" fmla="*/ 1869 w 1869"/>
              <a:gd name="T12" fmla="*/ 444 h 444"/>
            </a:gdLst>
            <a:ahLst/>
            <a:cxnLst>
              <a:cxn ang="T6">
                <a:pos x="T0" y="T1"/>
              </a:cxn>
              <a:cxn ang="T7">
                <a:pos x="T2" y="T3"/>
              </a:cxn>
              <a:cxn ang="T8">
                <a:pos x="T4" y="T5"/>
              </a:cxn>
            </a:cxnLst>
            <a:rect l="T9" t="T10" r="T11" b="T12"/>
            <a:pathLst>
              <a:path w="1869" h="444">
                <a:moveTo>
                  <a:pt x="1869" y="0"/>
                </a:moveTo>
                <a:lnTo>
                  <a:pt x="1869" y="444"/>
                </a:lnTo>
                <a:lnTo>
                  <a:pt x="0" y="444"/>
                </a:ln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161808" name="Group 78"/>
          <p:cNvGrpSpPr>
            <a:grpSpLocks/>
          </p:cNvGrpSpPr>
          <p:nvPr/>
        </p:nvGrpSpPr>
        <p:grpSpPr bwMode="auto">
          <a:xfrm>
            <a:off x="2598738" y="3321050"/>
            <a:ext cx="2295525" cy="336550"/>
            <a:chOff x="2418" y="3342"/>
            <a:chExt cx="1446" cy="212"/>
          </a:xfrm>
        </p:grpSpPr>
        <p:sp>
          <p:nvSpPr>
            <p:cNvPr id="161810" name="Rectangle 79"/>
            <p:cNvSpPr>
              <a:spLocks noChangeArrowheads="1"/>
            </p:cNvSpPr>
            <p:nvPr/>
          </p:nvSpPr>
          <p:spPr bwMode="auto">
            <a:xfrm>
              <a:off x="2463" y="3366"/>
              <a:ext cx="1356" cy="174"/>
            </a:xfrm>
            <a:prstGeom prst="rect">
              <a:avLst/>
            </a:prstGeom>
            <a:solidFill>
              <a:srgbClr val="FFFFFF"/>
            </a:solidFill>
            <a:ln w="12700">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61811" name="Line 80"/>
            <p:cNvSpPr>
              <a:spLocks noChangeShapeType="1"/>
            </p:cNvSpPr>
            <p:nvPr/>
          </p:nvSpPr>
          <p:spPr bwMode="auto">
            <a:xfrm>
              <a:off x="2784" y="3372"/>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1812" name="Line 81"/>
            <p:cNvSpPr>
              <a:spLocks noChangeShapeType="1"/>
            </p:cNvSpPr>
            <p:nvPr/>
          </p:nvSpPr>
          <p:spPr bwMode="auto">
            <a:xfrm>
              <a:off x="3186"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1813" name="Line 82"/>
            <p:cNvSpPr>
              <a:spLocks noChangeShapeType="1"/>
            </p:cNvSpPr>
            <p:nvPr/>
          </p:nvSpPr>
          <p:spPr bwMode="auto">
            <a:xfrm>
              <a:off x="3321"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1814" name="Text Box 83"/>
            <p:cNvSpPr txBox="1">
              <a:spLocks noChangeArrowheads="1"/>
            </p:cNvSpPr>
            <p:nvPr/>
          </p:nvSpPr>
          <p:spPr bwMode="auto">
            <a:xfrm>
              <a:off x="2418" y="3342"/>
              <a:ext cx="144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600">
                  <a:solidFill>
                    <a:srgbClr val="FF0000"/>
                  </a:solidFill>
                  <a:latin typeface="Arial" charset="0"/>
                </a:rPr>
                <a:t>src:B</a:t>
              </a:r>
              <a:r>
                <a:rPr lang="en-US" altLang="zh-CN" sz="1600">
                  <a:latin typeface="Arial" charset="0"/>
                </a:rPr>
                <a:t> dest:A     payload</a:t>
              </a:r>
              <a:endParaRPr lang="en-US" altLang="zh-CN" sz="1600">
                <a:latin typeface="Times New Roman" pitchFamily="18" charset="0"/>
              </a:endParaRPr>
            </a:p>
          </p:txBody>
        </p:sp>
      </p:grpSp>
      <p:pic>
        <p:nvPicPr>
          <p:cNvPr id="161809" name="Picture 8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30750" y="2352675"/>
            <a:ext cx="471488"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spTree>
    <p:extLst>
      <p:ext uri="{BB962C8B-B14F-4D97-AF65-F5344CB8AC3E}">
        <p14:creationId xmlns:p14="http://schemas.microsoft.com/office/powerpoint/2010/main" val="2407477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325438" y="755650"/>
            <a:ext cx="7808912" cy="722313"/>
          </a:xfrm>
        </p:spPr>
        <p:txBody>
          <a:bodyPr lIns="0" tIns="0" rIns="0" bIns="0"/>
          <a:lstStyle/>
          <a:p>
            <a:pPr defTabSz="457200" eaLnBrk="1" hangingPunct="1">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zh-CN" sz="4000" b="1">
                <a:solidFill>
                  <a:srgbClr val="E4005C"/>
                </a:solidFill>
                <a:latin typeface="Comic Sans MS" panose="030F0702030302020204" pitchFamily="66" charset="0"/>
              </a:rPr>
              <a:t>Star &amp; Tree Topology</a:t>
            </a:r>
            <a:endParaRPr lang="en-GB" altLang="zh-CN" sz="4000" b="1">
              <a:solidFill>
                <a:srgbClr val="E4005C"/>
              </a:solidFill>
              <a:latin typeface="Comic Sans MS" panose="030F0702030302020204" pitchFamily="66" charset="0"/>
            </a:endParaRPr>
          </a:p>
        </p:txBody>
      </p:sp>
      <p:sp>
        <p:nvSpPr>
          <p:cNvPr id="59395" name="AutoShape 8"/>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9396" name="Rectangle 9"/>
          <p:cNvSpPr>
            <a:spLocks noGrp="1" noChangeArrowheads="1"/>
          </p:cNvSpPr>
          <p:nvPr>
            <p:ph type="body" idx="1"/>
          </p:nvPr>
        </p:nvSpPr>
        <p:spPr>
          <a:xfrm>
            <a:off x="271463" y="1600200"/>
            <a:ext cx="5181600" cy="5257800"/>
          </a:xfrm>
        </p:spPr>
        <p:txBody>
          <a:bodyPr/>
          <a:lstStyle/>
          <a:p>
            <a:pPr marL="392113" indent="-293688" algn="just" defTabSz="414338" eaLnBrk="1" hangingPunct="1">
              <a:lnSpc>
                <a:spcPct val="80000"/>
              </a:lnSpc>
              <a:spcBef>
                <a:spcPct val="50000"/>
              </a:spcBef>
              <a:buClr>
                <a:srgbClr val="CC0000"/>
              </a:buClr>
              <a:buFont typeface="Wingdings" panose="05000000000000000000" pitchFamily="2" charset="2"/>
              <a:buBlip>
                <a:blip r:embed="rId3"/>
              </a:buBlip>
            </a:pPr>
            <a:r>
              <a:rPr lang="en-US" altLang="zh-CN" sz="2400" dirty="0">
                <a:solidFill>
                  <a:srgbClr val="0000FF"/>
                </a:solidFill>
                <a:latin typeface="Comic Sans MS" panose="030F0702030302020204" pitchFamily="66" charset="0"/>
                <a:cs typeface="Times New Roman" panose="02020603050405020304" pitchFamily="18" charset="0"/>
              </a:rPr>
              <a:t>The star topology is the most commonly used architecture in Ethernet LANs. </a:t>
            </a:r>
          </a:p>
          <a:p>
            <a:pPr marL="392113" indent="-293688" algn="just" defTabSz="414338" eaLnBrk="1" hangingPunct="1">
              <a:lnSpc>
                <a:spcPct val="80000"/>
              </a:lnSpc>
              <a:spcBef>
                <a:spcPct val="50000"/>
              </a:spcBef>
              <a:buClr>
                <a:srgbClr val="CC0000"/>
              </a:buClr>
              <a:buFont typeface="Wingdings" panose="05000000000000000000" pitchFamily="2" charset="2"/>
              <a:buBlip>
                <a:blip r:embed="rId3"/>
              </a:buBlip>
            </a:pPr>
            <a:r>
              <a:rPr lang="en-US" altLang="zh-CN" sz="2400" dirty="0">
                <a:solidFill>
                  <a:srgbClr val="0000FF"/>
                </a:solidFill>
                <a:latin typeface="Comic Sans MS" panose="030F0702030302020204" pitchFamily="66" charset="0"/>
                <a:cs typeface="Times New Roman" panose="02020603050405020304" pitchFamily="18" charset="0"/>
              </a:rPr>
              <a:t>When installed, the star topology resembles spokes in a bicycle wheel.</a:t>
            </a:r>
          </a:p>
          <a:p>
            <a:pPr marL="392113" indent="-293688" algn="just" defTabSz="414338" eaLnBrk="1" hangingPunct="1">
              <a:lnSpc>
                <a:spcPct val="80000"/>
              </a:lnSpc>
              <a:spcBef>
                <a:spcPct val="50000"/>
              </a:spcBef>
              <a:buClr>
                <a:srgbClr val="CC0000"/>
              </a:buClr>
              <a:buFont typeface="Wingdings" panose="05000000000000000000" pitchFamily="2" charset="2"/>
              <a:buBlip>
                <a:blip r:embed="rId3"/>
              </a:buBlip>
            </a:pPr>
            <a:r>
              <a:rPr lang="en-US" altLang="zh-CN" sz="2400" dirty="0">
                <a:solidFill>
                  <a:srgbClr val="0000FF"/>
                </a:solidFill>
                <a:latin typeface="Comic Sans MS" panose="030F0702030302020204" pitchFamily="66" charset="0"/>
                <a:cs typeface="Times New Roman" panose="02020603050405020304" pitchFamily="18" charset="0"/>
              </a:rPr>
              <a:t>Larger networks use the extended star topology also called tree topology. When used with network devices that filter frames or packets, like bridges, switches, and routers, this topology significantly reduces the traffic on the wires by sending packets only to the wires of the destination host.</a:t>
            </a:r>
          </a:p>
        </p:txBody>
      </p:sp>
      <p:pic>
        <p:nvPicPr>
          <p:cNvPr id="59397" name="Picture 10" descr="565st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8550" y="1520825"/>
            <a:ext cx="2300288" cy="218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8" name="Picture 11" descr="566esta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5850" y="3951288"/>
            <a:ext cx="2143125" cy="218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a:xfrm>
            <a:off x="225425" y="214313"/>
            <a:ext cx="8718550" cy="1462087"/>
          </a:xfrm>
        </p:spPr>
        <p:txBody>
          <a:bodyPr/>
          <a:lstStyle/>
          <a:p>
            <a:r>
              <a:rPr lang="en-US" altLang="zh-CN" sz="3600">
                <a:latin typeface="Comic Sans MS" pitchFamily="66" charset="0"/>
              </a:rPr>
              <a:t>The bad guys can record and playback</a:t>
            </a:r>
          </a:p>
        </p:txBody>
      </p:sp>
      <p:sp>
        <p:nvSpPr>
          <p:cNvPr id="162819" name="Rectangle 3"/>
          <p:cNvSpPr>
            <a:spLocks noGrp="1" noChangeArrowheads="1"/>
          </p:cNvSpPr>
          <p:nvPr>
            <p:ph type="body" idx="1"/>
          </p:nvPr>
        </p:nvSpPr>
        <p:spPr>
          <a:xfrm>
            <a:off x="493713" y="1731963"/>
            <a:ext cx="8077200" cy="1484312"/>
          </a:xfrm>
          <a:noFill/>
        </p:spPr>
        <p:txBody>
          <a:bodyPr/>
          <a:lstStyle/>
          <a:p>
            <a:r>
              <a:rPr lang="en-US" altLang="zh-CN" i="1" dirty="0">
                <a:solidFill>
                  <a:srgbClr val="FF3300"/>
                </a:solidFill>
                <a:latin typeface="Comic Sans MS" pitchFamily="66" charset="0"/>
              </a:rPr>
              <a:t>record-and-playback</a:t>
            </a:r>
            <a:r>
              <a:rPr lang="en-US" altLang="zh-CN" sz="2400" dirty="0">
                <a:latin typeface="Comic Sans MS" pitchFamily="66" charset="0"/>
              </a:rPr>
              <a:t>: sniff sensitive info (e.g., password), and use later</a:t>
            </a:r>
          </a:p>
          <a:p>
            <a:pPr lvl="1"/>
            <a:r>
              <a:rPr lang="en-US" altLang="zh-CN" dirty="0">
                <a:latin typeface="Comic Sans MS" pitchFamily="66" charset="0"/>
              </a:rPr>
              <a:t>password holder </a:t>
            </a:r>
            <a:r>
              <a:rPr lang="en-US" altLang="zh-CN" i="1" dirty="0">
                <a:latin typeface="Comic Sans MS" pitchFamily="66" charset="0"/>
              </a:rPr>
              <a:t>is </a:t>
            </a:r>
            <a:r>
              <a:rPr lang="en-US" altLang="zh-CN" dirty="0">
                <a:latin typeface="Comic Sans MS" pitchFamily="66" charset="0"/>
              </a:rPr>
              <a:t>that user from system point of view</a:t>
            </a:r>
          </a:p>
        </p:txBody>
      </p:sp>
      <p:graphicFrame>
        <p:nvGraphicFramePr>
          <p:cNvPr id="162820" name="Object 43"/>
          <p:cNvGraphicFramePr>
            <a:graphicFrameLocks noChangeAspect="1"/>
          </p:cNvGraphicFramePr>
          <p:nvPr/>
        </p:nvGraphicFramePr>
        <p:xfrm>
          <a:off x="6099175" y="5414963"/>
          <a:ext cx="668338" cy="530225"/>
        </p:xfrm>
        <a:graphic>
          <a:graphicData uri="http://schemas.openxmlformats.org/presentationml/2006/ole">
            <mc:AlternateContent xmlns:mc="http://schemas.openxmlformats.org/markup-compatibility/2006">
              <mc:Choice xmlns:v="urn:schemas-microsoft-com:vml" Requires="v">
                <p:oleObj spid="_x0000_s41985" name="ClipArt" r:id="rId4" imgW="1307263" imgH="1084139" progId="MS_ClipArt_Gallery.2">
                  <p:embed/>
                </p:oleObj>
              </mc:Choice>
              <mc:Fallback>
                <p:oleObj name="ClipArt" r:id="rId4" imgW="1307263" imgH="1084139" progId="MS_ClipArt_Gallery.2">
                  <p:embed/>
                  <p:pic>
                    <p:nvPicPr>
                      <p:cNvPr id="162820" name="Object 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9175" y="5414963"/>
                        <a:ext cx="668338"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62821" name="Group 44"/>
          <p:cNvGrpSpPr>
            <a:grpSpLocks/>
          </p:cNvGrpSpPr>
          <p:nvPr/>
        </p:nvGrpSpPr>
        <p:grpSpPr bwMode="auto">
          <a:xfrm>
            <a:off x="1709738" y="3984625"/>
            <a:ext cx="384175" cy="723900"/>
            <a:chOff x="4180" y="783"/>
            <a:chExt cx="150" cy="307"/>
          </a:xfrm>
        </p:grpSpPr>
        <p:sp>
          <p:nvSpPr>
            <p:cNvPr id="162854" name="AutoShape 45"/>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62855" name="Rectangle 46"/>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62856" name="Rectangle 47"/>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62857" name="AutoShape 48"/>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62858" name="Line 49"/>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859" name="Line 50"/>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860" name="Rectangle 51"/>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62861" name="Rectangle 52"/>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grpSp>
      <p:grpSp>
        <p:nvGrpSpPr>
          <p:cNvPr id="162822" name="Group 53"/>
          <p:cNvGrpSpPr>
            <a:grpSpLocks/>
          </p:cNvGrpSpPr>
          <p:nvPr/>
        </p:nvGrpSpPr>
        <p:grpSpPr bwMode="auto">
          <a:xfrm>
            <a:off x="2663825" y="5475288"/>
            <a:ext cx="642938" cy="328612"/>
            <a:chOff x="3600" y="219"/>
            <a:chExt cx="360" cy="175"/>
          </a:xfrm>
        </p:grpSpPr>
        <p:sp>
          <p:nvSpPr>
            <p:cNvPr id="162841" name="Oval 5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62842" name="Line 55"/>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843" name="Line 5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844" name="Rectangle 57"/>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endParaRPr lang="zh-CN" altLang="zh-CN" sz="2400">
                <a:latin typeface="Times New Roman" pitchFamily="18" charset="0"/>
              </a:endParaRPr>
            </a:p>
          </p:txBody>
        </p:sp>
        <p:sp>
          <p:nvSpPr>
            <p:cNvPr id="162845" name="Oval 5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grpSp>
          <p:nvGrpSpPr>
            <p:cNvPr id="162846" name="Group 59"/>
            <p:cNvGrpSpPr>
              <a:grpSpLocks/>
            </p:cNvGrpSpPr>
            <p:nvPr/>
          </p:nvGrpSpPr>
          <p:grpSpPr bwMode="auto">
            <a:xfrm>
              <a:off x="3686" y="244"/>
              <a:ext cx="177" cy="66"/>
              <a:chOff x="2848" y="848"/>
              <a:chExt cx="140" cy="98"/>
            </a:xfrm>
          </p:grpSpPr>
          <p:sp>
            <p:nvSpPr>
              <p:cNvPr id="162851" name="Line 6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852" name="Line 6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853" name="Line 6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62847" name="Group 63"/>
            <p:cNvGrpSpPr>
              <a:grpSpLocks/>
            </p:cNvGrpSpPr>
            <p:nvPr/>
          </p:nvGrpSpPr>
          <p:grpSpPr bwMode="auto">
            <a:xfrm flipV="1">
              <a:off x="3686" y="243"/>
              <a:ext cx="177" cy="66"/>
              <a:chOff x="2848" y="848"/>
              <a:chExt cx="140" cy="98"/>
            </a:xfrm>
          </p:grpSpPr>
          <p:sp>
            <p:nvSpPr>
              <p:cNvPr id="162848" name="Line 6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849" name="Line 6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850" name="Line 6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aphicFrame>
        <p:nvGraphicFramePr>
          <p:cNvPr id="162823" name="Object 67"/>
          <p:cNvGraphicFramePr>
            <a:graphicFrameLocks noChangeAspect="1"/>
          </p:cNvGraphicFramePr>
          <p:nvPr/>
        </p:nvGraphicFramePr>
        <p:xfrm>
          <a:off x="4241800" y="4046538"/>
          <a:ext cx="668338" cy="530225"/>
        </p:xfrm>
        <a:graphic>
          <a:graphicData uri="http://schemas.openxmlformats.org/presentationml/2006/ole">
            <mc:AlternateContent xmlns:mc="http://schemas.openxmlformats.org/markup-compatibility/2006">
              <mc:Choice xmlns:v="urn:schemas-microsoft-com:vml" Requires="v">
                <p:oleObj spid="_x0000_s41986" name="ClipArt" r:id="rId6" imgW="1307263" imgH="1084139" progId="MS_ClipArt_Gallery.2">
                  <p:embed/>
                </p:oleObj>
              </mc:Choice>
              <mc:Fallback>
                <p:oleObj name="ClipArt" r:id="rId6" imgW="1307263" imgH="1084139" progId="MS_ClipArt_Gallery.2">
                  <p:embed/>
                  <p:pic>
                    <p:nvPicPr>
                      <p:cNvPr id="162823" name="Object 6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1800" y="4046538"/>
                        <a:ext cx="668338"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2824" name="Freeform 68"/>
          <p:cNvSpPr>
            <a:spLocks/>
          </p:cNvSpPr>
          <p:nvPr/>
        </p:nvSpPr>
        <p:spPr bwMode="auto">
          <a:xfrm>
            <a:off x="1809750" y="4710113"/>
            <a:ext cx="4587875" cy="728662"/>
          </a:xfrm>
          <a:custGeom>
            <a:avLst/>
            <a:gdLst>
              <a:gd name="T0" fmla="*/ 2147483647 w 2620"/>
              <a:gd name="T1" fmla="*/ 0 h 459"/>
              <a:gd name="T2" fmla="*/ 0 w 2620"/>
              <a:gd name="T3" fmla="*/ 2147483647 h 459"/>
              <a:gd name="T4" fmla="*/ 2147483647 w 2620"/>
              <a:gd name="T5" fmla="*/ 2147483647 h 459"/>
              <a:gd name="T6" fmla="*/ 2147483647 w 2620"/>
              <a:gd name="T7" fmla="*/ 2147483647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2825" name="Freeform 69"/>
          <p:cNvSpPr>
            <a:spLocks/>
          </p:cNvSpPr>
          <p:nvPr/>
        </p:nvSpPr>
        <p:spPr bwMode="auto">
          <a:xfrm>
            <a:off x="4641850" y="4579938"/>
            <a:ext cx="4763" cy="522287"/>
          </a:xfrm>
          <a:custGeom>
            <a:avLst/>
            <a:gdLst>
              <a:gd name="T0" fmla="*/ 0 w 3"/>
              <a:gd name="T1" fmla="*/ 2147483647 h 329"/>
              <a:gd name="T2" fmla="*/ 2147483647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2826" name="Line 70"/>
          <p:cNvSpPr>
            <a:spLocks noChangeShapeType="1"/>
          </p:cNvSpPr>
          <p:nvPr/>
        </p:nvSpPr>
        <p:spPr bwMode="auto">
          <a:xfrm flipV="1">
            <a:off x="2984500" y="5102225"/>
            <a:ext cx="0" cy="3746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827" name="Line 71"/>
          <p:cNvSpPr>
            <a:spLocks noChangeShapeType="1"/>
          </p:cNvSpPr>
          <p:nvPr/>
        </p:nvSpPr>
        <p:spPr bwMode="auto">
          <a:xfrm flipV="1">
            <a:off x="3003550" y="5813425"/>
            <a:ext cx="0"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828" name="Text Box 72"/>
          <p:cNvSpPr txBox="1">
            <a:spLocks noChangeArrowheads="1"/>
          </p:cNvSpPr>
          <p:nvPr/>
        </p:nvSpPr>
        <p:spPr bwMode="auto">
          <a:xfrm>
            <a:off x="1257300" y="3998913"/>
            <a:ext cx="40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2400">
                <a:latin typeface="Comic Sans MS" pitchFamily="66" charset="0"/>
              </a:rPr>
              <a:t>A</a:t>
            </a:r>
            <a:endParaRPr lang="en-US" altLang="zh-CN" sz="2400">
              <a:latin typeface="Times New Roman" pitchFamily="18" charset="0"/>
            </a:endParaRPr>
          </a:p>
        </p:txBody>
      </p:sp>
      <p:sp>
        <p:nvSpPr>
          <p:cNvPr id="162829" name="Text Box 73"/>
          <p:cNvSpPr txBox="1">
            <a:spLocks noChangeArrowheads="1"/>
          </p:cNvSpPr>
          <p:nvPr/>
        </p:nvSpPr>
        <p:spPr bwMode="auto">
          <a:xfrm>
            <a:off x="6742113" y="5462588"/>
            <a:ext cx="3762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2400">
                <a:latin typeface="Comic Sans MS" pitchFamily="66" charset="0"/>
              </a:rPr>
              <a:t>B</a:t>
            </a:r>
            <a:endParaRPr lang="en-US" altLang="zh-CN" sz="2400">
              <a:latin typeface="Times New Roman" pitchFamily="18" charset="0"/>
            </a:endParaRPr>
          </a:p>
        </p:txBody>
      </p:sp>
      <p:sp>
        <p:nvSpPr>
          <p:cNvPr id="162830" name="Text Box 74"/>
          <p:cNvSpPr txBox="1">
            <a:spLocks noChangeArrowheads="1"/>
          </p:cNvSpPr>
          <p:nvPr/>
        </p:nvSpPr>
        <p:spPr bwMode="auto">
          <a:xfrm>
            <a:off x="4365625" y="3616325"/>
            <a:ext cx="368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2400">
                <a:latin typeface="Comic Sans MS" pitchFamily="66" charset="0"/>
              </a:rPr>
              <a:t>C</a:t>
            </a:r>
            <a:endParaRPr lang="en-US" altLang="zh-CN" sz="2400">
              <a:latin typeface="Times New Roman" pitchFamily="18" charset="0"/>
            </a:endParaRPr>
          </a:p>
        </p:txBody>
      </p:sp>
      <p:grpSp>
        <p:nvGrpSpPr>
          <p:cNvPr id="162831" name="Group 84"/>
          <p:cNvGrpSpPr>
            <a:grpSpLocks/>
          </p:cNvGrpSpPr>
          <p:nvPr/>
        </p:nvGrpSpPr>
        <p:grpSpPr bwMode="auto">
          <a:xfrm>
            <a:off x="4800600" y="4795838"/>
            <a:ext cx="3538538" cy="290512"/>
            <a:chOff x="3114" y="3021"/>
            <a:chExt cx="2229" cy="183"/>
          </a:xfrm>
        </p:grpSpPr>
        <p:sp>
          <p:nvSpPr>
            <p:cNvPr id="162837" name="Rectangle 76"/>
            <p:cNvSpPr>
              <a:spLocks noChangeArrowheads="1"/>
            </p:cNvSpPr>
            <p:nvPr/>
          </p:nvSpPr>
          <p:spPr bwMode="auto">
            <a:xfrm>
              <a:off x="3114" y="3021"/>
              <a:ext cx="2229" cy="183"/>
            </a:xfrm>
            <a:prstGeom prst="rect">
              <a:avLst/>
            </a:prstGeom>
            <a:solidFill>
              <a:srgbClr val="FFFFFF"/>
            </a:solidFill>
            <a:ln w="12700">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62838" name="Line 77"/>
            <p:cNvSpPr>
              <a:spLocks noChangeShapeType="1"/>
            </p:cNvSpPr>
            <p:nvPr/>
          </p:nvSpPr>
          <p:spPr bwMode="auto">
            <a:xfrm>
              <a:off x="3435" y="3027"/>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839" name="Line 78"/>
            <p:cNvSpPr>
              <a:spLocks noChangeShapeType="1"/>
            </p:cNvSpPr>
            <p:nvPr/>
          </p:nvSpPr>
          <p:spPr bwMode="auto">
            <a:xfrm>
              <a:off x="3837" y="3030"/>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840" name="Line 79"/>
            <p:cNvSpPr>
              <a:spLocks noChangeShapeType="1"/>
            </p:cNvSpPr>
            <p:nvPr/>
          </p:nvSpPr>
          <p:spPr bwMode="auto">
            <a:xfrm>
              <a:off x="3972" y="3030"/>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62832" name="Text Box 80"/>
          <p:cNvSpPr txBox="1">
            <a:spLocks noChangeArrowheads="1"/>
          </p:cNvSpPr>
          <p:nvPr/>
        </p:nvSpPr>
        <p:spPr bwMode="auto">
          <a:xfrm>
            <a:off x="4727575" y="4772025"/>
            <a:ext cx="3860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r>
              <a:rPr lang="en-US" altLang="zh-CN" sz="1600">
                <a:latin typeface="Arial" charset="0"/>
              </a:rPr>
              <a:t>src:B dest:A     user: B; password: foo</a:t>
            </a:r>
            <a:endParaRPr lang="en-US" altLang="zh-CN" sz="1600">
              <a:latin typeface="Times New Roman" pitchFamily="18" charset="0"/>
            </a:endParaRPr>
          </a:p>
        </p:txBody>
      </p:sp>
      <p:sp>
        <p:nvSpPr>
          <p:cNvPr id="162833" name="Freeform 81"/>
          <p:cNvSpPr>
            <a:spLocks/>
          </p:cNvSpPr>
          <p:nvPr/>
        </p:nvSpPr>
        <p:spPr bwMode="auto">
          <a:xfrm>
            <a:off x="1731963" y="4751388"/>
            <a:ext cx="4510087" cy="674687"/>
          </a:xfrm>
          <a:custGeom>
            <a:avLst/>
            <a:gdLst>
              <a:gd name="T0" fmla="*/ 2147483647 w 2841"/>
              <a:gd name="T1" fmla="*/ 2147483647 h 425"/>
              <a:gd name="T2" fmla="*/ 2147483647 w 2841"/>
              <a:gd name="T3" fmla="*/ 2147483647 h 425"/>
              <a:gd name="T4" fmla="*/ 0 w 2841"/>
              <a:gd name="T5" fmla="*/ 2147483647 h 425"/>
              <a:gd name="T6" fmla="*/ 0 w 2841"/>
              <a:gd name="T7" fmla="*/ 0 h 425"/>
              <a:gd name="T8" fmla="*/ 0 60000 65536"/>
              <a:gd name="T9" fmla="*/ 0 60000 65536"/>
              <a:gd name="T10" fmla="*/ 0 60000 65536"/>
              <a:gd name="T11" fmla="*/ 0 60000 65536"/>
              <a:gd name="T12" fmla="*/ 0 w 2841"/>
              <a:gd name="T13" fmla="*/ 0 h 425"/>
              <a:gd name="T14" fmla="*/ 2841 w 2841"/>
              <a:gd name="T15" fmla="*/ 425 h 425"/>
            </a:gdLst>
            <a:ahLst/>
            <a:cxnLst>
              <a:cxn ang="T8">
                <a:pos x="T0" y="T1"/>
              </a:cxn>
              <a:cxn ang="T9">
                <a:pos x="T2" y="T3"/>
              </a:cxn>
              <a:cxn ang="T10">
                <a:pos x="T4" y="T5"/>
              </a:cxn>
              <a:cxn ang="T11">
                <a:pos x="T6" y="T7"/>
              </a:cxn>
            </a:cxnLst>
            <a:rect l="T12" t="T13" r="T14" b="T15"/>
            <a:pathLst>
              <a:path w="2841" h="425">
                <a:moveTo>
                  <a:pt x="2841" y="425"/>
                </a:moveTo>
                <a:lnTo>
                  <a:pt x="2841" y="273"/>
                </a:lnTo>
                <a:lnTo>
                  <a:pt x="0" y="271"/>
                </a:lnTo>
                <a:lnTo>
                  <a:pt x="0" y="0"/>
                </a:ln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2834" name="Line 82"/>
          <p:cNvSpPr>
            <a:spLocks noChangeShapeType="1"/>
          </p:cNvSpPr>
          <p:nvPr/>
        </p:nvSpPr>
        <p:spPr bwMode="auto">
          <a:xfrm flipV="1">
            <a:off x="4749800" y="4581525"/>
            <a:ext cx="0" cy="60325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162835" name="Picture 8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56100" y="4029075"/>
            <a:ext cx="471488"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62836" name="Picture 85" descr="EN00179_[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37088" y="4284663"/>
            <a:ext cx="681037"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090020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B392B0BC-A704-40D5-8AFB-202DE52F2986}" type="slidenum">
              <a:rPr lang="zh-CN" altLang="en-US" sz="1400" smtClean="0"/>
              <a:pPr>
                <a:spcBef>
                  <a:spcPct val="0"/>
                </a:spcBef>
                <a:buClrTx/>
                <a:buSzTx/>
                <a:buFontTx/>
                <a:buNone/>
              </a:pPr>
              <a:t>161</a:t>
            </a:fld>
            <a:endParaRPr lang="en-US" altLang="zh-CN" sz="1400"/>
          </a:p>
        </p:txBody>
      </p:sp>
      <p:sp>
        <p:nvSpPr>
          <p:cNvPr id="163843" name="Rectangle 2"/>
          <p:cNvSpPr>
            <a:spLocks noGrp="1" noChangeArrowheads="1"/>
          </p:cNvSpPr>
          <p:nvPr>
            <p:ph type="title"/>
          </p:nvPr>
        </p:nvSpPr>
        <p:spPr>
          <a:xfrm>
            <a:off x="333375" y="193675"/>
            <a:ext cx="7793038" cy="1462088"/>
          </a:xfrm>
        </p:spPr>
        <p:txBody>
          <a:bodyPr/>
          <a:lstStyle/>
          <a:p>
            <a:pPr eaLnBrk="1" hangingPunct="1"/>
            <a:r>
              <a:rPr lang="en-US" altLang="zh-CN">
                <a:solidFill>
                  <a:srgbClr val="0000FF"/>
                </a:solidFill>
                <a:latin typeface="Comic Sans MS" pitchFamily="66" charset="0"/>
              </a:rPr>
              <a:t>Introduction: Summary</a:t>
            </a:r>
          </a:p>
        </p:txBody>
      </p:sp>
      <p:sp>
        <p:nvSpPr>
          <p:cNvPr id="163844" name="Rectangle 3"/>
          <p:cNvSpPr>
            <a:spLocks noGrp="1" noChangeArrowheads="1"/>
          </p:cNvSpPr>
          <p:nvPr>
            <p:ph type="body" sz="half" idx="1"/>
          </p:nvPr>
        </p:nvSpPr>
        <p:spPr>
          <a:xfrm>
            <a:off x="295275" y="1628775"/>
            <a:ext cx="4662488" cy="4843463"/>
          </a:xfrm>
        </p:spPr>
        <p:txBody>
          <a:bodyPr/>
          <a:lstStyle/>
          <a:p>
            <a:pPr eaLnBrk="1" hangingPunct="1">
              <a:lnSpc>
                <a:spcPct val="85000"/>
              </a:lnSpc>
              <a:spcBef>
                <a:spcPct val="0"/>
              </a:spcBef>
              <a:buFont typeface="Wingdings" pitchFamily="2" charset="2"/>
              <a:buNone/>
            </a:pPr>
            <a:r>
              <a:rPr lang="en-US" altLang="zh-CN" u="sng">
                <a:solidFill>
                  <a:srgbClr val="FF0000"/>
                </a:solidFill>
                <a:latin typeface="Comic Sans MS" pitchFamily="66" charset="0"/>
              </a:rPr>
              <a:t>Covered a “ton” of material!</a:t>
            </a:r>
          </a:p>
          <a:p>
            <a:pPr eaLnBrk="1" hangingPunct="1">
              <a:lnSpc>
                <a:spcPct val="85000"/>
              </a:lnSpc>
              <a:spcBef>
                <a:spcPct val="0"/>
              </a:spcBef>
            </a:pPr>
            <a:r>
              <a:rPr lang="en-US" altLang="zh-CN">
                <a:solidFill>
                  <a:srgbClr val="0000FF"/>
                </a:solidFill>
                <a:latin typeface="Comic Sans MS" pitchFamily="66" charset="0"/>
              </a:rPr>
              <a:t>Internet overview</a:t>
            </a:r>
          </a:p>
          <a:p>
            <a:pPr eaLnBrk="1" hangingPunct="1">
              <a:lnSpc>
                <a:spcPct val="85000"/>
              </a:lnSpc>
              <a:spcBef>
                <a:spcPct val="0"/>
              </a:spcBef>
            </a:pPr>
            <a:r>
              <a:rPr lang="en-US" altLang="zh-CN">
                <a:solidFill>
                  <a:srgbClr val="0000FF"/>
                </a:solidFill>
                <a:latin typeface="Comic Sans MS" pitchFamily="66" charset="0"/>
              </a:rPr>
              <a:t>what’s a protocol?</a:t>
            </a:r>
          </a:p>
          <a:p>
            <a:pPr eaLnBrk="1" hangingPunct="1">
              <a:lnSpc>
                <a:spcPct val="85000"/>
              </a:lnSpc>
              <a:spcBef>
                <a:spcPct val="0"/>
              </a:spcBef>
            </a:pPr>
            <a:r>
              <a:rPr lang="en-US" altLang="zh-CN">
                <a:solidFill>
                  <a:srgbClr val="0000FF"/>
                </a:solidFill>
                <a:latin typeface="Comic Sans MS" pitchFamily="66" charset="0"/>
              </a:rPr>
              <a:t>network edge, core, access network</a:t>
            </a:r>
          </a:p>
          <a:p>
            <a:pPr lvl="1" eaLnBrk="1" hangingPunct="1">
              <a:lnSpc>
                <a:spcPct val="85000"/>
              </a:lnSpc>
              <a:spcBef>
                <a:spcPct val="0"/>
              </a:spcBef>
            </a:pPr>
            <a:r>
              <a:rPr lang="en-US" altLang="zh-CN" sz="2800">
                <a:solidFill>
                  <a:srgbClr val="0000FF"/>
                </a:solidFill>
                <a:latin typeface="Comic Sans MS" pitchFamily="66" charset="0"/>
              </a:rPr>
              <a:t>packet-switching versus circuit-switching</a:t>
            </a:r>
          </a:p>
          <a:p>
            <a:pPr eaLnBrk="1" hangingPunct="1">
              <a:lnSpc>
                <a:spcPct val="85000"/>
              </a:lnSpc>
              <a:spcBef>
                <a:spcPct val="0"/>
              </a:spcBef>
            </a:pPr>
            <a:r>
              <a:rPr lang="en-US" altLang="zh-CN">
                <a:solidFill>
                  <a:srgbClr val="0000FF"/>
                </a:solidFill>
                <a:latin typeface="Comic Sans MS" pitchFamily="66" charset="0"/>
              </a:rPr>
              <a:t>Internet/ISP structure</a:t>
            </a:r>
          </a:p>
          <a:p>
            <a:pPr eaLnBrk="1" hangingPunct="1">
              <a:lnSpc>
                <a:spcPct val="85000"/>
              </a:lnSpc>
              <a:spcBef>
                <a:spcPct val="0"/>
              </a:spcBef>
            </a:pPr>
            <a:r>
              <a:rPr lang="en-US" altLang="zh-CN">
                <a:solidFill>
                  <a:srgbClr val="0000FF"/>
                </a:solidFill>
                <a:latin typeface="Comic Sans MS" pitchFamily="66" charset="0"/>
              </a:rPr>
              <a:t>performance: loss, delay</a:t>
            </a:r>
          </a:p>
          <a:p>
            <a:pPr eaLnBrk="1" hangingPunct="1">
              <a:lnSpc>
                <a:spcPct val="85000"/>
              </a:lnSpc>
              <a:spcBef>
                <a:spcPct val="0"/>
              </a:spcBef>
            </a:pPr>
            <a:r>
              <a:rPr lang="en-US" altLang="zh-CN">
                <a:solidFill>
                  <a:srgbClr val="0000FF"/>
                </a:solidFill>
                <a:latin typeface="Comic Sans MS" pitchFamily="66" charset="0"/>
              </a:rPr>
              <a:t>layering and service models</a:t>
            </a:r>
          </a:p>
          <a:p>
            <a:pPr eaLnBrk="1" hangingPunct="1">
              <a:lnSpc>
                <a:spcPct val="85000"/>
              </a:lnSpc>
              <a:spcBef>
                <a:spcPct val="0"/>
              </a:spcBef>
            </a:pPr>
            <a:r>
              <a:rPr lang="en-US" altLang="zh-CN">
                <a:solidFill>
                  <a:srgbClr val="0000FF"/>
                </a:solidFill>
                <a:latin typeface="Comic Sans MS" pitchFamily="66" charset="0"/>
              </a:rPr>
              <a:t>history</a:t>
            </a:r>
          </a:p>
        </p:txBody>
      </p:sp>
      <p:sp>
        <p:nvSpPr>
          <p:cNvPr id="163845" name="Rectangle 4"/>
          <p:cNvSpPr>
            <a:spLocks noGrp="1" noChangeArrowheads="1"/>
          </p:cNvSpPr>
          <p:nvPr>
            <p:ph type="body" sz="half" idx="2"/>
          </p:nvPr>
        </p:nvSpPr>
        <p:spPr>
          <a:xfrm>
            <a:off x="5114925" y="1744663"/>
            <a:ext cx="3724275" cy="4483100"/>
          </a:xfrm>
        </p:spPr>
        <p:txBody>
          <a:bodyPr/>
          <a:lstStyle/>
          <a:p>
            <a:pPr eaLnBrk="1" hangingPunct="1">
              <a:buFont typeface="Wingdings" pitchFamily="2" charset="2"/>
              <a:buNone/>
            </a:pPr>
            <a:r>
              <a:rPr lang="en-US" altLang="zh-CN" u="sng">
                <a:solidFill>
                  <a:srgbClr val="FF0000"/>
                </a:solidFill>
                <a:latin typeface="Comic Sans MS" pitchFamily="66" charset="0"/>
              </a:rPr>
              <a:t>You now have:</a:t>
            </a:r>
            <a:r>
              <a:rPr lang="en-US" altLang="zh-CN">
                <a:latin typeface="Comic Sans MS" pitchFamily="66" charset="0"/>
              </a:rPr>
              <a:t> </a:t>
            </a:r>
          </a:p>
          <a:p>
            <a:pPr eaLnBrk="1" hangingPunct="1"/>
            <a:r>
              <a:rPr lang="en-US" altLang="zh-CN">
                <a:solidFill>
                  <a:srgbClr val="0000FF"/>
                </a:solidFill>
                <a:latin typeface="Comic Sans MS" pitchFamily="66" charset="0"/>
              </a:rPr>
              <a:t>context, overview, “feel” of networking</a:t>
            </a:r>
          </a:p>
          <a:p>
            <a:pPr eaLnBrk="1" hangingPunct="1"/>
            <a:r>
              <a:rPr lang="en-US" altLang="zh-CN">
                <a:solidFill>
                  <a:srgbClr val="0000FF"/>
                </a:solidFill>
                <a:latin typeface="Comic Sans MS" pitchFamily="66" charset="0"/>
              </a:rPr>
              <a:t>more depth, detail </a:t>
            </a:r>
            <a:r>
              <a:rPr lang="en-US" altLang="zh-CN" i="1">
                <a:solidFill>
                  <a:srgbClr val="0000FF"/>
                </a:solidFill>
                <a:latin typeface="Comic Sans MS" pitchFamily="66" charset="0"/>
              </a:rPr>
              <a:t>to follow!</a:t>
            </a:r>
            <a:endParaRPr lang="en-US" altLang="zh-CN">
              <a:solidFill>
                <a:srgbClr val="0000FF"/>
              </a:solidFill>
              <a:latin typeface="Comic Sans MS" pitchFamily="66" charset="0"/>
            </a:endParaRPr>
          </a:p>
        </p:txBody>
      </p:sp>
    </p:spTree>
    <p:extLst>
      <p:ext uri="{BB962C8B-B14F-4D97-AF65-F5344CB8AC3E}">
        <p14:creationId xmlns:p14="http://schemas.microsoft.com/office/powerpoint/2010/main" val="2773913056"/>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417513" y="847725"/>
            <a:ext cx="7808912" cy="444500"/>
          </a:xfrm>
        </p:spPr>
        <p:txBody>
          <a:bodyPr lIns="0" tIns="0" rIns="0" bIns="0"/>
          <a:lstStyle/>
          <a:p>
            <a:pPr defTabSz="457200" eaLnBrk="1" hangingPunct="1">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zh-CN" sz="4000" b="1">
                <a:solidFill>
                  <a:srgbClr val="E4005C"/>
                </a:solidFill>
                <a:latin typeface="Comic Sans MS" panose="030F0702030302020204" pitchFamily="66" charset="0"/>
              </a:rPr>
              <a:t>Ring Topology</a:t>
            </a:r>
            <a:endParaRPr lang="en-GB" altLang="zh-CN" sz="4000" b="1">
              <a:solidFill>
                <a:srgbClr val="E4005C"/>
              </a:solidFill>
              <a:latin typeface="Comic Sans MS" panose="030F0702030302020204" pitchFamily="66" charset="0"/>
            </a:endParaRPr>
          </a:p>
        </p:txBody>
      </p:sp>
      <p:sp>
        <p:nvSpPr>
          <p:cNvPr id="60419" name="AutoShape 8"/>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60420" name="Rectangle 9"/>
          <p:cNvSpPr>
            <a:spLocks noGrp="1" noChangeArrowheads="1"/>
          </p:cNvSpPr>
          <p:nvPr>
            <p:ph type="body" idx="1"/>
          </p:nvPr>
        </p:nvSpPr>
        <p:spPr>
          <a:xfrm>
            <a:off x="298450" y="1335088"/>
            <a:ext cx="5562600" cy="5257800"/>
          </a:xfrm>
        </p:spPr>
        <p:txBody>
          <a:bodyPr/>
          <a:lstStyle/>
          <a:p>
            <a:pPr marL="392113" indent="-293688" algn="just" defTabSz="414338" eaLnBrk="1" hangingPunct="1">
              <a:lnSpc>
                <a:spcPct val="90000"/>
              </a:lnSpc>
              <a:spcBef>
                <a:spcPct val="50000"/>
              </a:spcBef>
              <a:buClr>
                <a:srgbClr val="CC0000"/>
              </a:buClr>
              <a:buFont typeface="Wingdings" panose="05000000000000000000" pitchFamily="2" charset="2"/>
              <a:buBlip>
                <a:blip r:embed="rId3"/>
              </a:buBlip>
            </a:pPr>
            <a:r>
              <a:rPr lang="en-US" altLang="zh-CN" sz="2400" b="1">
                <a:solidFill>
                  <a:srgbClr val="0000FF"/>
                </a:solidFill>
                <a:latin typeface="Comic Sans MS" panose="030F0702030302020204" pitchFamily="66" charset="0"/>
                <a:cs typeface="Times New Roman" panose="02020603050405020304" pitchFamily="18" charset="0"/>
              </a:rPr>
              <a:t>A frame travels around the ring, stopping at each node. If a node wants to transmit data, it adds the data as well as the destination address to the frame. </a:t>
            </a:r>
          </a:p>
          <a:p>
            <a:pPr marL="392113" indent="-293688" algn="just" defTabSz="414338" eaLnBrk="1" hangingPunct="1">
              <a:lnSpc>
                <a:spcPct val="90000"/>
              </a:lnSpc>
              <a:spcBef>
                <a:spcPct val="50000"/>
              </a:spcBef>
              <a:buClr>
                <a:srgbClr val="CC0000"/>
              </a:buClr>
              <a:buFont typeface="Wingdings" panose="05000000000000000000" pitchFamily="2" charset="2"/>
              <a:buBlip>
                <a:blip r:embed="rId3"/>
              </a:buBlip>
            </a:pPr>
            <a:r>
              <a:rPr lang="en-US" altLang="zh-CN" sz="2400" b="1">
                <a:solidFill>
                  <a:srgbClr val="0000FF"/>
                </a:solidFill>
                <a:latin typeface="Comic Sans MS" panose="030F0702030302020204" pitchFamily="66" charset="0"/>
                <a:cs typeface="Times New Roman" panose="02020603050405020304" pitchFamily="18" charset="0"/>
              </a:rPr>
              <a:t>The frame then continues around the ring until it finds the destination node, which takes the data out of the frame. </a:t>
            </a:r>
          </a:p>
          <a:p>
            <a:pPr marL="782638" lvl="1" indent="-260350" algn="just" defTabSz="414338" eaLnBrk="1" hangingPunct="1">
              <a:lnSpc>
                <a:spcPct val="90000"/>
              </a:lnSpc>
              <a:spcBef>
                <a:spcPct val="50000"/>
              </a:spcBef>
              <a:buClr>
                <a:srgbClr val="CC0000"/>
              </a:buClr>
              <a:buFont typeface="Wingdings" panose="05000000000000000000" pitchFamily="2" charset="2"/>
              <a:buBlip>
                <a:blip r:embed="rId3"/>
              </a:buBlip>
            </a:pPr>
            <a:r>
              <a:rPr lang="en-US" altLang="zh-CN" sz="2400">
                <a:solidFill>
                  <a:srgbClr val="0000FF"/>
                </a:solidFill>
                <a:latin typeface="Comic Sans MS" panose="030F0702030302020204" pitchFamily="66" charset="0"/>
                <a:cs typeface="Times New Roman" panose="02020603050405020304" pitchFamily="18" charset="0"/>
              </a:rPr>
              <a:t>Single ring – All the devices on the network share a single cable</a:t>
            </a:r>
            <a:r>
              <a:rPr lang="en-US" altLang="zh-CN" sz="2400">
                <a:solidFill>
                  <a:srgbClr val="0000FF"/>
                </a:solidFill>
                <a:latin typeface="Comic Sans MS" panose="030F0702030302020204" pitchFamily="66" charset="0"/>
              </a:rPr>
              <a:t> </a:t>
            </a:r>
          </a:p>
          <a:p>
            <a:pPr marL="782638" lvl="1" indent="-260350" algn="just" defTabSz="414338" eaLnBrk="1" hangingPunct="1">
              <a:lnSpc>
                <a:spcPct val="90000"/>
              </a:lnSpc>
              <a:spcBef>
                <a:spcPct val="50000"/>
              </a:spcBef>
              <a:buClr>
                <a:srgbClr val="CC0000"/>
              </a:buClr>
              <a:buFont typeface="Wingdings" panose="05000000000000000000" pitchFamily="2" charset="2"/>
              <a:buBlip>
                <a:blip r:embed="rId3"/>
              </a:buBlip>
            </a:pPr>
            <a:r>
              <a:rPr lang="en-US" altLang="zh-CN" sz="2400">
                <a:solidFill>
                  <a:srgbClr val="0000FF"/>
                </a:solidFill>
                <a:latin typeface="Comic Sans MS" panose="030F0702030302020204" pitchFamily="66" charset="0"/>
                <a:cs typeface="Times New Roman" panose="02020603050405020304" pitchFamily="18" charset="0"/>
              </a:rPr>
              <a:t>Dual ring – The dual ring topology allows data to be sent in both directions. </a:t>
            </a:r>
          </a:p>
        </p:txBody>
      </p:sp>
      <p:pic>
        <p:nvPicPr>
          <p:cNvPr id="60421" name="Picture 10" descr="563r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7100" y="1600200"/>
            <a:ext cx="2563813" cy="218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Picture 11" descr="564dr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1213" y="3938588"/>
            <a:ext cx="2795587" cy="218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443DDA3E-F113-44CB-A124-3EC3BAA32C4E}" type="slidenum">
              <a:rPr lang="zh-CN" altLang="en-US" sz="1400">
                <a:latin typeface="Tahoma" panose="020B0604030504040204" pitchFamily="34" charset="0"/>
              </a:rPr>
              <a:pPr/>
              <a:t>18</a:t>
            </a:fld>
            <a:endParaRPr lang="en-US" altLang="zh-CN" sz="1400">
              <a:latin typeface="Tahoma" panose="020B0604030504040204" pitchFamily="34" charset="0"/>
            </a:endParaRPr>
          </a:p>
        </p:txBody>
      </p:sp>
      <p:sp>
        <p:nvSpPr>
          <p:cNvPr id="61443" name="Rectangle 2"/>
          <p:cNvSpPr>
            <a:spLocks noGrp="1" noChangeArrowheads="1"/>
          </p:cNvSpPr>
          <p:nvPr>
            <p:ph type="title"/>
          </p:nvPr>
        </p:nvSpPr>
        <p:spPr>
          <a:xfrm>
            <a:off x="42863" y="0"/>
            <a:ext cx="8761412" cy="1462088"/>
          </a:xfrm>
        </p:spPr>
        <p:txBody>
          <a:bodyPr/>
          <a:lstStyle/>
          <a:p>
            <a:pPr eaLnBrk="1" hangingPunct="1"/>
            <a:r>
              <a:rPr lang="en-US" altLang="zh-CN" sz="4000">
                <a:solidFill>
                  <a:srgbClr val="FF3300"/>
                </a:solidFill>
                <a:latin typeface="Comic Sans MS" panose="030F0702030302020204" pitchFamily="66" charset="0"/>
              </a:rPr>
              <a:t>Category</a:t>
            </a:r>
            <a:r>
              <a:rPr lang="en-US" altLang="zh-CN" sz="4000">
                <a:latin typeface="Comic Sans MS" panose="030F0702030302020204" pitchFamily="66" charset="0"/>
              </a:rPr>
              <a:t> of Computer Networks</a:t>
            </a:r>
            <a:endParaRPr lang="en-US" altLang="zh-CN" sz="4800">
              <a:latin typeface="Comic Sans MS" panose="030F0702030302020204" pitchFamily="66" charset="0"/>
            </a:endParaRPr>
          </a:p>
        </p:txBody>
      </p:sp>
      <p:sp>
        <p:nvSpPr>
          <p:cNvPr id="149507" name="Rectangle 3"/>
          <p:cNvSpPr>
            <a:spLocks noGrp="1" noChangeArrowheads="1"/>
          </p:cNvSpPr>
          <p:nvPr>
            <p:ph type="body" sz="half" idx="1"/>
          </p:nvPr>
        </p:nvSpPr>
        <p:spPr>
          <a:xfrm>
            <a:off x="781050" y="1390650"/>
            <a:ext cx="8148638" cy="5041900"/>
          </a:xfrm>
          <a:noFill/>
        </p:spPr>
        <p:txBody>
          <a:bodyPr/>
          <a:lstStyle/>
          <a:p>
            <a:pPr eaLnBrk="1" hangingPunct="1">
              <a:lnSpc>
                <a:spcPct val="90000"/>
              </a:lnSpc>
            </a:pPr>
            <a:r>
              <a:rPr lang="en-US" altLang="zh-CN" sz="2800" dirty="0">
                <a:solidFill>
                  <a:schemeClr val="accent2"/>
                </a:solidFill>
                <a:latin typeface="Comic Sans MS" panose="030F0702030302020204" pitchFamily="66" charset="0"/>
              </a:rPr>
              <a:t>Classified by </a:t>
            </a:r>
            <a:r>
              <a:rPr lang="en-US" altLang="zh-CN" sz="2800" dirty="0">
                <a:solidFill>
                  <a:srgbClr val="FF3300"/>
                </a:solidFill>
                <a:latin typeface="Comic Sans MS" panose="030F0702030302020204" pitchFamily="66" charset="0"/>
              </a:rPr>
              <a:t>scale</a:t>
            </a:r>
          </a:p>
          <a:p>
            <a:pPr lvl="1" eaLnBrk="1" hangingPunct="1">
              <a:lnSpc>
                <a:spcPct val="90000"/>
              </a:lnSpc>
            </a:pPr>
            <a:r>
              <a:rPr lang="en-US" altLang="zh-CN" sz="2400" dirty="0">
                <a:solidFill>
                  <a:schemeClr val="hlink"/>
                </a:solidFill>
                <a:latin typeface="Comic Sans MS" panose="030F0702030302020204" pitchFamily="66" charset="0"/>
              </a:rPr>
              <a:t>LAN(MAN)</a:t>
            </a:r>
          </a:p>
          <a:p>
            <a:pPr lvl="2" eaLnBrk="1" hangingPunct="1">
              <a:lnSpc>
                <a:spcPct val="90000"/>
              </a:lnSpc>
            </a:pPr>
            <a:r>
              <a:rPr lang="en-US" altLang="zh-CN" sz="2000" dirty="0">
                <a:solidFill>
                  <a:srgbClr val="0000FF"/>
                </a:solidFill>
                <a:latin typeface="Comic Sans MS" panose="030F0702030302020204" pitchFamily="66" charset="0"/>
              </a:rPr>
              <a:t>A local area network (LAN) is a group of computers and associated devices that share a common communications line or wireless link within a</a:t>
            </a:r>
            <a:r>
              <a:rPr lang="en-US" altLang="zh-CN" sz="2000" dirty="0">
                <a:latin typeface="Comic Sans MS" panose="030F0702030302020204" pitchFamily="66" charset="0"/>
              </a:rPr>
              <a:t> </a:t>
            </a:r>
            <a:r>
              <a:rPr lang="en-US" altLang="zh-CN" sz="2000" dirty="0">
                <a:solidFill>
                  <a:srgbClr val="FF3300"/>
                </a:solidFill>
                <a:latin typeface="Comic Sans MS" panose="030F0702030302020204" pitchFamily="66" charset="0"/>
              </a:rPr>
              <a:t>small geographic</a:t>
            </a:r>
            <a:r>
              <a:rPr lang="en-US" altLang="zh-CN" sz="2000" dirty="0">
                <a:latin typeface="Comic Sans MS" panose="030F0702030302020204" pitchFamily="66" charset="0"/>
              </a:rPr>
              <a:t> </a:t>
            </a:r>
            <a:r>
              <a:rPr lang="en-US" altLang="zh-CN" sz="2000" dirty="0">
                <a:solidFill>
                  <a:srgbClr val="0000FF"/>
                </a:solidFill>
                <a:latin typeface="Comic Sans MS" panose="030F0702030302020204" pitchFamily="66" charset="0"/>
              </a:rPr>
              <a:t>area.</a:t>
            </a:r>
            <a:endParaRPr lang="en-US" altLang="zh-CN" sz="1000" dirty="0">
              <a:solidFill>
                <a:srgbClr val="0000FF"/>
              </a:solidFill>
              <a:latin typeface="Comic Sans MS" panose="030F0702030302020204" pitchFamily="66" charset="0"/>
            </a:endParaRPr>
          </a:p>
          <a:p>
            <a:pPr lvl="1" algn="r" eaLnBrk="1" hangingPunct="1">
              <a:lnSpc>
                <a:spcPct val="90000"/>
              </a:lnSpc>
              <a:buFont typeface="Wingdings" panose="05000000000000000000" pitchFamily="2" charset="2"/>
              <a:buNone/>
            </a:pPr>
            <a:endParaRPr lang="en-US" altLang="zh-CN" sz="1600" u="sng" dirty="0">
              <a:solidFill>
                <a:schemeClr val="accent2"/>
              </a:solidFill>
              <a:latin typeface="Comic Sans MS" panose="030F0702030302020204" pitchFamily="66" charset="0"/>
            </a:endParaRPr>
          </a:p>
          <a:p>
            <a:pPr lvl="1" eaLnBrk="1" hangingPunct="1">
              <a:lnSpc>
                <a:spcPct val="90000"/>
              </a:lnSpc>
            </a:pPr>
            <a:r>
              <a:rPr lang="en-US" altLang="zh-CN" sz="2400" dirty="0">
                <a:solidFill>
                  <a:schemeClr val="hlink"/>
                </a:solidFill>
                <a:latin typeface="Comic Sans MS" panose="030F0702030302020204" pitchFamily="66" charset="0"/>
              </a:rPr>
              <a:t>WAN</a:t>
            </a:r>
          </a:p>
          <a:p>
            <a:pPr lvl="2" eaLnBrk="1" hangingPunct="1">
              <a:lnSpc>
                <a:spcPct val="90000"/>
              </a:lnSpc>
            </a:pPr>
            <a:r>
              <a:rPr lang="en-US" altLang="zh-CN" sz="2000" dirty="0">
                <a:solidFill>
                  <a:srgbClr val="0000FF"/>
                </a:solidFill>
                <a:latin typeface="Comic Sans MS" panose="030F0702030302020204" pitchFamily="66" charset="0"/>
              </a:rPr>
              <a:t>A wide area network (WAN) is a geographically dispersed telecommunications network. The term distinguishes a broader telecommunication structure from a local area network (LAN).</a:t>
            </a:r>
            <a:r>
              <a:rPr lang="en-US" altLang="zh-CN" sz="2000" dirty="0">
                <a:latin typeface="Comic Sans MS" panose="030F0702030302020204" pitchFamily="66" charset="0"/>
              </a:rPr>
              <a:t> </a:t>
            </a:r>
          </a:p>
          <a:p>
            <a:pPr lvl="2" algn="r" eaLnBrk="1" hangingPunct="1">
              <a:lnSpc>
                <a:spcPct val="90000"/>
              </a:lnSpc>
              <a:buFont typeface="Wingdings" panose="05000000000000000000" pitchFamily="2" charset="2"/>
              <a:buNone/>
            </a:pPr>
            <a:r>
              <a:rPr lang="en-US" altLang="zh-CN" sz="1600" dirty="0">
                <a:solidFill>
                  <a:schemeClr val="accent2"/>
                </a:solidFill>
                <a:latin typeface="Comic Sans MS" panose="030F0702030302020204" pitchFamily="66" charset="0"/>
              </a:rPr>
              <a:t>——</a:t>
            </a:r>
            <a:endParaRPr lang="en-US" altLang="zh-CN" sz="1600" u="sng" dirty="0">
              <a:solidFill>
                <a:schemeClr val="accent2"/>
              </a:solidFill>
              <a:latin typeface="Comic Sans MS" panose="030F0702030302020204" pitchFamily="66" charset="0"/>
            </a:endParaRPr>
          </a:p>
          <a:p>
            <a:pPr lvl="1" eaLnBrk="1" hangingPunct="1">
              <a:lnSpc>
                <a:spcPct val="90000"/>
              </a:lnSpc>
            </a:pPr>
            <a:r>
              <a:rPr lang="en-US" altLang="zh-CN" sz="2400" dirty="0">
                <a:solidFill>
                  <a:schemeClr val="hlink"/>
                </a:solidFill>
                <a:latin typeface="Comic Sans MS" panose="030F0702030302020204" pitchFamily="66" charset="0"/>
              </a:rPr>
              <a:t>Internet</a:t>
            </a:r>
          </a:p>
          <a:p>
            <a:pPr lvl="2" eaLnBrk="1" hangingPunct="1">
              <a:lnSpc>
                <a:spcPct val="90000"/>
              </a:lnSpc>
            </a:pPr>
            <a:r>
              <a:rPr lang="en-US" altLang="zh-CN" sz="2000" dirty="0">
                <a:solidFill>
                  <a:srgbClr val="0000FF"/>
                </a:solidFill>
                <a:latin typeface="Comic Sans MS" panose="030F0702030302020204" pitchFamily="66" charset="0"/>
              </a:rPr>
              <a:t>a worldwide system of computer networks - a network of networks in which users at any one computer can, if they have permission, get information from any other computer, even use the remote computers. </a:t>
            </a:r>
          </a:p>
        </p:txBody>
      </p:sp>
      <p:pic>
        <p:nvPicPr>
          <p:cNvPr id="149518" name="Picture 14" descr="L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063" y="2292350"/>
            <a:ext cx="11334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19" name="Picture 15" descr="WA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863" y="3567113"/>
            <a:ext cx="1519237"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20" name="Picture 16" descr="Interne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875" y="5022850"/>
            <a:ext cx="127635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149507">
                                            <p:txEl>
                                              <p:pRg st="0" end="0"/>
                                            </p:txEl>
                                          </p:spTgt>
                                        </p:tgtEl>
                                        <p:attrNameLst>
                                          <p:attrName>style.visibility</p:attrName>
                                        </p:attrNameLst>
                                      </p:cBhvr>
                                      <p:to>
                                        <p:strVal val="visible"/>
                                      </p:to>
                                    </p:set>
                                    <p:anim calcmode="discrete" valueType="clr">
                                      <p:cBhvr override="childStyle">
                                        <p:cTn id="7" dur="80"/>
                                        <p:tgtEl>
                                          <p:spTgt spid="149507">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49507">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149507">
                                            <p:txEl>
                                              <p:pRg st="0" end="0"/>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149507">
                                            <p:txEl>
                                              <p:pRg st="1" end="1"/>
                                            </p:txEl>
                                          </p:spTgt>
                                        </p:tgtEl>
                                        <p:attrNameLst>
                                          <p:attrName>style.visibility</p:attrName>
                                        </p:attrNameLst>
                                      </p:cBhvr>
                                      <p:to>
                                        <p:strVal val="visible"/>
                                      </p:to>
                                    </p:set>
                                    <p:anim calcmode="discrete" valueType="clr">
                                      <p:cBhvr override="childStyle">
                                        <p:cTn id="14" dur="80"/>
                                        <p:tgtEl>
                                          <p:spTgt spid="149507">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149507">
                                            <p:txEl>
                                              <p:pRg st="1" end="1"/>
                                            </p:txEl>
                                          </p:spTgt>
                                        </p:tgtEl>
                                        <p:attrNameLst>
                                          <p:attrName>fillcolor</p:attrName>
                                        </p:attrNameLst>
                                      </p:cBhvr>
                                      <p:tavLst>
                                        <p:tav tm="0">
                                          <p:val>
                                            <p:clrVal>
                                              <a:schemeClr val="accent2"/>
                                            </p:clrVal>
                                          </p:val>
                                        </p:tav>
                                        <p:tav tm="50000">
                                          <p:val>
                                            <p:clrVal>
                                              <a:schemeClr val="hlink"/>
                                            </p:clrVal>
                                          </p:val>
                                        </p:tav>
                                      </p:tavLst>
                                    </p:anim>
                                    <p:set>
                                      <p:cBhvr>
                                        <p:cTn id="16" dur="80"/>
                                        <p:tgtEl>
                                          <p:spTgt spid="149507">
                                            <p:txEl>
                                              <p:pRg st="1" end="1"/>
                                            </p:txEl>
                                          </p:spTgt>
                                        </p:tgtEl>
                                        <p:attrNameLst>
                                          <p:attrName>fill.type</p:attrName>
                                        </p:attrNameLst>
                                      </p:cBhvr>
                                      <p:to>
                                        <p:strVal val="solid"/>
                                      </p:to>
                                    </p:set>
                                  </p:childTnLst>
                                </p:cTn>
                              </p:par>
                            </p:childTnLst>
                          </p:cTn>
                        </p:par>
                        <p:par>
                          <p:cTn id="17" fill="hold" nodeType="afterGroup">
                            <p:stCondLst>
                              <p:cond delay="360"/>
                            </p:stCondLst>
                            <p:childTnLst>
                              <p:par>
                                <p:cTn id="18" presetID="9" presetClass="entr" presetSubtype="0" fill="hold" nodeType="afterEffect">
                                  <p:stCondLst>
                                    <p:cond delay="0"/>
                                  </p:stCondLst>
                                  <p:childTnLst>
                                    <p:set>
                                      <p:cBhvr>
                                        <p:cTn id="19" dur="1" fill="hold">
                                          <p:stCondLst>
                                            <p:cond delay="0"/>
                                          </p:stCondLst>
                                        </p:cTn>
                                        <p:tgtEl>
                                          <p:spTgt spid="149518"/>
                                        </p:tgtEl>
                                        <p:attrNameLst>
                                          <p:attrName>style.visibility</p:attrName>
                                        </p:attrNameLst>
                                      </p:cBhvr>
                                      <p:to>
                                        <p:strVal val="visible"/>
                                      </p:to>
                                    </p:set>
                                    <p:animEffect transition="in" filter="dissolve">
                                      <p:cBhvr>
                                        <p:cTn id="20" dur="500"/>
                                        <p:tgtEl>
                                          <p:spTgt spid="149518"/>
                                        </p:tgtEl>
                                      </p:cBhvr>
                                    </p:animEffect>
                                  </p:childTnLst>
                                </p:cTn>
                              </p:par>
                              <p:par>
                                <p:cTn id="21" presetID="9" presetClass="entr" presetSubtype="0" fill="hold" nodeType="withEffect">
                                  <p:stCondLst>
                                    <p:cond delay="0"/>
                                  </p:stCondLst>
                                  <p:childTnLst>
                                    <p:set>
                                      <p:cBhvr>
                                        <p:cTn id="22" dur="1" fill="hold">
                                          <p:stCondLst>
                                            <p:cond delay="0"/>
                                          </p:stCondLst>
                                        </p:cTn>
                                        <p:tgtEl>
                                          <p:spTgt spid="149507">
                                            <p:txEl>
                                              <p:pRg st="2" end="2"/>
                                            </p:txEl>
                                          </p:spTgt>
                                        </p:tgtEl>
                                        <p:attrNameLst>
                                          <p:attrName>style.visibility</p:attrName>
                                        </p:attrNameLst>
                                      </p:cBhvr>
                                      <p:to>
                                        <p:strVal val="visible"/>
                                      </p:to>
                                    </p:set>
                                    <p:animEffect transition="in" filter="dissolve">
                                      <p:cBhvr>
                                        <p:cTn id="23" dur="500"/>
                                        <p:tgtEl>
                                          <p:spTgt spid="149507">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nodeType="clickEffect">
                                  <p:stCondLst>
                                    <p:cond delay="0"/>
                                  </p:stCondLst>
                                  <p:childTnLst>
                                    <p:set>
                                      <p:cBhvr>
                                        <p:cTn id="27" dur="1" fill="hold">
                                          <p:stCondLst>
                                            <p:cond delay="0"/>
                                          </p:stCondLst>
                                        </p:cTn>
                                        <p:tgtEl>
                                          <p:spTgt spid="149507">
                                            <p:txEl>
                                              <p:pRg st="4" end="4"/>
                                            </p:txEl>
                                          </p:spTgt>
                                        </p:tgtEl>
                                        <p:attrNameLst>
                                          <p:attrName>style.visibility</p:attrName>
                                        </p:attrNameLst>
                                      </p:cBhvr>
                                      <p:to>
                                        <p:strVal val="visible"/>
                                      </p:to>
                                    </p:set>
                                    <p:animEffect transition="in" filter="dissolve">
                                      <p:cBhvr>
                                        <p:cTn id="28" dur="500"/>
                                        <p:tgtEl>
                                          <p:spTgt spid="149507">
                                            <p:txEl>
                                              <p:pRg st="4" end="4"/>
                                            </p:txEl>
                                          </p:spTgt>
                                        </p:tgtEl>
                                      </p:cBhvr>
                                    </p:animEffect>
                                  </p:childTnLst>
                                </p:cTn>
                              </p:par>
                            </p:childTnLst>
                          </p:cTn>
                        </p:par>
                        <p:par>
                          <p:cTn id="29" fill="hold" nodeType="afterGroup">
                            <p:stCondLst>
                              <p:cond delay="500"/>
                            </p:stCondLst>
                            <p:childTnLst>
                              <p:par>
                                <p:cTn id="30" presetID="9" presetClass="entr" presetSubtype="0" fill="hold" nodeType="afterEffect">
                                  <p:stCondLst>
                                    <p:cond delay="0"/>
                                  </p:stCondLst>
                                  <p:childTnLst>
                                    <p:set>
                                      <p:cBhvr>
                                        <p:cTn id="31" dur="1" fill="hold">
                                          <p:stCondLst>
                                            <p:cond delay="0"/>
                                          </p:stCondLst>
                                        </p:cTn>
                                        <p:tgtEl>
                                          <p:spTgt spid="149519"/>
                                        </p:tgtEl>
                                        <p:attrNameLst>
                                          <p:attrName>style.visibility</p:attrName>
                                        </p:attrNameLst>
                                      </p:cBhvr>
                                      <p:to>
                                        <p:strVal val="visible"/>
                                      </p:to>
                                    </p:set>
                                    <p:animEffect transition="in" filter="dissolve">
                                      <p:cBhvr>
                                        <p:cTn id="32" dur="500"/>
                                        <p:tgtEl>
                                          <p:spTgt spid="149519"/>
                                        </p:tgtEl>
                                      </p:cBhvr>
                                    </p:animEffect>
                                  </p:childTnLst>
                                </p:cTn>
                              </p:par>
                              <p:par>
                                <p:cTn id="33" presetID="9" presetClass="entr" presetSubtype="0" fill="hold" nodeType="withEffect">
                                  <p:stCondLst>
                                    <p:cond delay="0"/>
                                  </p:stCondLst>
                                  <p:childTnLst>
                                    <p:set>
                                      <p:cBhvr>
                                        <p:cTn id="34" dur="1" fill="hold">
                                          <p:stCondLst>
                                            <p:cond delay="0"/>
                                          </p:stCondLst>
                                        </p:cTn>
                                        <p:tgtEl>
                                          <p:spTgt spid="149507">
                                            <p:txEl>
                                              <p:pRg st="5" end="5"/>
                                            </p:txEl>
                                          </p:spTgt>
                                        </p:tgtEl>
                                        <p:attrNameLst>
                                          <p:attrName>style.visibility</p:attrName>
                                        </p:attrNameLst>
                                      </p:cBhvr>
                                      <p:to>
                                        <p:strVal val="visible"/>
                                      </p:to>
                                    </p:set>
                                    <p:animEffect transition="in" filter="dissolve">
                                      <p:cBhvr>
                                        <p:cTn id="35" dur="500"/>
                                        <p:tgtEl>
                                          <p:spTgt spid="149507">
                                            <p:txEl>
                                              <p:pRg st="5" end="5"/>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149507">
                                            <p:txEl>
                                              <p:pRg st="6" end="6"/>
                                            </p:txEl>
                                          </p:spTgt>
                                        </p:tgtEl>
                                        <p:attrNameLst>
                                          <p:attrName>style.visibility</p:attrName>
                                        </p:attrNameLst>
                                      </p:cBhvr>
                                      <p:to>
                                        <p:strVal val="visible"/>
                                      </p:to>
                                    </p:set>
                                    <p:animEffect transition="in" filter="dissolve">
                                      <p:cBhvr>
                                        <p:cTn id="38" dur="500"/>
                                        <p:tgtEl>
                                          <p:spTgt spid="149507">
                                            <p:txEl>
                                              <p:pRg st="6" end="6"/>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9" presetClass="entr" presetSubtype="0" fill="hold" nodeType="clickEffect">
                                  <p:stCondLst>
                                    <p:cond delay="0"/>
                                  </p:stCondLst>
                                  <p:childTnLst>
                                    <p:set>
                                      <p:cBhvr>
                                        <p:cTn id="42" dur="1" fill="hold">
                                          <p:stCondLst>
                                            <p:cond delay="0"/>
                                          </p:stCondLst>
                                        </p:cTn>
                                        <p:tgtEl>
                                          <p:spTgt spid="149507">
                                            <p:txEl>
                                              <p:pRg st="7" end="7"/>
                                            </p:txEl>
                                          </p:spTgt>
                                        </p:tgtEl>
                                        <p:attrNameLst>
                                          <p:attrName>style.visibility</p:attrName>
                                        </p:attrNameLst>
                                      </p:cBhvr>
                                      <p:to>
                                        <p:strVal val="visible"/>
                                      </p:to>
                                    </p:set>
                                    <p:animEffect transition="in" filter="dissolve">
                                      <p:cBhvr>
                                        <p:cTn id="43" dur="500"/>
                                        <p:tgtEl>
                                          <p:spTgt spid="149507">
                                            <p:txEl>
                                              <p:pRg st="7" end="7"/>
                                            </p:txEl>
                                          </p:spTgt>
                                        </p:tgtEl>
                                      </p:cBhvr>
                                    </p:animEffect>
                                  </p:childTnLst>
                                </p:cTn>
                              </p:par>
                            </p:childTnLst>
                          </p:cTn>
                        </p:par>
                        <p:par>
                          <p:cTn id="44" fill="hold" nodeType="afterGroup">
                            <p:stCondLst>
                              <p:cond delay="500"/>
                            </p:stCondLst>
                            <p:childTnLst>
                              <p:par>
                                <p:cTn id="45" presetID="9" presetClass="entr" presetSubtype="0" fill="hold" nodeType="afterEffect">
                                  <p:stCondLst>
                                    <p:cond delay="0"/>
                                  </p:stCondLst>
                                  <p:childTnLst>
                                    <p:set>
                                      <p:cBhvr>
                                        <p:cTn id="46" dur="1" fill="hold">
                                          <p:stCondLst>
                                            <p:cond delay="0"/>
                                          </p:stCondLst>
                                        </p:cTn>
                                        <p:tgtEl>
                                          <p:spTgt spid="149520"/>
                                        </p:tgtEl>
                                        <p:attrNameLst>
                                          <p:attrName>style.visibility</p:attrName>
                                        </p:attrNameLst>
                                      </p:cBhvr>
                                      <p:to>
                                        <p:strVal val="visible"/>
                                      </p:to>
                                    </p:set>
                                    <p:animEffect transition="in" filter="dissolve">
                                      <p:cBhvr>
                                        <p:cTn id="47" dur="500"/>
                                        <p:tgtEl>
                                          <p:spTgt spid="149520"/>
                                        </p:tgtEl>
                                      </p:cBhvr>
                                    </p:animEffect>
                                  </p:childTnLst>
                                </p:cTn>
                              </p:par>
                              <p:par>
                                <p:cTn id="48" presetID="9" presetClass="entr" presetSubtype="0" fill="hold" nodeType="withEffect">
                                  <p:stCondLst>
                                    <p:cond delay="0"/>
                                  </p:stCondLst>
                                  <p:childTnLst>
                                    <p:set>
                                      <p:cBhvr>
                                        <p:cTn id="49" dur="1" fill="hold">
                                          <p:stCondLst>
                                            <p:cond delay="0"/>
                                          </p:stCondLst>
                                        </p:cTn>
                                        <p:tgtEl>
                                          <p:spTgt spid="149507">
                                            <p:txEl>
                                              <p:pRg st="8" end="8"/>
                                            </p:txEl>
                                          </p:spTgt>
                                        </p:tgtEl>
                                        <p:attrNameLst>
                                          <p:attrName>style.visibility</p:attrName>
                                        </p:attrNameLst>
                                      </p:cBhvr>
                                      <p:to>
                                        <p:strVal val="visible"/>
                                      </p:to>
                                    </p:set>
                                    <p:animEffect transition="in" filter="dissolve">
                                      <p:cBhvr>
                                        <p:cTn id="50" dur="500"/>
                                        <p:tgtEl>
                                          <p:spTgt spid="14950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29BC7AF9-99CF-4184-907A-C0DDD019F540}" type="slidenum">
              <a:rPr lang="zh-CN" altLang="en-US" sz="1400">
                <a:latin typeface="Tahoma" panose="020B0604030504040204" pitchFamily="34" charset="0"/>
              </a:rPr>
              <a:pPr/>
              <a:t>19</a:t>
            </a:fld>
            <a:endParaRPr lang="en-US" altLang="zh-CN" sz="1400">
              <a:latin typeface="Tahoma" panose="020B0604030504040204" pitchFamily="34" charset="0"/>
            </a:endParaRPr>
          </a:p>
        </p:txBody>
      </p:sp>
      <p:pic>
        <p:nvPicPr>
          <p:cNvPr id="151565" name="Picture 13" descr="ex_intran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49488"/>
            <a:ext cx="1085850" cy="329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8" name="Rectangle 2"/>
          <p:cNvSpPr>
            <a:spLocks noGrp="1" noChangeArrowheads="1"/>
          </p:cNvSpPr>
          <p:nvPr>
            <p:ph type="title"/>
          </p:nvPr>
        </p:nvSpPr>
        <p:spPr>
          <a:xfrm>
            <a:off x="90488" y="260350"/>
            <a:ext cx="8699500" cy="1074738"/>
          </a:xfrm>
        </p:spPr>
        <p:txBody>
          <a:bodyPr/>
          <a:lstStyle/>
          <a:p>
            <a:pPr eaLnBrk="1" hangingPunct="1"/>
            <a:r>
              <a:rPr lang="en-US" altLang="zh-CN" sz="4000">
                <a:solidFill>
                  <a:srgbClr val="FF3300"/>
                </a:solidFill>
                <a:latin typeface="Comic Sans MS" panose="030F0702030302020204" pitchFamily="66" charset="0"/>
              </a:rPr>
              <a:t>Category</a:t>
            </a:r>
            <a:r>
              <a:rPr lang="en-US" altLang="zh-CN" sz="4000">
                <a:latin typeface="Comic Sans MS" panose="030F0702030302020204" pitchFamily="66" charset="0"/>
              </a:rPr>
              <a:t> of Computer Networks</a:t>
            </a:r>
            <a:endParaRPr lang="en-US" altLang="zh-CN" sz="4800">
              <a:latin typeface="Comic Sans MS" panose="030F0702030302020204" pitchFamily="66" charset="0"/>
            </a:endParaRPr>
          </a:p>
        </p:txBody>
      </p:sp>
      <p:sp>
        <p:nvSpPr>
          <p:cNvPr id="151555" name="Rectangle 3"/>
          <p:cNvSpPr>
            <a:spLocks noGrp="1" noChangeArrowheads="1"/>
          </p:cNvSpPr>
          <p:nvPr>
            <p:ph type="body" sz="half" idx="1"/>
          </p:nvPr>
        </p:nvSpPr>
        <p:spPr>
          <a:xfrm>
            <a:off x="361950" y="1244600"/>
            <a:ext cx="8782050" cy="5041900"/>
          </a:xfrm>
          <a:noFill/>
        </p:spPr>
        <p:txBody>
          <a:bodyPr/>
          <a:lstStyle/>
          <a:p>
            <a:pPr eaLnBrk="1" hangingPunct="1"/>
            <a:r>
              <a:rPr lang="en-US" altLang="zh-CN" sz="2800" dirty="0">
                <a:solidFill>
                  <a:schemeClr val="accent2"/>
                </a:solidFill>
                <a:latin typeface="Comic Sans MS" panose="030F0702030302020204" pitchFamily="66" charset="0"/>
              </a:rPr>
              <a:t>Classified by </a:t>
            </a:r>
            <a:r>
              <a:rPr lang="en-US" altLang="zh-CN" sz="2800" dirty="0">
                <a:solidFill>
                  <a:srgbClr val="FF3300"/>
                </a:solidFill>
                <a:latin typeface="Comic Sans MS" panose="030F0702030302020204" pitchFamily="66" charset="0"/>
              </a:rPr>
              <a:t>boundary</a:t>
            </a:r>
          </a:p>
          <a:p>
            <a:pPr lvl="1" eaLnBrk="1" hangingPunct="1"/>
            <a:r>
              <a:rPr lang="en-US" altLang="zh-CN" sz="2400" dirty="0">
                <a:solidFill>
                  <a:srgbClr val="FF3300"/>
                </a:solidFill>
                <a:latin typeface="Comic Sans MS" panose="030F0702030302020204" pitchFamily="66" charset="0"/>
              </a:rPr>
              <a:t>Intranet</a:t>
            </a:r>
            <a:r>
              <a:rPr lang="en-US" altLang="zh-CN" sz="2400" dirty="0">
                <a:latin typeface="Comic Sans MS" panose="030F0702030302020204" pitchFamily="66" charset="0"/>
              </a:rPr>
              <a:t> </a:t>
            </a:r>
            <a:r>
              <a:rPr lang="zh-CN" altLang="en-US" sz="2400" dirty="0">
                <a:latin typeface="Comic Sans MS" panose="030F0702030302020204" pitchFamily="66" charset="0"/>
              </a:rPr>
              <a:t>（</a:t>
            </a:r>
            <a:r>
              <a:rPr lang="en-US" altLang="zh-CN" sz="2400" dirty="0">
                <a:latin typeface="Comic Sans MS" panose="030F0702030302020204" pitchFamily="66" charset="0"/>
              </a:rPr>
              <a:t>Private Networks</a:t>
            </a:r>
            <a:r>
              <a:rPr lang="zh-CN" altLang="en-US" sz="2400" dirty="0">
                <a:latin typeface="Comic Sans MS" panose="030F0702030302020204" pitchFamily="66" charset="0"/>
              </a:rPr>
              <a:t>）</a:t>
            </a:r>
          </a:p>
          <a:p>
            <a:pPr lvl="2" eaLnBrk="1" hangingPunct="1"/>
            <a:r>
              <a:rPr lang="en-US" altLang="zh-CN" sz="2000" dirty="0">
                <a:solidFill>
                  <a:srgbClr val="0000FF"/>
                </a:solidFill>
                <a:latin typeface="Comic Sans MS" panose="030F0702030302020204" pitchFamily="66" charset="0"/>
              </a:rPr>
              <a:t>An intranet is a private network that is contained within an enterprise. It may consist of many interlinked local area networks and also use leased lines in the wide area network.</a:t>
            </a:r>
            <a:r>
              <a:rPr lang="en-US" altLang="zh-CN" sz="2000" dirty="0">
                <a:latin typeface="Comic Sans MS" panose="030F0702030302020204" pitchFamily="66" charset="0"/>
              </a:rPr>
              <a:t> </a:t>
            </a:r>
            <a:endParaRPr lang="en-US" altLang="zh-CN" sz="1000" dirty="0">
              <a:solidFill>
                <a:schemeClr val="accent2"/>
              </a:solidFill>
              <a:latin typeface="Comic Sans MS" panose="030F0702030302020204" pitchFamily="66" charset="0"/>
            </a:endParaRPr>
          </a:p>
          <a:p>
            <a:pPr lvl="1" algn="r" eaLnBrk="1" hangingPunct="1">
              <a:buFont typeface="Wingdings" panose="05000000000000000000" pitchFamily="2" charset="2"/>
              <a:buNone/>
            </a:pPr>
            <a:endParaRPr lang="en-US" altLang="zh-CN" sz="1600" u="sng" dirty="0">
              <a:solidFill>
                <a:schemeClr val="accent2"/>
              </a:solidFill>
              <a:latin typeface="Comic Sans MS" panose="030F0702030302020204" pitchFamily="66" charset="0"/>
            </a:endParaRPr>
          </a:p>
          <a:p>
            <a:pPr lvl="1" eaLnBrk="1" hangingPunct="1"/>
            <a:r>
              <a:rPr lang="en-US" altLang="zh-CN" sz="2400" dirty="0">
                <a:solidFill>
                  <a:srgbClr val="FF3300"/>
                </a:solidFill>
                <a:latin typeface="Comic Sans MS" panose="030F0702030302020204" pitchFamily="66" charset="0"/>
              </a:rPr>
              <a:t>Extranet </a:t>
            </a:r>
            <a:r>
              <a:rPr lang="zh-CN" altLang="en-US" sz="2400" dirty="0">
                <a:latin typeface="Comic Sans MS" panose="030F0702030302020204" pitchFamily="66" charset="0"/>
              </a:rPr>
              <a:t>（</a:t>
            </a:r>
            <a:r>
              <a:rPr lang="en-US" altLang="zh-CN" sz="2400" dirty="0">
                <a:latin typeface="Comic Sans MS" panose="030F0702030302020204" pitchFamily="66" charset="0"/>
              </a:rPr>
              <a:t>Public Networks</a:t>
            </a:r>
            <a:r>
              <a:rPr lang="zh-CN" altLang="en-US" sz="2400" dirty="0">
                <a:latin typeface="Comic Sans MS" panose="030F0702030302020204" pitchFamily="66" charset="0"/>
              </a:rPr>
              <a:t>）</a:t>
            </a:r>
            <a:endParaRPr lang="en-US" altLang="zh-CN" sz="2400" dirty="0">
              <a:solidFill>
                <a:srgbClr val="FF3300"/>
              </a:solidFill>
              <a:latin typeface="Comic Sans MS" panose="030F0702030302020204" pitchFamily="66" charset="0"/>
            </a:endParaRPr>
          </a:p>
          <a:p>
            <a:pPr lvl="2" eaLnBrk="1" hangingPunct="1"/>
            <a:r>
              <a:rPr lang="en-US" altLang="zh-CN" sz="2000" dirty="0">
                <a:solidFill>
                  <a:srgbClr val="0000FF"/>
                </a:solidFill>
                <a:latin typeface="Comic Sans MS" panose="030F0702030302020204" pitchFamily="66" charset="0"/>
              </a:rPr>
              <a:t>An extranet is a private network that uses Internet technology and the public telecommunication system to securely share part of a business's information or operations with suppliers, vendors, partners, customers, or other businesses. An extranet can be viewed as part of a company's intranet that is extended to users outside the company. It has also been described as a "state of mind" in which the Internet is perceived as a way to do business with other companies as well as to sell products to customers.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151555">
                                            <p:txEl>
                                              <p:pRg st="0" end="0"/>
                                            </p:txEl>
                                          </p:spTgt>
                                        </p:tgtEl>
                                        <p:attrNameLst>
                                          <p:attrName>style.visibility</p:attrName>
                                        </p:attrNameLst>
                                      </p:cBhvr>
                                      <p:to>
                                        <p:strVal val="visible"/>
                                      </p:to>
                                    </p:set>
                                    <p:anim calcmode="discrete" valueType="clr">
                                      <p:cBhvr override="childStyle">
                                        <p:cTn id="7" dur="80"/>
                                        <p:tgtEl>
                                          <p:spTgt spid="151555">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51555">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151555">
                                            <p:txEl>
                                              <p:pRg st="0" end="0"/>
                                            </p:txEl>
                                          </p:spTgt>
                                        </p:tgtEl>
                                        <p:attrNameLst>
                                          <p:attrName>fill.type</p:attrName>
                                        </p:attrNameLst>
                                      </p:cBhvr>
                                      <p:to>
                                        <p:strVal val="solid"/>
                                      </p:to>
                                    </p:set>
                                  </p:childTnLst>
                                </p:cTn>
                              </p:par>
                            </p:childTnLst>
                          </p:cTn>
                        </p:par>
                        <p:par>
                          <p:cTn id="10" fill="hold" nodeType="afterGroup">
                            <p:stCondLst>
                              <p:cond delay="840"/>
                            </p:stCondLst>
                            <p:childTnLst>
                              <p:par>
                                <p:cTn id="11" presetID="9" presetClass="entr" presetSubtype="0" fill="hold" nodeType="afterEffect">
                                  <p:stCondLst>
                                    <p:cond delay="0"/>
                                  </p:stCondLst>
                                  <p:childTnLst>
                                    <p:set>
                                      <p:cBhvr>
                                        <p:cTn id="12" dur="1" fill="hold">
                                          <p:stCondLst>
                                            <p:cond delay="0"/>
                                          </p:stCondLst>
                                        </p:cTn>
                                        <p:tgtEl>
                                          <p:spTgt spid="151565"/>
                                        </p:tgtEl>
                                        <p:attrNameLst>
                                          <p:attrName>style.visibility</p:attrName>
                                        </p:attrNameLst>
                                      </p:cBhvr>
                                      <p:to>
                                        <p:strVal val="visible"/>
                                      </p:to>
                                    </p:set>
                                    <p:animEffect transition="in" filter="dissolve">
                                      <p:cBhvr>
                                        <p:cTn id="13" dur="500"/>
                                        <p:tgtEl>
                                          <p:spTgt spid="15156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nodeType="clickEffect">
                                  <p:stCondLst>
                                    <p:cond delay="0"/>
                                  </p:stCondLst>
                                  <p:childTnLst>
                                    <p:set>
                                      <p:cBhvr>
                                        <p:cTn id="17" dur="1" fill="hold">
                                          <p:stCondLst>
                                            <p:cond delay="0"/>
                                          </p:stCondLst>
                                        </p:cTn>
                                        <p:tgtEl>
                                          <p:spTgt spid="151555">
                                            <p:txEl>
                                              <p:pRg st="1" end="1"/>
                                            </p:txEl>
                                          </p:spTgt>
                                        </p:tgtEl>
                                        <p:attrNameLst>
                                          <p:attrName>style.visibility</p:attrName>
                                        </p:attrNameLst>
                                      </p:cBhvr>
                                      <p:to>
                                        <p:strVal val="visible"/>
                                      </p:to>
                                    </p:set>
                                    <p:animEffect transition="in" filter="dissolve">
                                      <p:cBhvr>
                                        <p:cTn id="18" dur="500"/>
                                        <p:tgtEl>
                                          <p:spTgt spid="151555">
                                            <p:txEl>
                                              <p:pRg st="1" end="1"/>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151555">
                                            <p:txEl>
                                              <p:pRg st="2" end="2"/>
                                            </p:txEl>
                                          </p:spTgt>
                                        </p:tgtEl>
                                        <p:attrNameLst>
                                          <p:attrName>style.visibility</p:attrName>
                                        </p:attrNameLst>
                                      </p:cBhvr>
                                      <p:to>
                                        <p:strVal val="visible"/>
                                      </p:to>
                                    </p:set>
                                    <p:animEffect transition="in" filter="dissolve">
                                      <p:cBhvr>
                                        <p:cTn id="21" dur="500"/>
                                        <p:tgtEl>
                                          <p:spTgt spid="151555">
                                            <p:txEl>
                                              <p:pRg st="2" end="2"/>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nodeType="clickEffect">
                                  <p:stCondLst>
                                    <p:cond delay="0"/>
                                  </p:stCondLst>
                                  <p:childTnLst>
                                    <p:set>
                                      <p:cBhvr>
                                        <p:cTn id="25" dur="1" fill="hold">
                                          <p:stCondLst>
                                            <p:cond delay="0"/>
                                          </p:stCondLst>
                                        </p:cTn>
                                        <p:tgtEl>
                                          <p:spTgt spid="151555">
                                            <p:txEl>
                                              <p:pRg st="4" end="4"/>
                                            </p:txEl>
                                          </p:spTgt>
                                        </p:tgtEl>
                                        <p:attrNameLst>
                                          <p:attrName>style.visibility</p:attrName>
                                        </p:attrNameLst>
                                      </p:cBhvr>
                                      <p:to>
                                        <p:strVal val="visible"/>
                                      </p:to>
                                    </p:set>
                                    <p:animEffect transition="in" filter="dissolve">
                                      <p:cBhvr>
                                        <p:cTn id="26" dur="500"/>
                                        <p:tgtEl>
                                          <p:spTgt spid="151555">
                                            <p:txEl>
                                              <p:pRg st="4" end="4"/>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151555">
                                            <p:txEl>
                                              <p:pRg st="5" end="5"/>
                                            </p:txEl>
                                          </p:spTgt>
                                        </p:tgtEl>
                                        <p:attrNameLst>
                                          <p:attrName>style.visibility</p:attrName>
                                        </p:attrNameLst>
                                      </p:cBhvr>
                                      <p:to>
                                        <p:strVal val="visible"/>
                                      </p:to>
                                    </p:set>
                                    <p:animEffect transition="in" filter="dissolve">
                                      <p:cBhvr>
                                        <p:cTn id="29" dur="500"/>
                                        <p:tgtEl>
                                          <p:spTgt spid="15155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7986253D-8FE9-4CE2-87B9-631A0E5AC8E6}" type="slidenum">
              <a:rPr lang="zh-CN" altLang="en-US" sz="1400">
                <a:latin typeface="Tahoma" panose="020B0604030504040204" pitchFamily="34" charset="0"/>
              </a:rPr>
              <a:pPr/>
              <a:t>2</a:t>
            </a:fld>
            <a:endParaRPr lang="en-US" altLang="zh-CN" sz="1400">
              <a:latin typeface="Tahoma" panose="020B0604030504040204" pitchFamily="34" charset="0"/>
            </a:endParaRPr>
          </a:p>
        </p:txBody>
      </p:sp>
      <p:sp>
        <p:nvSpPr>
          <p:cNvPr id="46083" name="Rectangle 2"/>
          <p:cNvSpPr>
            <a:spLocks noGrp="1" noChangeArrowheads="1"/>
          </p:cNvSpPr>
          <p:nvPr>
            <p:ph type="title"/>
          </p:nvPr>
        </p:nvSpPr>
        <p:spPr>
          <a:xfrm>
            <a:off x="250825" y="908050"/>
            <a:ext cx="8137525" cy="603250"/>
          </a:xfrm>
        </p:spPr>
        <p:txBody>
          <a:bodyPr/>
          <a:lstStyle/>
          <a:p>
            <a:pPr eaLnBrk="1" hangingPunct="1"/>
            <a:r>
              <a:rPr lang="zh-CN" altLang="en-US" b="1">
                <a:solidFill>
                  <a:srgbClr val="0000FF"/>
                </a:solidFill>
                <a:latin typeface="Comic Sans MS" panose="030F0702030302020204" pitchFamily="66" charset="0"/>
                <a:ea typeface="隶书" panose="02010509060101010101" pitchFamily="49" charset="-122"/>
              </a:rPr>
              <a:t>课程介绍：</a:t>
            </a:r>
            <a:endParaRPr lang="en-US" altLang="zh-CN" b="1">
              <a:solidFill>
                <a:srgbClr val="0000FF"/>
              </a:solidFill>
              <a:latin typeface="Comic Sans MS" panose="030F0702030302020204" pitchFamily="66" charset="0"/>
              <a:ea typeface="隶书" panose="02010509060101010101" pitchFamily="49" charset="-122"/>
            </a:endParaRPr>
          </a:p>
        </p:txBody>
      </p:sp>
      <p:sp>
        <p:nvSpPr>
          <p:cNvPr id="46084" name="Rectangle 3"/>
          <p:cNvSpPr>
            <a:spLocks noGrp="1" noChangeArrowheads="1"/>
          </p:cNvSpPr>
          <p:nvPr>
            <p:ph type="body" idx="1"/>
          </p:nvPr>
        </p:nvSpPr>
        <p:spPr>
          <a:xfrm>
            <a:off x="611188" y="1628775"/>
            <a:ext cx="8208962" cy="4968875"/>
          </a:xfrm>
        </p:spPr>
        <p:txBody>
          <a:bodyPr/>
          <a:lstStyle/>
          <a:p>
            <a:pPr eaLnBrk="1" hangingPunct="1">
              <a:buFont typeface="Wingdings" panose="05000000000000000000" pitchFamily="2" charset="2"/>
              <a:buNone/>
            </a:pPr>
            <a:r>
              <a:rPr lang="zh-CN" altLang="en-US" sz="4400" b="1" dirty="0">
                <a:solidFill>
                  <a:srgbClr val="0000FF"/>
                </a:solidFill>
                <a:latin typeface="Comic Sans MS" panose="030F0702030302020204" pitchFamily="66" charset="0"/>
                <a:ea typeface="隶书" panose="02010509060101010101" pitchFamily="49" charset="-122"/>
              </a:rPr>
              <a:t>一、课程内容</a:t>
            </a:r>
          </a:p>
          <a:p>
            <a:pPr eaLnBrk="1" hangingPunct="1">
              <a:buFont typeface="Wingdings" panose="05000000000000000000" pitchFamily="2" charset="2"/>
              <a:buNone/>
            </a:pPr>
            <a:r>
              <a:rPr lang="zh-CN" altLang="en-US" sz="4400" b="1" dirty="0">
                <a:solidFill>
                  <a:srgbClr val="0000FF"/>
                </a:solidFill>
                <a:latin typeface="Comic Sans MS" panose="030F0702030302020204" pitchFamily="66" charset="0"/>
                <a:ea typeface="隶书" panose="02010509060101010101" pitchFamily="49" charset="-122"/>
              </a:rPr>
              <a:t>   </a:t>
            </a:r>
            <a:r>
              <a:rPr lang="en-US" altLang="zh-CN" sz="3600" b="1" dirty="0">
                <a:solidFill>
                  <a:srgbClr val="0000FF"/>
                </a:solidFill>
                <a:latin typeface="Comic Sans MS" panose="030F0702030302020204" pitchFamily="66" charset="0"/>
                <a:ea typeface="隶书" panose="02010509060101010101" pitchFamily="49" charset="-122"/>
              </a:rPr>
              <a:t>1</a:t>
            </a:r>
            <a:r>
              <a:rPr lang="zh-CN" altLang="en-US" sz="3600" b="1" dirty="0">
                <a:solidFill>
                  <a:srgbClr val="0000FF"/>
                </a:solidFill>
                <a:latin typeface="Comic Sans MS" panose="030F0702030302020204" pitchFamily="66" charset="0"/>
                <a:ea typeface="隶书" panose="02010509060101010101" pitchFamily="49" charset="-122"/>
              </a:rPr>
              <a:t>、网络概况</a:t>
            </a:r>
          </a:p>
          <a:p>
            <a:pPr eaLnBrk="1" hangingPunct="1">
              <a:buFont typeface="Wingdings" panose="05000000000000000000" pitchFamily="2" charset="2"/>
              <a:buNone/>
            </a:pPr>
            <a:r>
              <a:rPr lang="en-US" altLang="zh-CN" sz="3600" b="1" dirty="0">
                <a:solidFill>
                  <a:srgbClr val="0000FF"/>
                </a:solidFill>
                <a:latin typeface="Comic Sans MS" panose="030F0702030302020204" pitchFamily="66" charset="0"/>
                <a:ea typeface="隶书" panose="02010509060101010101" pitchFamily="49" charset="-122"/>
              </a:rPr>
              <a:t>    2</a:t>
            </a:r>
            <a:r>
              <a:rPr lang="zh-CN" altLang="en-US" sz="3600" b="1" dirty="0">
                <a:solidFill>
                  <a:srgbClr val="0000FF"/>
                </a:solidFill>
                <a:latin typeface="Comic Sans MS" panose="030F0702030302020204" pitchFamily="66" charset="0"/>
                <a:ea typeface="隶书" panose="02010509060101010101" pitchFamily="49" charset="-122"/>
              </a:rPr>
              <a:t>、以太网</a:t>
            </a:r>
          </a:p>
          <a:p>
            <a:pPr eaLnBrk="1" hangingPunct="1">
              <a:buFont typeface="Wingdings" panose="05000000000000000000" pitchFamily="2" charset="2"/>
              <a:buNone/>
            </a:pPr>
            <a:r>
              <a:rPr lang="en-US" altLang="zh-CN" sz="3600" b="1" dirty="0">
                <a:solidFill>
                  <a:srgbClr val="0000FF"/>
                </a:solidFill>
                <a:latin typeface="Comic Sans MS" panose="030F0702030302020204" pitchFamily="66" charset="0"/>
                <a:ea typeface="隶书" panose="02010509060101010101" pitchFamily="49" charset="-122"/>
              </a:rPr>
              <a:t>    3</a:t>
            </a:r>
            <a:r>
              <a:rPr lang="zh-CN" altLang="en-US" sz="3600" b="1" dirty="0">
                <a:solidFill>
                  <a:srgbClr val="0000FF"/>
                </a:solidFill>
                <a:latin typeface="Comic Sans MS" panose="030F0702030302020204" pitchFamily="66" charset="0"/>
                <a:ea typeface="隶书" panose="02010509060101010101" pitchFamily="49" charset="-122"/>
              </a:rPr>
              <a:t>、</a:t>
            </a:r>
            <a:r>
              <a:rPr lang="en-US" altLang="zh-CN" sz="3600" b="1" dirty="0">
                <a:solidFill>
                  <a:srgbClr val="0000FF"/>
                </a:solidFill>
                <a:latin typeface="Comic Sans MS" panose="030F0702030302020204" pitchFamily="66" charset="0"/>
                <a:ea typeface="隶书" panose="02010509060101010101" pitchFamily="49" charset="-122"/>
              </a:rPr>
              <a:t>TCP/IP</a:t>
            </a:r>
            <a:r>
              <a:rPr lang="zh-CN" altLang="en-US" sz="3600" b="1" dirty="0">
                <a:solidFill>
                  <a:srgbClr val="0000FF"/>
                </a:solidFill>
                <a:latin typeface="Comic Sans MS" panose="030F0702030302020204" pitchFamily="66" charset="0"/>
                <a:ea typeface="隶书" panose="02010509060101010101" pitchFamily="49" charset="-122"/>
              </a:rPr>
              <a:t>协议、网络层和传输层</a:t>
            </a:r>
          </a:p>
          <a:p>
            <a:pPr eaLnBrk="1" hangingPunct="1">
              <a:buFont typeface="Wingdings" panose="05000000000000000000" pitchFamily="2" charset="2"/>
              <a:buNone/>
            </a:pPr>
            <a:r>
              <a:rPr lang="en-US" altLang="zh-CN" sz="3600" b="1" dirty="0">
                <a:solidFill>
                  <a:srgbClr val="0000FF"/>
                </a:solidFill>
                <a:latin typeface="Comic Sans MS" panose="030F0702030302020204" pitchFamily="66" charset="0"/>
                <a:ea typeface="隶书" panose="02010509060101010101" pitchFamily="49" charset="-122"/>
              </a:rPr>
              <a:t>    4</a:t>
            </a:r>
            <a:r>
              <a:rPr lang="zh-CN" altLang="en-US" sz="3600" b="1" dirty="0">
                <a:solidFill>
                  <a:srgbClr val="0000FF"/>
                </a:solidFill>
                <a:latin typeface="Comic Sans MS" panose="030F0702030302020204" pitchFamily="66" charset="0"/>
                <a:ea typeface="隶书" panose="02010509060101010101" pitchFamily="49" charset="-122"/>
              </a:rPr>
              <a:t>、网络互联</a:t>
            </a:r>
            <a:endParaRPr lang="en-US" altLang="zh-CN" sz="3600" b="1" dirty="0">
              <a:solidFill>
                <a:srgbClr val="0000FF"/>
              </a:solidFill>
              <a:latin typeface="Comic Sans MS" panose="030F0702030302020204" pitchFamily="66" charset="0"/>
              <a:ea typeface="隶书" panose="02010509060101010101" pitchFamily="49" charset="-122"/>
            </a:endParaRPr>
          </a:p>
          <a:p>
            <a:pPr eaLnBrk="1" hangingPunct="1">
              <a:buFont typeface="Wingdings" panose="05000000000000000000" pitchFamily="2" charset="2"/>
              <a:buNone/>
            </a:pPr>
            <a:r>
              <a:rPr lang="en-US" altLang="zh-CN" sz="3600" b="1" dirty="0">
                <a:solidFill>
                  <a:srgbClr val="0000FF"/>
                </a:solidFill>
                <a:latin typeface="Comic Sans MS" panose="030F0702030302020204" pitchFamily="66" charset="0"/>
                <a:ea typeface="隶书" panose="02010509060101010101" pitchFamily="49" charset="-122"/>
              </a:rPr>
              <a:t>    5</a:t>
            </a:r>
            <a:r>
              <a:rPr lang="zh-CN" altLang="en-US" sz="3600" b="1" dirty="0">
                <a:solidFill>
                  <a:srgbClr val="0000FF"/>
                </a:solidFill>
                <a:latin typeface="Comic Sans MS" panose="030F0702030302020204" pitchFamily="66" charset="0"/>
                <a:ea typeface="隶书" panose="02010509060101010101" pitchFamily="49" charset="-122"/>
              </a:rPr>
              <a:t>、网络新技术</a:t>
            </a:r>
            <a:endParaRPr lang="en-US" altLang="zh-CN" sz="3600" b="1" dirty="0">
              <a:solidFill>
                <a:srgbClr val="0000FF"/>
              </a:solidFill>
              <a:latin typeface="Comic Sans MS" panose="030F0702030302020204" pitchFamily="66" charset="0"/>
              <a:ea typeface="隶书" panose="02010509060101010101" pitchFamily="49"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768DEF3-F8CA-40E2-B43F-80A9B0592343}" type="slidenum">
              <a:rPr lang="zh-CN" altLang="en-US" sz="1400">
                <a:latin typeface="Tahoma" panose="020B0604030504040204" pitchFamily="34" charset="0"/>
              </a:rPr>
              <a:pPr/>
              <a:t>20</a:t>
            </a:fld>
            <a:endParaRPr lang="en-US" altLang="zh-CN" sz="1400">
              <a:latin typeface="Tahoma" panose="020B0604030504040204" pitchFamily="34" charset="0"/>
            </a:endParaRPr>
          </a:p>
        </p:txBody>
      </p:sp>
      <p:sp>
        <p:nvSpPr>
          <p:cNvPr id="2066" name="Rectangle 2"/>
          <p:cNvSpPr>
            <a:spLocks noGrp="1" noChangeArrowheads="1"/>
          </p:cNvSpPr>
          <p:nvPr>
            <p:ph type="title"/>
          </p:nvPr>
        </p:nvSpPr>
        <p:spPr>
          <a:xfrm>
            <a:off x="304800" y="228600"/>
            <a:ext cx="8382000" cy="1143000"/>
          </a:xfrm>
        </p:spPr>
        <p:txBody>
          <a:bodyPr/>
          <a:lstStyle/>
          <a:p>
            <a:pPr eaLnBrk="1" hangingPunct="1"/>
            <a:r>
              <a:rPr lang="en-US" altLang="zh-CN" sz="4000">
                <a:latin typeface="Comic Sans MS" panose="030F0702030302020204" pitchFamily="66" charset="0"/>
              </a:rPr>
              <a:t>What’s the </a:t>
            </a:r>
            <a:r>
              <a:rPr lang="en-US" altLang="zh-CN" sz="4000">
                <a:solidFill>
                  <a:srgbClr val="FF3300"/>
                </a:solidFill>
                <a:latin typeface="Comic Sans MS" panose="030F0702030302020204" pitchFamily="66" charset="0"/>
              </a:rPr>
              <a:t>Internet</a:t>
            </a:r>
            <a:r>
              <a:rPr lang="en-US" altLang="zh-CN" sz="4000">
                <a:latin typeface="Comic Sans MS" panose="030F0702030302020204" pitchFamily="66" charset="0"/>
              </a:rPr>
              <a:t>?</a:t>
            </a:r>
            <a:endParaRPr lang="en-US" altLang="zh-CN" sz="4800">
              <a:latin typeface="Comic Sans MS" panose="030F0702030302020204" pitchFamily="66" charset="0"/>
            </a:endParaRPr>
          </a:p>
        </p:txBody>
      </p:sp>
      <p:sp>
        <p:nvSpPr>
          <p:cNvPr id="4368" name="Rectangle 272"/>
          <p:cNvSpPr>
            <a:spLocks noGrp="1" noChangeArrowheads="1"/>
          </p:cNvSpPr>
          <p:nvPr>
            <p:ph type="body" sz="half" idx="1"/>
          </p:nvPr>
        </p:nvSpPr>
        <p:spPr>
          <a:xfrm>
            <a:off x="4770438" y="1341438"/>
            <a:ext cx="4191000" cy="4903787"/>
          </a:xfrm>
          <a:noFill/>
        </p:spPr>
        <p:txBody>
          <a:bodyPr/>
          <a:lstStyle/>
          <a:p>
            <a:pPr eaLnBrk="1" hangingPunct="1">
              <a:spcBef>
                <a:spcPct val="0"/>
              </a:spcBef>
            </a:pPr>
            <a:r>
              <a:rPr lang="en-US" altLang="zh-CN" dirty="0">
                <a:latin typeface="Comic Sans MS" panose="030F0702030302020204" pitchFamily="66" charset="0"/>
              </a:rPr>
              <a:t>billions of connected computing devices: </a:t>
            </a:r>
            <a:r>
              <a:rPr lang="en-US" altLang="zh-CN" i="1" dirty="0">
                <a:solidFill>
                  <a:srgbClr val="FF0000"/>
                </a:solidFill>
                <a:latin typeface="Comic Sans MS" panose="030F0702030302020204" pitchFamily="66" charset="0"/>
              </a:rPr>
              <a:t>hosts = end systems</a:t>
            </a:r>
            <a:r>
              <a:rPr lang="en-US" altLang="zh-CN" dirty="0">
                <a:solidFill>
                  <a:srgbClr val="FF0000"/>
                </a:solidFill>
                <a:latin typeface="Comic Sans MS" panose="030F0702030302020204" pitchFamily="66" charset="0"/>
              </a:rPr>
              <a:t> </a:t>
            </a:r>
          </a:p>
          <a:p>
            <a:pPr eaLnBrk="1" hangingPunct="1">
              <a:spcBef>
                <a:spcPct val="0"/>
              </a:spcBef>
            </a:pPr>
            <a:r>
              <a:rPr lang="en-US" altLang="zh-CN" dirty="0">
                <a:latin typeface="Comic Sans MS" panose="030F0702030302020204" pitchFamily="66" charset="0"/>
              </a:rPr>
              <a:t> running </a:t>
            </a:r>
            <a:r>
              <a:rPr lang="en-US" altLang="zh-CN" i="1" dirty="0">
                <a:solidFill>
                  <a:srgbClr val="FF0000"/>
                </a:solidFill>
                <a:latin typeface="Comic Sans MS" panose="030F0702030302020204" pitchFamily="66" charset="0"/>
              </a:rPr>
              <a:t>network apps</a:t>
            </a:r>
            <a:endParaRPr lang="en-US" altLang="zh-CN" dirty="0">
              <a:latin typeface="Comic Sans MS" panose="030F0702030302020204" pitchFamily="66" charset="0"/>
            </a:endParaRPr>
          </a:p>
          <a:p>
            <a:pPr eaLnBrk="1" hangingPunct="1">
              <a:spcBef>
                <a:spcPct val="0"/>
              </a:spcBef>
            </a:pPr>
            <a:r>
              <a:rPr lang="en-US" altLang="zh-CN" i="1" dirty="0">
                <a:solidFill>
                  <a:srgbClr val="FF0000"/>
                </a:solidFill>
                <a:latin typeface="Comic Sans MS" panose="030F0702030302020204" pitchFamily="66" charset="0"/>
              </a:rPr>
              <a:t>communication links</a:t>
            </a:r>
            <a:endParaRPr lang="en-US" altLang="zh-CN" dirty="0">
              <a:latin typeface="Comic Sans MS" panose="030F0702030302020204" pitchFamily="66" charset="0"/>
            </a:endParaRPr>
          </a:p>
          <a:p>
            <a:pPr lvl="1" eaLnBrk="1" hangingPunct="1">
              <a:spcBef>
                <a:spcPct val="0"/>
              </a:spcBef>
            </a:pPr>
            <a:r>
              <a:rPr lang="en-US" altLang="zh-CN" dirty="0">
                <a:latin typeface="Comic Sans MS" panose="030F0702030302020204" pitchFamily="66" charset="0"/>
              </a:rPr>
              <a:t>fiber, copper, radio, satellite</a:t>
            </a:r>
          </a:p>
          <a:p>
            <a:pPr lvl="1" eaLnBrk="1" hangingPunct="1">
              <a:spcBef>
                <a:spcPct val="0"/>
              </a:spcBef>
            </a:pPr>
            <a:r>
              <a:rPr lang="en-US" altLang="zh-CN" dirty="0">
                <a:latin typeface="Comic Sans MS" panose="030F0702030302020204" pitchFamily="66" charset="0"/>
              </a:rPr>
              <a:t>transmission rate = </a:t>
            </a:r>
            <a:r>
              <a:rPr lang="en-US" altLang="zh-CN" b="1" i="1" dirty="0">
                <a:solidFill>
                  <a:srgbClr val="FF0000"/>
                </a:solidFill>
                <a:latin typeface="Comic Sans MS" panose="030F0702030302020204" pitchFamily="66" charset="0"/>
              </a:rPr>
              <a:t>bandwidth</a:t>
            </a:r>
            <a:endParaRPr lang="en-US" altLang="zh-CN" dirty="0">
              <a:latin typeface="Comic Sans MS" panose="030F0702030302020204" pitchFamily="66" charset="0"/>
            </a:endParaRPr>
          </a:p>
          <a:p>
            <a:pPr eaLnBrk="1" hangingPunct="1">
              <a:spcBef>
                <a:spcPct val="0"/>
              </a:spcBef>
            </a:pPr>
            <a:r>
              <a:rPr lang="en-US" altLang="zh-CN" i="1" dirty="0">
                <a:solidFill>
                  <a:srgbClr val="FF0000"/>
                </a:solidFill>
                <a:latin typeface="Comic Sans MS" panose="030F0702030302020204" pitchFamily="66" charset="0"/>
              </a:rPr>
              <a:t>routers:</a:t>
            </a:r>
            <a:r>
              <a:rPr lang="en-US" altLang="zh-CN" dirty="0">
                <a:latin typeface="Comic Sans MS" panose="030F0702030302020204" pitchFamily="66" charset="0"/>
              </a:rPr>
              <a:t> forward packets (chunks of data)</a:t>
            </a:r>
            <a:endParaRPr lang="zh-CN" altLang="en-US" dirty="0">
              <a:latin typeface="Comic Sans MS" panose="030F0702030302020204" pitchFamily="66" charset="0"/>
            </a:endParaRPr>
          </a:p>
        </p:txBody>
      </p:sp>
      <p:sp>
        <p:nvSpPr>
          <p:cNvPr id="2068" name="Text Box 274"/>
          <p:cNvSpPr txBox="1">
            <a:spLocks noChangeArrowheads="1"/>
          </p:cNvSpPr>
          <p:nvPr/>
        </p:nvSpPr>
        <p:spPr bwMode="auto">
          <a:xfrm>
            <a:off x="419100" y="5740400"/>
            <a:ext cx="44291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3200" b="1" u="sng">
                <a:solidFill>
                  <a:srgbClr val="0000FF"/>
                </a:solidFill>
                <a:latin typeface="Comic Sans MS" panose="030F0702030302020204" pitchFamily="66" charset="0"/>
              </a:rPr>
              <a:t>“nuts and bolts” view</a:t>
            </a:r>
            <a:endParaRPr lang="zh-CN" altLang="en-US" sz="3200" b="1" u="sng">
              <a:solidFill>
                <a:srgbClr val="0000FF"/>
              </a:solidFill>
              <a:latin typeface="Comic Sans MS" panose="030F0702030302020204" pitchFamily="66" charset="0"/>
            </a:endParaRPr>
          </a:p>
        </p:txBody>
      </p:sp>
      <p:grpSp>
        <p:nvGrpSpPr>
          <p:cNvPr id="2069" name="Group 283"/>
          <p:cNvGrpSpPr>
            <a:grpSpLocks/>
          </p:cNvGrpSpPr>
          <p:nvPr/>
        </p:nvGrpSpPr>
        <p:grpSpPr bwMode="auto">
          <a:xfrm>
            <a:off x="0" y="1349375"/>
            <a:ext cx="4732338" cy="4224338"/>
            <a:chOff x="0" y="850"/>
            <a:chExt cx="2981" cy="2661"/>
          </a:xfrm>
        </p:grpSpPr>
        <p:sp>
          <p:nvSpPr>
            <p:cNvPr id="2070" name="Freeform 7"/>
            <p:cNvSpPr>
              <a:spLocks/>
            </p:cNvSpPr>
            <p:nvPr/>
          </p:nvSpPr>
          <p:spPr bwMode="auto">
            <a:xfrm>
              <a:off x="1560" y="1058"/>
              <a:ext cx="1133" cy="1055"/>
            </a:xfrm>
            <a:custGeom>
              <a:avLst/>
              <a:gdLst>
                <a:gd name="T0" fmla="*/ 30 w 1292"/>
                <a:gd name="T1" fmla="*/ 3 h 1255"/>
                <a:gd name="T2" fmla="*/ 4 w 1292"/>
                <a:gd name="T3" fmla="*/ 10 h 1255"/>
                <a:gd name="T4" fmla="*/ 4 w 1292"/>
                <a:gd name="T5" fmla="*/ 33 h 1255"/>
                <a:gd name="T6" fmla="*/ 7 w 1292"/>
                <a:gd name="T7" fmla="*/ 51 h 1255"/>
                <a:gd name="T8" fmla="*/ 30 w 1292"/>
                <a:gd name="T9" fmla="*/ 54 h 1255"/>
                <a:gd name="T10" fmla="*/ 79 w 1292"/>
                <a:gd name="T11" fmla="*/ 70 h 1255"/>
                <a:gd name="T12" fmla="*/ 122 w 1292"/>
                <a:gd name="T13" fmla="*/ 77 h 1255"/>
                <a:gd name="T14" fmla="*/ 146 w 1292"/>
                <a:gd name="T15" fmla="*/ 64 h 1255"/>
                <a:gd name="T16" fmla="*/ 156 w 1292"/>
                <a:gd name="T17" fmla="*/ 28 h 1255"/>
                <a:gd name="T18" fmla="*/ 146 w 1292"/>
                <a:gd name="T19" fmla="*/ 13 h 1255"/>
                <a:gd name="T20" fmla="*/ 90 w 1292"/>
                <a:gd name="T21" fmla="*/ 7 h 1255"/>
                <a:gd name="T22" fmla="*/ 30 w 1292"/>
                <a:gd name="T23" fmla="*/ 3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071" name="Freeform 8"/>
            <p:cNvSpPr>
              <a:spLocks/>
            </p:cNvSpPr>
            <p:nvPr/>
          </p:nvSpPr>
          <p:spPr bwMode="auto">
            <a:xfrm>
              <a:off x="376" y="968"/>
              <a:ext cx="1176" cy="1001"/>
            </a:xfrm>
            <a:custGeom>
              <a:avLst/>
              <a:gdLst>
                <a:gd name="T0" fmla="*/ 68 w 1340"/>
                <a:gd name="T1" fmla="*/ 3 h 1191"/>
                <a:gd name="T2" fmla="*/ 10 w 1340"/>
                <a:gd name="T3" fmla="*/ 3 h 1191"/>
                <a:gd name="T4" fmla="*/ 8 w 1340"/>
                <a:gd name="T5" fmla="*/ 24 h 1191"/>
                <a:gd name="T6" fmla="*/ 4 w 1340"/>
                <a:gd name="T7" fmla="*/ 45 h 1191"/>
                <a:gd name="T8" fmla="*/ 14 w 1340"/>
                <a:gd name="T9" fmla="*/ 54 h 1191"/>
                <a:gd name="T10" fmla="*/ 67 w 1340"/>
                <a:gd name="T11" fmla="*/ 54 h 1191"/>
                <a:gd name="T12" fmla="*/ 79 w 1340"/>
                <a:gd name="T13" fmla="*/ 70 h 1191"/>
                <a:gd name="T14" fmla="*/ 153 w 1340"/>
                <a:gd name="T15" fmla="*/ 67 h 1191"/>
                <a:gd name="T16" fmla="*/ 158 w 1340"/>
                <a:gd name="T17" fmla="*/ 35 h 1191"/>
                <a:gd name="T18" fmla="*/ 148 w 1340"/>
                <a:gd name="T19" fmla="*/ 21 h 1191"/>
                <a:gd name="T20" fmla="*/ 95 w 1340"/>
                <a:gd name="T21" fmla="*/ 18 h 1191"/>
                <a:gd name="T22" fmla="*/ 68 w 1340"/>
                <a:gd name="T23" fmla="*/ 3 h 11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0"/>
                <a:gd name="T37" fmla="*/ 0 h 1191"/>
                <a:gd name="T38" fmla="*/ 1340 w 1340"/>
                <a:gd name="T39" fmla="*/ 1191 h 119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99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072" name="Freeform 9"/>
            <p:cNvSpPr>
              <a:spLocks/>
            </p:cNvSpPr>
            <p:nvPr/>
          </p:nvSpPr>
          <p:spPr bwMode="auto">
            <a:xfrm>
              <a:off x="608" y="1882"/>
              <a:ext cx="1874" cy="1398"/>
            </a:xfrm>
            <a:custGeom>
              <a:avLst/>
              <a:gdLst>
                <a:gd name="T0" fmla="*/ 4 w 2135"/>
                <a:gd name="T1" fmla="*/ 40 h 1662"/>
                <a:gd name="T2" fmla="*/ 13 w 2135"/>
                <a:gd name="T3" fmla="*/ 5 h 1662"/>
                <a:gd name="T4" fmla="*/ 81 w 2135"/>
                <a:gd name="T5" fmla="*/ 12 h 1662"/>
                <a:gd name="T6" fmla="*/ 150 w 2135"/>
                <a:gd name="T7" fmla="*/ 6 h 1662"/>
                <a:gd name="T8" fmla="*/ 249 w 2135"/>
                <a:gd name="T9" fmla="*/ 25 h 1662"/>
                <a:gd name="T10" fmla="*/ 249 w 2135"/>
                <a:gd name="T11" fmla="*/ 72 h 1662"/>
                <a:gd name="T12" fmla="*/ 197 w 2135"/>
                <a:gd name="T13" fmla="*/ 100 h 1662"/>
                <a:gd name="T14" fmla="*/ 101 w 2135"/>
                <a:gd name="T15" fmla="*/ 96 h 1662"/>
                <a:gd name="T16" fmla="*/ 61 w 2135"/>
                <a:gd name="T17" fmla="*/ 80 h 1662"/>
                <a:gd name="T18" fmla="*/ 23 w 2135"/>
                <a:gd name="T19" fmla="*/ 67 h 1662"/>
                <a:gd name="T20" fmla="*/ 4 w 2135"/>
                <a:gd name="T21" fmla="*/ 40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9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2073" name="Group 18"/>
            <p:cNvGrpSpPr>
              <a:grpSpLocks/>
            </p:cNvGrpSpPr>
            <p:nvPr/>
          </p:nvGrpSpPr>
          <p:grpSpPr bwMode="auto">
            <a:xfrm>
              <a:off x="687" y="1294"/>
              <a:ext cx="44" cy="135"/>
              <a:chOff x="3842" y="406"/>
              <a:chExt cx="51" cy="167"/>
            </a:xfrm>
          </p:grpSpPr>
          <p:sp>
            <p:nvSpPr>
              <p:cNvPr id="2284" name="Oval 19"/>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85" name="Oval 20"/>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86" name="Oval 21"/>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2074" name="Group 31"/>
            <p:cNvGrpSpPr>
              <a:grpSpLocks/>
            </p:cNvGrpSpPr>
            <p:nvPr/>
          </p:nvGrpSpPr>
          <p:grpSpPr bwMode="auto">
            <a:xfrm rot="-5400000">
              <a:off x="1180" y="1660"/>
              <a:ext cx="51" cy="147"/>
              <a:chOff x="3842" y="406"/>
              <a:chExt cx="51" cy="167"/>
            </a:xfrm>
          </p:grpSpPr>
          <p:sp>
            <p:nvSpPr>
              <p:cNvPr id="2281" name="Oval 32"/>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82" name="Oval 33"/>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83" name="Oval 34"/>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2075" name="Line 35"/>
            <p:cNvSpPr>
              <a:spLocks noChangeShapeType="1"/>
            </p:cNvSpPr>
            <p:nvPr/>
          </p:nvSpPr>
          <p:spPr bwMode="auto">
            <a:xfrm>
              <a:off x="1069" y="1553"/>
              <a:ext cx="312"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6" name="Line 36"/>
            <p:cNvSpPr>
              <a:spLocks noChangeShapeType="1"/>
            </p:cNvSpPr>
            <p:nvPr/>
          </p:nvSpPr>
          <p:spPr bwMode="auto">
            <a:xfrm>
              <a:off x="1071" y="1551"/>
              <a:ext cx="1"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7" name="Line 37"/>
            <p:cNvSpPr>
              <a:spLocks noChangeShapeType="1"/>
            </p:cNvSpPr>
            <p:nvPr/>
          </p:nvSpPr>
          <p:spPr bwMode="auto">
            <a:xfrm>
              <a:off x="1383" y="1550"/>
              <a:ext cx="1" cy="5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8" name="Line 38"/>
            <p:cNvSpPr>
              <a:spLocks noChangeShapeType="1"/>
            </p:cNvSpPr>
            <p:nvPr/>
          </p:nvSpPr>
          <p:spPr bwMode="auto">
            <a:xfrm>
              <a:off x="880" y="1213"/>
              <a:ext cx="182" cy="16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9" name="Line 39"/>
            <p:cNvSpPr>
              <a:spLocks noChangeShapeType="1"/>
            </p:cNvSpPr>
            <p:nvPr/>
          </p:nvSpPr>
          <p:spPr bwMode="auto">
            <a:xfrm flipV="1">
              <a:off x="888" y="1393"/>
              <a:ext cx="174" cy="20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80" name="Line 40"/>
            <p:cNvSpPr>
              <a:spLocks noChangeShapeType="1"/>
            </p:cNvSpPr>
            <p:nvPr/>
          </p:nvSpPr>
          <p:spPr bwMode="auto">
            <a:xfrm flipV="1">
              <a:off x="1220" y="1447"/>
              <a:ext cx="1" cy="10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81" name="Line 52"/>
            <p:cNvSpPr>
              <a:spLocks noChangeShapeType="1"/>
            </p:cNvSpPr>
            <p:nvPr/>
          </p:nvSpPr>
          <p:spPr bwMode="auto">
            <a:xfrm flipV="1">
              <a:off x="948" y="2142"/>
              <a:ext cx="46"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82" name="Line 54"/>
            <p:cNvSpPr>
              <a:spLocks noChangeShapeType="1"/>
            </p:cNvSpPr>
            <p:nvPr/>
          </p:nvSpPr>
          <p:spPr bwMode="auto">
            <a:xfrm flipV="1">
              <a:off x="948" y="2520"/>
              <a:ext cx="46"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083" name="Group 55"/>
            <p:cNvGrpSpPr>
              <a:grpSpLocks/>
            </p:cNvGrpSpPr>
            <p:nvPr/>
          </p:nvGrpSpPr>
          <p:grpSpPr bwMode="auto">
            <a:xfrm>
              <a:off x="771" y="2202"/>
              <a:ext cx="45" cy="140"/>
              <a:chOff x="3842" y="406"/>
              <a:chExt cx="51" cy="167"/>
            </a:xfrm>
          </p:grpSpPr>
          <p:sp>
            <p:nvSpPr>
              <p:cNvPr id="2278" name="Oval 56"/>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79" name="Oval 57"/>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80" name="Oval 58"/>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2084" name="Line 59"/>
            <p:cNvSpPr>
              <a:spLocks noChangeShapeType="1"/>
            </p:cNvSpPr>
            <p:nvPr/>
          </p:nvSpPr>
          <p:spPr bwMode="auto">
            <a:xfrm>
              <a:off x="990" y="2141"/>
              <a:ext cx="0" cy="37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85" name="Oval 62"/>
            <p:cNvSpPr>
              <a:spLocks noChangeArrowheads="1"/>
            </p:cNvSpPr>
            <p:nvPr/>
          </p:nvSpPr>
          <p:spPr bwMode="auto">
            <a:xfrm rot="-5400000">
              <a:off x="1115" y="2681"/>
              <a:ext cx="40" cy="41"/>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086" name="Oval 63"/>
            <p:cNvSpPr>
              <a:spLocks noChangeArrowheads="1"/>
            </p:cNvSpPr>
            <p:nvPr/>
          </p:nvSpPr>
          <p:spPr bwMode="auto">
            <a:xfrm rot="-5400000">
              <a:off x="1168" y="2680"/>
              <a:ext cx="40" cy="42"/>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087" name="Oval 64"/>
            <p:cNvSpPr>
              <a:spLocks noChangeArrowheads="1"/>
            </p:cNvSpPr>
            <p:nvPr/>
          </p:nvSpPr>
          <p:spPr bwMode="auto">
            <a:xfrm rot="-5400000">
              <a:off x="1217" y="2683"/>
              <a:ext cx="39" cy="41"/>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088" name="Line 65"/>
            <p:cNvSpPr>
              <a:spLocks noChangeShapeType="1"/>
            </p:cNvSpPr>
            <p:nvPr/>
          </p:nvSpPr>
          <p:spPr bwMode="auto">
            <a:xfrm rot="-5400000">
              <a:off x="1381" y="2607"/>
              <a:ext cx="38"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89" name="Line 66"/>
            <p:cNvSpPr>
              <a:spLocks noChangeShapeType="1"/>
            </p:cNvSpPr>
            <p:nvPr/>
          </p:nvSpPr>
          <p:spPr bwMode="auto">
            <a:xfrm rot="5400000" flipH="1">
              <a:off x="986" y="2602"/>
              <a:ext cx="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90" name="Line 67"/>
            <p:cNvSpPr>
              <a:spLocks noChangeShapeType="1"/>
            </p:cNvSpPr>
            <p:nvPr/>
          </p:nvSpPr>
          <p:spPr bwMode="auto">
            <a:xfrm rot="16200000" flipV="1">
              <a:off x="1205" y="2388"/>
              <a:ext cx="0" cy="39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91" name="Line 68"/>
            <p:cNvSpPr>
              <a:spLocks noChangeShapeType="1"/>
            </p:cNvSpPr>
            <p:nvPr/>
          </p:nvSpPr>
          <p:spPr bwMode="auto">
            <a:xfrm flipV="1">
              <a:off x="994" y="2350"/>
              <a:ext cx="59"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92" name="Line 69"/>
            <p:cNvSpPr>
              <a:spLocks noChangeShapeType="1"/>
            </p:cNvSpPr>
            <p:nvPr/>
          </p:nvSpPr>
          <p:spPr bwMode="auto">
            <a:xfrm>
              <a:off x="1373" y="2379"/>
              <a:ext cx="191" cy="24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93" name="Line 70"/>
            <p:cNvSpPr>
              <a:spLocks noChangeShapeType="1"/>
            </p:cNvSpPr>
            <p:nvPr/>
          </p:nvSpPr>
          <p:spPr bwMode="auto">
            <a:xfrm flipH="1">
              <a:off x="1874" y="2377"/>
              <a:ext cx="176" cy="24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050" name="Object 71"/>
            <p:cNvGraphicFramePr>
              <a:graphicFrameLocks noChangeAspect="1"/>
            </p:cNvGraphicFramePr>
            <p:nvPr/>
          </p:nvGraphicFramePr>
          <p:xfrm>
            <a:off x="1986" y="2047"/>
            <a:ext cx="128" cy="152"/>
          </p:xfrm>
          <a:graphic>
            <a:graphicData uri="http://schemas.openxmlformats.org/presentationml/2006/ole">
              <mc:AlternateContent xmlns:mc="http://schemas.openxmlformats.org/markup-compatibility/2006">
                <mc:Choice xmlns:v="urn:schemas-microsoft-com:vml" Requires="v">
                  <p:oleObj spid="_x0000_s2049" name="Clip" r:id="rId4" imgW="982811" imgH="1208363" progId="MS_ClipArt_Gallery.2">
                    <p:embed/>
                  </p:oleObj>
                </mc:Choice>
                <mc:Fallback>
                  <p:oleObj name="Clip" r:id="rId4" imgW="982811" imgH="1208363" progId="MS_ClipArt_Gallery.2">
                    <p:embed/>
                    <p:pic>
                      <p:nvPicPr>
                        <p:cNvPr id="2050" name="Object 7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6" y="2047"/>
                          <a:ext cx="128"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1" name="Object 72"/>
            <p:cNvGraphicFramePr>
              <a:graphicFrameLocks noChangeAspect="1"/>
            </p:cNvGraphicFramePr>
            <p:nvPr/>
          </p:nvGraphicFramePr>
          <p:xfrm>
            <a:off x="1144" y="2114"/>
            <a:ext cx="128" cy="151"/>
          </p:xfrm>
          <a:graphic>
            <a:graphicData uri="http://schemas.openxmlformats.org/presentationml/2006/ole">
              <mc:AlternateContent xmlns:mc="http://schemas.openxmlformats.org/markup-compatibility/2006">
                <mc:Choice xmlns:v="urn:schemas-microsoft-com:vml" Requires="v">
                  <p:oleObj spid="_x0000_s2050" name="Clip" r:id="rId6" imgW="982811" imgH="1208363" progId="MS_ClipArt_Gallery.2">
                    <p:embed/>
                  </p:oleObj>
                </mc:Choice>
                <mc:Fallback>
                  <p:oleObj name="Clip" r:id="rId6" imgW="982811" imgH="1208363" progId="MS_ClipArt_Gallery.2">
                    <p:embed/>
                    <p:pic>
                      <p:nvPicPr>
                        <p:cNvPr id="2051" name="Object 7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4" y="2114"/>
                          <a:ext cx="128" cy="1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94" name="Freeform 73"/>
            <p:cNvSpPr>
              <a:spLocks/>
            </p:cNvSpPr>
            <p:nvPr/>
          </p:nvSpPr>
          <p:spPr bwMode="auto">
            <a:xfrm>
              <a:off x="1204" y="1944"/>
              <a:ext cx="853" cy="192"/>
            </a:xfrm>
            <a:custGeom>
              <a:avLst/>
              <a:gdLst>
                <a:gd name="T0" fmla="*/ 0 w 972"/>
                <a:gd name="T1" fmla="*/ 14 h 228"/>
                <a:gd name="T2" fmla="*/ 54 w 972"/>
                <a:gd name="T3" fmla="*/ 3 h 228"/>
                <a:gd name="T4" fmla="*/ 120 w 972"/>
                <a:gd name="T5" fmla="*/ 11 h 228"/>
                <a:gd name="T6" fmla="*/ 0 60000 65536"/>
                <a:gd name="T7" fmla="*/ 0 60000 65536"/>
                <a:gd name="T8" fmla="*/ 0 60000 65536"/>
                <a:gd name="T9" fmla="*/ 0 w 972"/>
                <a:gd name="T10" fmla="*/ 0 h 228"/>
                <a:gd name="T11" fmla="*/ 972 w 972"/>
                <a:gd name="T12" fmla="*/ 228 h 228"/>
              </a:gdLst>
              <a:ahLst/>
              <a:cxnLst>
                <a:cxn ang="T6">
                  <a:pos x="T0" y="T1"/>
                </a:cxn>
                <a:cxn ang="T7">
                  <a:pos x="T2" y="T3"/>
                </a:cxn>
                <a:cxn ang="T8">
                  <a:pos x="T4" y="T5"/>
                </a:cxn>
              </a:cxnLst>
              <a:rect l="T9" t="T10" r="T11" b="T12"/>
              <a:pathLst>
                <a:path w="972" h="228">
                  <a:moveTo>
                    <a:pt x="0" y="228"/>
                  </a:moveTo>
                  <a:cubicBezTo>
                    <a:pt x="135" y="123"/>
                    <a:pt x="270" y="18"/>
                    <a:pt x="432" y="9"/>
                  </a:cubicBezTo>
                  <a:cubicBezTo>
                    <a:pt x="594" y="0"/>
                    <a:pt x="783" y="85"/>
                    <a:pt x="972" y="171"/>
                  </a:cubicBezTo>
                </a:path>
              </a:pathLst>
            </a:custGeom>
            <a:noFill/>
            <a:ln w="1905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2052" name="Object 75"/>
            <p:cNvGraphicFramePr>
              <a:graphicFrameLocks noChangeAspect="1"/>
            </p:cNvGraphicFramePr>
            <p:nvPr/>
          </p:nvGraphicFramePr>
          <p:xfrm>
            <a:off x="1363" y="2900"/>
            <a:ext cx="238" cy="237"/>
          </p:xfrm>
          <a:graphic>
            <a:graphicData uri="http://schemas.openxmlformats.org/presentationml/2006/ole">
              <mc:AlternateContent xmlns:mc="http://schemas.openxmlformats.org/markup-compatibility/2006">
                <mc:Choice xmlns:v="urn:schemas-microsoft-com:vml" Requires="v">
                  <p:oleObj spid="_x0000_s2051" name="Clip" r:id="rId7" imgW="826829" imgH="840406" progId="MS_ClipArt_Gallery.2">
                    <p:embed/>
                  </p:oleObj>
                </mc:Choice>
                <mc:Fallback>
                  <p:oleObj name="Clip" r:id="rId7" imgW="826829" imgH="840406" progId="MS_ClipArt_Gallery.2">
                    <p:embed/>
                    <p:pic>
                      <p:nvPicPr>
                        <p:cNvPr id="2052" name="Object 7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63" y="2900"/>
                          <a:ext cx="238" cy="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3" name="Object 78"/>
            <p:cNvGraphicFramePr>
              <a:graphicFrameLocks noChangeAspect="1"/>
            </p:cNvGraphicFramePr>
            <p:nvPr/>
          </p:nvGraphicFramePr>
          <p:xfrm>
            <a:off x="1853" y="2920"/>
            <a:ext cx="238" cy="237"/>
          </p:xfrm>
          <a:graphic>
            <a:graphicData uri="http://schemas.openxmlformats.org/presentationml/2006/ole">
              <mc:AlternateContent xmlns:mc="http://schemas.openxmlformats.org/markup-compatibility/2006">
                <mc:Choice xmlns:v="urn:schemas-microsoft-com:vml" Requires="v">
                  <p:oleObj spid="_x0000_s2052" name="Clip" r:id="rId9" imgW="826829" imgH="840406" progId="MS_ClipArt_Gallery.2">
                    <p:embed/>
                  </p:oleObj>
                </mc:Choice>
                <mc:Fallback>
                  <p:oleObj name="Clip" r:id="rId9" imgW="826829" imgH="840406" progId="MS_ClipArt_Gallery.2">
                    <p:embed/>
                    <p:pic>
                      <p:nvPicPr>
                        <p:cNvPr id="2053" name="Object 7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53" y="2920"/>
                          <a:ext cx="238" cy="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4" name="Object 81"/>
            <p:cNvGraphicFramePr>
              <a:graphicFrameLocks noChangeAspect="1"/>
            </p:cNvGraphicFramePr>
            <p:nvPr/>
          </p:nvGraphicFramePr>
          <p:xfrm>
            <a:off x="1583" y="2732"/>
            <a:ext cx="248" cy="246"/>
          </p:xfrm>
          <a:graphic>
            <a:graphicData uri="http://schemas.openxmlformats.org/presentationml/2006/ole">
              <mc:AlternateContent xmlns:mc="http://schemas.openxmlformats.org/markup-compatibility/2006">
                <mc:Choice xmlns:v="urn:schemas-microsoft-com:vml" Requires="v">
                  <p:oleObj spid="_x0000_s2053" name="Clip" r:id="rId10" imgW="826829" imgH="840406" progId="MS_ClipArt_Gallery.2">
                    <p:embed/>
                  </p:oleObj>
                </mc:Choice>
                <mc:Fallback>
                  <p:oleObj name="Clip" r:id="rId10" imgW="826829" imgH="840406" progId="MS_ClipArt_Gallery.2">
                    <p:embed/>
                    <p:pic>
                      <p:nvPicPr>
                        <p:cNvPr id="2054" name="Object 8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3" y="2732"/>
                          <a:ext cx="248" cy="2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95" name="Rectangle 82"/>
            <p:cNvSpPr>
              <a:spLocks noChangeArrowheads="1"/>
            </p:cNvSpPr>
            <p:nvPr/>
          </p:nvSpPr>
          <p:spPr bwMode="auto">
            <a:xfrm>
              <a:off x="1661" y="2824"/>
              <a:ext cx="169" cy="154"/>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096" name="Line 83"/>
            <p:cNvSpPr>
              <a:spLocks noChangeShapeType="1"/>
            </p:cNvSpPr>
            <p:nvPr/>
          </p:nvSpPr>
          <p:spPr bwMode="auto">
            <a:xfrm>
              <a:off x="1785" y="2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097" name="Group 266"/>
            <p:cNvGrpSpPr>
              <a:grpSpLocks/>
            </p:cNvGrpSpPr>
            <p:nvPr/>
          </p:nvGrpSpPr>
          <p:grpSpPr bwMode="auto">
            <a:xfrm>
              <a:off x="450" y="1053"/>
              <a:ext cx="1920" cy="2144"/>
              <a:chOff x="450" y="945"/>
              <a:chExt cx="1920" cy="2144"/>
            </a:xfrm>
          </p:grpSpPr>
          <p:grpSp>
            <p:nvGrpSpPr>
              <p:cNvPr id="2238" name="Group 10"/>
              <p:cNvGrpSpPr>
                <a:grpSpLocks/>
              </p:cNvGrpSpPr>
              <p:nvPr/>
            </p:nvGrpSpPr>
            <p:grpSpPr bwMode="auto">
              <a:xfrm>
                <a:off x="450" y="945"/>
                <a:ext cx="462" cy="201"/>
                <a:chOff x="3552" y="246"/>
                <a:chExt cx="527" cy="248"/>
              </a:xfrm>
            </p:grpSpPr>
            <p:graphicFrame>
              <p:nvGraphicFramePr>
                <p:cNvPr id="2063" name="Object 11"/>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2054" name="Clip" r:id="rId11" imgW="1307263" imgH="1084139" progId="MS_ClipArt_Gallery.2">
                        <p:embed/>
                      </p:oleObj>
                    </mc:Choice>
                    <mc:Fallback>
                      <p:oleObj name="Clip" r:id="rId11" imgW="1307263" imgH="1084139" progId="MS_ClipArt_Gallery.2">
                        <p:embed/>
                        <p:pic>
                          <p:nvPicPr>
                            <p:cNvPr id="2063"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64" name="Object 12"/>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2055" name="Clip" r:id="rId13" imgW="681706" imgH="480401" progId="MS_ClipArt_Gallery.2">
                        <p:embed/>
                      </p:oleObj>
                    </mc:Choice>
                    <mc:Fallback>
                      <p:oleObj name="Clip" r:id="rId13" imgW="681706" imgH="480401" progId="MS_ClipArt_Gallery.2">
                        <p:embed/>
                        <p:pic>
                          <p:nvPicPr>
                            <p:cNvPr id="2064"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77" name="Line 13"/>
                <p:cNvSpPr>
                  <a:spLocks noChangeShapeType="1"/>
                </p:cNvSpPr>
                <p:nvPr/>
              </p:nvSpPr>
              <p:spPr bwMode="auto">
                <a:xfrm flipV="1">
                  <a:off x="3844" y="434"/>
                  <a:ext cx="8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239" name="Group 14"/>
              <p:cNvGrpSpPr>
                <a:grpSpLocks/>
              </p:cNvGrpSpPr>
              <p:nvPr/>
            </p:nvGrpSpPr>
            <p:grpSpPr bwMode="auto">
              <a:xfrm>
                <a:off x="450" y="1320"/>
                <a:ext cx="462" cy="201"/>
                <a:chOff x="3552" y="246"/>
                <a:chExt cx="527" cy="248"/>
              </a:xfrm>
            </p:grpSpPr>
            <p:graphicFrame>
              <p:nvGraphicFramePr>
                <p:cNvPr id="2061" name="Object 15"/>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2056" name="Clip" r:id="rId15" imgW="1307263" imgH="1084139" progId="MS_ClipArt_Gallery.2">
                        <p:embed/>
                      </p:oleObj>
                    </mc:Choice>
                    <mc:Fallback>
                      <p:oleObj name="Clip" r:id="rId15" imgW="1307263" imgH="1084139" progId="MS_ClipArt_Gallery.2">
                        <p:embed/>
                        <p:pic>
                          <p:nvPicPr>
                            <p:cNvPr id="2061"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62" name="Object 16"/>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2057" name="Clip" r:id="rId16" imgW="681706" imgH="480401" progId="MS_ClipArt_Gallery.2">
                        <p:embed/>
                      </p:oleObj>
                    </mc:Choice>
                    <mc:Fallback>
                      <p:oleObj name="Clip" r:id="rId16" imgW="681706" imgH="480401" progId="MS_ClipArt_Gallery.2">
                        <p:embed/>
                        <p:pic>
                          <p:nvPicPr>
                            <p:cNvPr id="2062" name="Object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76" name="Line 17"/>
                <p:cNvSpPr>
                  <a:spLocks noChangeShapeType="1"/>
                </p:cNvSpPr>
                <p:nvPr/>
              </p:nvSpPr>
              <p:spPr bwMode="auto">
                <a:xfrm flipV="1">
                  <a:off x="3844" y="434"/>
                  <a:ext cx="8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240" name="Group 22"/>
              <p:cNvGrpSpPr>
                <a:grpSpLocks/>
              </p:cNvGrpSpPr>
              <p:nvPr/>
            </p:nvGrpSpPr>
            <p:grpSpPr bwMode="auto">
              <a:xfrm>
                <a:off x="983" y="1503"/>
                <a:ext cx="132" cy="249"/>
                <a:chOff x="4180" y="783"/>
                <a:chExt cx="150" cy="307"/>
              </a:xfrm>
            </p:grpSpPr>
            <p:sp>
              <p:nvSpPr>
                <p:cNvPr id="2268" name="AutoShape 23"/>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69" name="Rectangle 24"/>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70" name="Rectangle 25"/>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71" name="AutoShape 26"/>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72" name="Line 27"/>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73" name="Line 28"/>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74" name="Rectangle 29"/>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75" name="Rectangle 30"/>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2241" name="Group 41"/>
              <p:cNvGrpSpPr>
                <a:grpSpLocks/>
              </p:cNvGrpSpPr>
              <p:nvPr/>
            </p:nvGrpSpPr>
            <p:grpSpPr bwMode="auto">
              <a:xfrm>
                <a:off x="1295" y="1489"/>
                <a:ext cx="132" cy="249"/>
                <a:chOff x="4180" y="783"/>
                <a:chExt cx="150" cy="307"/>
              </a:xfrm>
            </p:grpSpPr>
            <p:sp>
              <p:nvSpPr>
                <p:cNvPr id="2260" name="AutoShape 42"/>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61" name="Rectangle 43"/>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62" name="Rectangle 44"/>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63" name="AutoShape 45"/>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64" name="Line 46"/>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65" name="Line 47"/>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66" name="Rectangle 48"/>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67" name="Rectangle 49"/>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aphicFrame>
            <p:nvGraphicFramePr>
              <p:cNvPr id="2055" name="Object 51"/>
              <p:cNvGraphicFramePr>
                <a:graphicFrameLocks noChangeAspect="1"/>
              </p:cNvGraphicFramePr>
              <p:nvPr/>
            </p:nvGraphicFramePr>
            <p:xfrm>
              <a:off x="692" y="1879"/>
              <a:ext cx="262" cy="208"/>
            </p:xfrm>
            <a:graphic>
              <a:graphicData uri="http://schemas.openxmlformats.org/presentationml/2006/ole">
                <mc:AlternateContent xmlns:mc="http://schemas.openxmlformats.org/markup-compatibility/2006">
                  <mc:Choice xmlns:v="urn:schemas-microsoft-com:vml" Requires="v">
                    <p:oleObj spid="_x0000_s2058" name="Clip" r:id="rId17" imgW="1307263" imgH="1084139" progId="MS_ClipArt_Gallery.2">
                      <p:embed/>
                    </p:oleObj>
                  </mc:Choice>
                  <mc:Fallback>
                    <p:oleObj name="Clip" r:id="rId17" imgW="1307263" imgH="1084139" progId="MS_ClipArt_Gallery.2">
                      <p:embed/>
                      <p:pic>
                        <p:nvPicPr>
                          <p:cNvPr id="2055" name="Object 5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2" y="1879"/>
                            <a:ext cx="262"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6" name="Object 53"/>
              <p:cNvGraphicFramePr>
                <a:graphicFrameLocks noChangeAspect="1"/>
              </p:cNvGraphicFramePr>
              <p:nvPr/>
            </p:nvGraphicFramePr>
            <p:xfrm>
              <a:off x="692" y="2254"/>
              <a:ext cx="262" cy="208"/>
            </p:xfrm>
            <a:graphic>
              <a:graphicData uri="http://schemas.openxmlformats.org/presentationml/2006/ole">
                <mc:AlternateContent xmlns:mc="http://schemas.openxmlformats.org/markup-compatibility/2006">
                  <mc:Choice xmlns:v="urn:schemas-microsoft-com:vml" Requires="v">
                    <p:oleObj spid="_x0000_s2059" name="Clip" r:id="rId18" imgW="1307263" imgH="1084139" progId="MS_ClipArt_Gallery.2">
                      <p:embed/>
                    </p:oleObj>
                  </mc:Choice>
                  <mc:Fallback>
                    <p:oleObj name="Clip" r:id="rId18" imgW="1307263" imgH="1084139" progId="MS_ClipArt_Gallery.2">
                      <p:embed/>
                      <p:pic>
                        <p:nvPicPr>
                          <p:cNvPr id="2056" name="Object 5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2" y="2254"/>
                            <a:ext cx="262"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7" name="Object 60"/>
              <p:cNvGraphicFramePr>
                <a:graphicFrameLocks noChangeAspect="1"/>
              </p:cNvGraphicFramePr>
              <p:nvPr/>
            </p:nvGraphicFramePr>
            <p:xfrm>
              <a:off x="1239" y="2515"/>
              <a:ext cx="263" cy="209"/>
            </p:xfrm>
            <a:graphic>
              <a:graphicData uri="http://schemas.openxmlformats.org/presentationml/2006/ole">
                <mc:AlternateContent xmlns:mc="http://schemas.openxmlformats.org/markup-compatibility/2006">
                  <mc:Choice xmlns:v="urn:schemas-microsoft-com:vml" Requires="v">
                    <p:oleObj spid="_x0000_s2060" name="Clip" r:id="rId19" imgW="1307263" imgH="1084139" progId="MS_ClipArt_Gallery.2">
                      <p:embed/>
                    </p:oleObj>
                  </mc:Choice>
                  <mc:Fallback>
                    <p:oleObj name="Clip" r:id="rId19" imgW="1307263" imgH="1084139" progId="MS_ClipArt_Gallery.2">
                      <p:embed/>
                      <p:pic>
                        <p:nvPicPr>
                          <p:cNvPr id="2057" name="Object 6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39" y="2515"/>
                            <a:ext cx="263" cy="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8" name="Object 61"/>
              <p:cNvGraphicFramePr>
                <a:graphicFrameLocks noChangeAspect="1"/>
              </p:cNvGraphicFramePr>
              <p:nvPr/>
            </p:nvGraphicFramePr>
            <p:xfrm>
              <a:off x="852" y="2508"/>
              <a:ext cx="262" cy="208"/>
            </p:xfrm>
            <a:graphic>
              <a:graphicData uri="http://schemas.openxmlformats.org/presentationml/2006/ole">
                <mc:AlternateContent xmlns:mc="http://schemas.openxmlformats.org/markup-compatibility/2006">
                  <mc:Choice xmlns:v="urn:schemas-microsoft-com:vml" Requires="v">
                    <p:oleObj spid="_x0000_s2061" name="Clip" r:id="rId20" imgW="1307263" imgH="1084139" progId="MS_ClipArt_Gallery.2">
                      <p:embed/>
                    </p:oleObj>
                  </mc:Choice>
                  <mc:Fallback>
                    <p:oleObj name="Clip" r:id="rId20" imgW="1307263" imgH="1084139" progId="MS_ClipArt_Gallery.2">
                      <p:embed/>
                      <p:pic>
                        <p:nvPicPr>
                          <p:cNvPr id="2058" name="Object 6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2" y="2508"/>
                            <a:ext cx="262"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9" name="Object 76"/>
              <p:cNvGraphicFramePr>
                <a:graphicFrameLocks noChangeAspect="1"/>
              </p:cNvGraphicFramePr>
              <p:nvPr/>
            </p:nvGraphicFramePr>
            <p:xfrm>
              <a:off x="1401" y="2863"/>
              <a:ext cx="218" cy="198"/>
            </p:xfrm>
            <a:graphic>
              <a:graphicData uri="http://schemas.openxmlformats.org/presentationml/2006/ole">
                <mc:AlternateContent xmlns:mc="http://schemas.openxmlformats.org/markup-compatibility/2006">
                  <mc:Choice xmlns:v="urn:schemas-microsoft-com:vml" Requires="v">
                    <p:oleObj spid="_x0000_s2062" name="Clip" r:id="rId21" imgW="1268295" imgH="1199426" progId="MS_ClipArt_Gallery.2">
                      <p:embed/>
                    </p:oleObj>
                  </mc:Choice>
                  <mc:Fallback>
                    <p:oleObj name="Clip" r:id="rId21" imgW="1268295" imgH="1199426" progId="MS_ClipArt_Gallery.2">
                      <p:embed/>
                      <p:pic>
                        <p:nvPicPr>
                          <p:cNvPr id="2059" name="Object 7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01" y="2863"/>
                            <a:ext cx="218" cy="1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60" name="Object 79"/>
              <p:cNvGraphicFramePr>
                <a:graphicFrameLocks noChangeAspect="1"/>
              </p:cNvGraphicFramePr>
              <p:nvPr/>
            </p:nvGraphicFramePr>
            <p:xfrm>
              <a:off x="1882" y="2891"/>
              <a:ext cx="218" cy="198"/>
            </p:xfrm>
            <a:graphic>
              <a:graphicData uri="http://schemas.openxmlformats.org/presentationml/2006/ole">
                <mc:AlternateContent xmlns:mc="http://schemas.openxmlformats.org/markup-compatibility/2006">
                  <mc:Choice xmlns:v="urn:schemas-microsoft-com:vml" Requires="v">
                    <p:oleObj spid="_x0000_s2063" name="Clip" r:id="rId23" imgW="1268295" imgH="1199426" progId="MS_ClipArt_Gallery.2">
                      <p:embed/>
                    </p:oleObj>
                  </mc:Choice>
                  <mc:Fallback>
                    <p:oleObj name="Clip" r:id="rId23" imgW="1268295" imgH="1199426" progId="MS_ClipArt_Gallery.2">
                      <p:embed/>
                      <p:pic>
                        <p:nvPicPr>
                          <p:cNvPr id="2060" name="Object 7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882" y="2891"/>
                            <a:ext cx="218" cy="1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242" name="Group 84"/>
              <p:cNvGrpSpPr>
                <a:grpSpLocks/>
              </p:cNvGrpSpPr>
              <p:nvPr/>
            </p:nvGrpSpPr>
            <p:grpSpPr bwMode="auto">
              <a:xfrm>
                <a:off x="2239" y="2209"/>
                <a:ext cx="131" cy="258"/>
                <a:chOff x="4180" y="783"/>
                <a:chExt cx="150" cy="307"/>
              </a:xfrm>
            </p:grpSpPr>
            <p:sp>
              <p:nvSpPr>
                <p:cNvPr id="2252" name="AutoShape 85"/>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53" name="Rectangle 86"/>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54" name="Rectangle 87"/>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55" name="AutoShape 88"/>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56" name="Line 89"/>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7" name="Line 90"/>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8" name="Rectangle 91"/>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59" name="Rectangle 92"/>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2243" name="Group 93"/>
              <p:cNvGrpSpPr>
                <a:grpSpLocks/>
              </p:cNvGrpSpPr>
              <p:nvPr/>
            </p:nvGrpSpPr>
            <p:grpSpPr bwMode="auto">
              <a:xfrm>
                <a:off x="2231" y="2489"/>
                <a:ext cx="131" cy="258"/>
                <a:chOff x="4180" y="783"/>
                <a:chExt cx="150" cy="307"/>
              </a:xfrm>
            </p:grpSpPr>
            <p:sp>
              <p:nvSpPr>
                <p:cNvPr id="2244" name="AutoShape 94"/>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45" name="Rectangle 95"/>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46" name="Rectangle 96"/>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47" name="AutoShape 97"/>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48" name="Line 98"/>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49" name="Line 99"/>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0" name="Rectangle 100"/>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51" name="Rectangle 101"/>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sp>
          <p:nvSpPr>
            <p:cNvPr id="2098" name="Line 102"/>
            <p:cNvSpPr>
              <a:spLocks noChangeShapeType="1"/>
            </p:cNvSpPr>
            <p:nvPr/>
          </p:nvSpPr>
          <p:spPr bwMode="auto">
            <a:xfrm rot="5400000" flipH="1">
              <a:off x="1995" y="2553"/>
              <a:ext cx="38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99" name="Line 103"/>
            <p:cNvSpPr>
              <a:spLocks noChangeShapeType="1"/>
            </p:cNvSpPr>
            <p:nvPr/>
          </p:nvSpPr>
          <p:spPr bwMode="auto">
            <a:xfrm rot="-5400000">
              <a:off x="2219" y="2711"/>
              <a:ext cx="0" cy="6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0" name="Line 104"/>
            <p:cNvSpPr>
              <a:spLocks noChangeShapeType="1"/>
            </p:cNvSpPr>
            <p:nvPr/>
          </p:nvSpPr>
          <p:spPr bwMode="auto">
            <a:xfrm rot="-5400000">
              <a:off x="2212" y="2416"/>
              <a:ext cx="0" cy="5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1" name="Line 105"/>
            <p:cNvSpPr>
              <a:spLocks noChangeShapeType="1"/>
            </p:cNvSpPr>
            <p:nvPr/>
          </p:nvSpPr>
          <p:spPr bwMode="auto">
            <a:xfrm flipV="1">
              <a:off x="1380" y="1245"/>
              <a:ext cx="289" cy="13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2" name="Line 106"/>
            <p:cNvSpPr>
              <a:spLocks noChangeShapeType="1"/>
            </p:cNvSpPr>
            <p:nvPr/>
          </p:nvSpPr>
          <p:spPr bwMode="auto">
            <a:xfrm>
              <a:off x="1969" y="1235"/>
              <a:ext cx="306" cy="13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3" name="Line 107"/>
            <p:cNvSpPr>
              <a:spLocks noChangeShapeType="1"/>
            </p:cNvSpPr>
            <p:nvPr/>
          </p:nvSpPr>
          <p:spPr bwMode="auto">
            <a:xfrm flipH="1">
              <a:off x="2296" y="1447"/>
              <a:ext cx="152" cy="42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4" name="Line 108"/>
            <p:cNvSpPr>
              <a:spLocks noChangeShapeType="1"/>
            </p:cNvSpPr>
            <p:nvPr/>
          </p:nvSpPr>
          <p:spPr bwMode="auto">
            <a:xfrm>
              <a:off x="1811" y="1306"/>
              <a:ext cx="0" cy="2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5" name="Line 109"/>
            <p:cNvSpPr>
              <a:spLocks noChangeShapeType="1"/>
            </p:cNvSpPr>
            <p:nvPr/>
          </p:nvSpPr>
          <p:spPr bwMode="auto">
            <a:xfrm>
              <a:off x="1827" y="1714"/>
              <a:ext cx="337" cy="23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6" name="Line 110"/>
            <p:cNvSpPr>
              <a:spLocks noChangeShapeType="1"/>
            </p:cNvSpPr>
            <p:nvPr/>
          </p:nvSpPr>
          <p:spPr bwMode="auto">
            <a:xfrm flipH="1">
              <a:off x="2117" y="2007"/>
              <a:ext cx="168" cy="22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7" name="Line 111"/>
            <p:cNvSpPr>
              <a:spLocks noChangeShapeType="1"/>
            </p:cNvSpPr>
            <p:nvPr/>
          </p:nvSpPr>
          <p:spPr bwMode="auto">
            <a:xfrm flipH="1">
              <a:off x="1974" y="1427"/>
              <a:ext cx="353" cy="2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8" name="Line 112"/>
            <p:cNvSpPr>
              <a:spLocks noChangeShapeType="1"/>
            </p:cNvSpPr>
            <p:nvPr/>
          </p:nvSpPr>
          <p:spPr bwMode="auto">
            <a:xfrm flipH="1">
              <a:off x="1980" y="1074"/>
              <a:ext cx="221" cy="16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9" name="Line 113"/>
            <p:cNvSpPr>
              <a:spLocks noChangeShapeType="1"/>
            </p:cNvSpPr>
            <p:nvPr/>
          </p:nvSpPr>
          <p:spPr bwMode="auto">
            <a:xfrm flipH="1">
              <a:off x="2432" y="1185"/>
              <a:ext cx="127" cy="11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10" name="Text Box 114"/>
            <p:cNvSpPr txBox="1">
              <a:spLocks noChangeArrowheads="1"/>
            </p:cNvSpPr>
            <p:nvPr/>
          </p:nvSpPr>
          <p:spPr bwMode="auto">
            <a:xfrm>
              <a:off x="869" y="910"/>
              <a:ext cx="78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latin typeface="Comic Sans MS" panose="030F0702030302020204" pitchFamily="66" charset="0"/>
                </a:rPr>
                <a:t>local ISP</a:t>
              </a:r>
              <a:endParaRPr lang="en-US" altLang="zh-CN"/>
            </a:p>
          </p:txBody>
        </p:sp>
        <p:sp>
          <p:nvSpPr>
            <p:cNvPr id="2111" name="Text Box 115"/>
            <p:cNvSpPr txBox="1">
              <a:spLocks noChangeArrowheads="1"/>
            </p:cNvSpPr>
            <p:nvPr/>
          </p:nvSpPr>
          <p:spPr bwMode="auto">
            <a:xfrm>
              <a:off x="331" y="2863"/>
              <a:ext cx="74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latin typeface="Comic Sans MS" panose="030F0702030302020204" pitchFamily="66" charset="0"/>
                </a:rPr>
                <a:t>company</a:t>
              </a:r>
            </a:p>
            <a:p>
              <a:r>
                <a:rPr lang="en-US" altLang="zh-CN" sz="2000">
                  <a:solidFill>
                    <a:srgbClr val="FF0000"/>
                  </a:solidFill>
                  <a:latin typeface="Comic Sans MS" panose="030F0702030302020204" pitchFamily="66" charset="0"/>
                </a:rPr>
                <a:t>network</a:t>
              </a:r>
              <a:endParaRPr lang="en-US" altLang="zh-CN"/>
            </a:p>
          </p:txBody>
        </p:sp>
        <p:sp>
          <p:nvSpPr>
            <p:cNvPr id="2112" name="Text Box 116"/>
            <p:cNvSpPr txBox="1">
              <a:spLocks noChangeArrowheads="1"/>
            </p:cNvSpPr>
            <p:nvPr/>
          </p:nvSpPr>
          <p:spPr bwMode="auto">
            <a:xfrm>
              <a:off x="1947" y="1488"/>
              <a:ext cx="103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latin typeface="Comic Sans MS" panose="030F0702030302020204" pitchFamily="66" charset="0"/>
                </a:rPr>
                <a:t>regional ISP</a:t>
              </a:r>
            </a:p>
          </p:txBody>
        </p:sp>
        <p:grpSp>
          <p:nvGrpSpPr>
            <p:cNvPr id="2113" name="Group 267"/>
            <p:cNvGrpSpPr>
              <a:grpSpLocks/>
            </p:cNvGrpSpPr>
            <p:nvPr/>
          </p:nvGrpSpPr>
          <p:grpSpPr bwMode="auto">
            <a:xfrm>
              <a:off x="1053" y="1162"/>
              <a:ext cx="1537" cy="1519"/>
              <a:chOff x="1053" y="1054"/>
              <a:chExt cx="1537" cy="1519"/>
            </a:xfrm>
          </p:grpSpPr>
          <p:grpSp>
            <p:nvGrpSpPr>
              <p:cNvPr id="2126" name="Group 144"/>
              <p:cNvGrpSpPr>
                <a:grpSpLocks/>
              </p:cNvGrpSpPr>
              <p:nvPr/>
            </p:nvGrpSpPr>
            <p:grpSpPr bwMode="auto">
              <a:xfrm>
                <a:off x="1053" y="1198"/>
                <a:ext cx="316" cy="147"/>
                <a:chOff x="3600" y="219"/>
                <a:chExt cx="360" cy="175"/>
              </a:xfrm>
            </p:grpSpPr>
            <p:sp>
              <p:nvSpPr>
                <p:cNvPr id="2225" name="Oval 14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26" name="Line 146"/>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27" name="Line 147"/>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28" name="Rectangle 148"/>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2229" name="Oval 14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2230" name="Group 150"/>
                <p:cNvGrpSpPr>
                  <a:grpSpLocks/>
                </p:cNvGrpSpPr>
                <p:nvPr/>
              </p:nvGrpSpPr>
              <p:grpSpPr bwMode="auto">
                <a:xfrm>
                  <a:off x="3686" y="244"/>
                  <a:ext cx="177" cy="66"/>
                  <a:chOff x="2848" y="848"/>
                  <a:chExt cx="140" cy="98"/>
                </a:xfrm>
              </p:grpSpPr>
              <p:sp>
                <p:nvSpPr>
                  <p:cNvPr id="2235" name="Line 15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36" name="Line 15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37" name="Line 15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231" name="Group 154"/>
                <p:cNvGrpSpPr>
                  <a:grpSpLocks/>
                </p:cNvGrpSpPr>
                <p:nvPr/>
              </p:nvGrpSpPr>
              <p:grpSpPr bwMode="auto">
                <a:xfrm flipV="1">
                  <a:off x="3686" y="243"/>
                  <a:ext cx="177" cy="66"/>
                  <a:chOff x="2848" y="848"/>
                  <a:chExt cx="140" cy="98"/>
                </a:xfrm>
              </p:grpSpPr>
              <p:sp>
                <p:nvSpPr>
                  <p:cNvPr id="2232" name="Line 15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33" name="Line 15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34" name="Line 15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127" name="Group 158"/>
              <p:cNvGrpSpPr>
                <a:grpSpLocks/>
              </p:cNvGrpSpPr>
              <p:nvPr/>
            </p:nvGrpSpPr>
            <p:grpSpPr bwMode="auto">
              <a:xfrm>
                <a:off x="1653" y="1054"/>
                <a:ext cx="316" cy="147"/>
                <a:chOff x="3600" y="219"/>
                <a:chExt cx="360" cy="175"/>
              </a:xfrm>
            </p:grpSpPr>
            <p:sp>
              <p:nvSpPr>
                <p:cNvPr id="2212" name="Oval 15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13" name="Line 16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14" name="Line 16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15" name="Rectangle 16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2216" name="Oval 16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2217" name="Group 164"/>
                <p:cNvGrpSpPr>
                  <a:grpSpLocks/>
                </p:cNvGrpSpPr>
                <p:nvPr/>
              </p:nvGrpSpPr>
              <p:grpSpPr bwMode="auto">
                <a:xfrm>
                  <a:off x="3686" y="244"/>
                  <a:ext cx="177" cy="66"/>
                  <a:chOff x="2848" y="848"/>
                  <a:chExt cx="140" cy="98"/>
                </a:xfrm>
              </p:grpSpPr>
              <p:sp>
                <p:nvSpPr>
                  <p:cNvPr id="2222" name="Line 16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23" name="Line 16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24" name="Line 16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218" name="Group 168"/>
                <p:cNvGrpSpPr>
                  <a:grpSpLocks/>
                </p:cNvGrpSpPr>
                <p:nvPr/>
              </p:nvGrpSpPr>
              <p:grpSpPr bwMode="auto">
                <a:xfrm flipV="1">
                  <a:off x="3686" y="243"/>
                  <a:ext cx="177" cy="66"/>
                  <a:chOff x="2848" y="848"/>
                  <a:chExt cx="140" cy="98"/>
                </a:xfrm>
              </p:grpSpPr>
              <p:sp>
                <p:nvSpPr>
                  <p:cNvPr id="2219" name="Line 16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20" name="Line 17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21" name="Line 17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128" name="Group 172"/>
              <p:cNvGrpSpPr>
                <a:grpSpLocks/>
              </p:cNvGrpSpPr>
              <p:nvPr/>
            </p:nvGrpSpPr>
            <p:grpSpPr bwMode="auto">
              <a:xfrm>
                <a:off x="1664" y="1468"/>
                <a:ext cx="316" cy="147"/>
                <a:chOff x="3600" y="219"/>
                <a:chExt cx="360" cy="175"/>
              </a:xfrm>
            </p:grpSpPr>
            <p:sp>
              <p:nvSpPr>
                <p:cNvPr id="2199" name="Oval 17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00" name="Line 174"/>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01" name="Line 175"/>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02" name="Rectangle 176"/>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2203" name="Oval 17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2204" name="Group 178"/>
                <p:cNvGrpSpPr>
                  <a:grpSpLocks/>
                </p:cNvGrpSpPr>
                <p:nvPr/>
              </p:nvGrpSpPr>
              <p:grpSpPr bwMode="auto">
                <a:xfrm>
                  <a:off x="3686" y="244"/>
                  <a:ext cx="177" cy="66"/>
                  <a:chOff x="2848" y="848"/>
                  <a:chExt cx="140" cy="98"/>
                </a:xfrm>
              </p:grpSpPr>
              <p:sp>
                <p:nvSpPr>
                  <p:cNvPr id="2209" name="Line 17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10" name="Line 18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11" name="Line 18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205" name="Group 182"/>
                <p:cNvGrpSpPr>
                  <a:grpSpLocks/>
                </p:cNvGrpSpPr>
                <p:nvPr/>
              </p:nvGrpSpPr>
              <p:grpSpPr bwMode="auto">
                <a:xfrm flipV="1">
                  <a:off x="3686" y="243"/>
                  <a:ext cx="177" cy="66"/>
                  <a:chOff x="2848" y="848"/>
                  <a:chExt cx="140" cy="98"/>
                </a:xfrm>
              </p:grpSpPr>
              <p:sp>
                <p:nvSpPr>
                  <p:cNvPr id="2206" name="Line 18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07" name="Line 18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08" name="Line 18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129" name="Group 186"/>
              <p:cNvGrpSpPr>
                <a:grpSpLocks/>
              </p:cNvGrpSpPr>
              <p:nvPr/>
            </p:nvGrpSpPr>
            <p:grpSpPr bwMode="auto">
              <a:xfrm>
                <a:off x="2275" y="1185"/>
                <a:ext cx="315" cy="147"/>
                <a:chOff x="3600" y="219"/>
                <a:chExt cx="360" cy="175"/>
              </a:xfrm>
            </p:grpSpPr>
            <p:sp>
              <p:nvSpPr>
                <p:cNvPr id="2186" name="Oval 18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187" name="Line 18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88" name="Line 18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89" name="Rectangle 19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2190" name="Oval 19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2191" name="Group 192"/>
                <p:cNvGrpSpPr>
                  <a:grpSpLocks/>
                </p:cNvGrpSpPr>
                <p:nvPr/>
              </p:nvGrpSpPr>
              <p:grpSpPr bwMode="auto">
                <a:xfrm>
                  <a:off x="3686" y="244"/>
                  <a:ext cx="177" cy="66"/>
                  <a:chOff x="2848" y="848"/>
                  <a:chExt cx="140" cy="98"/>
                </a:xfrm>
              </p:grpSpPr>
              <p:sp>
                <p:nvSpPr>
                  <p:cNvPr id="2196" name="Line 19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97" name="Line 19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98" name="Line 19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92" name="Group 196"/>
                <p:cNvGrpSpPr>
                  <a:grpSpLocks/>
                </p:cNvGrpSpPr>
                <p:nvPr/>
              </p:nvGrpSpPr>
              <p:grpSpPr bwMode="auto">
                <a:xfrm flipV="1">
                  <a:off x="3686" y="243"/>
                  <a:ext cx="177" cy="66"/>
                  <a:chOff x="2848" y="848"/>
                  <a:chExt cx="140" cy="98"/>
                </a:xfrm>
              </p:grpSpPr>
              <p:sp>
                <p:nvSpPr>
                  <p:cNvPr id="2193" name="Line 19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94" name="Line 19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95" name="Line 19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130" name="Group 200"/>
              <p:cNvGrpSpPr>
                <a:grpSpLocks/>
              </p:cNvGrpSpPr>
              <p:nvPr/>
            </p:nvGrpSpPr>
            <p:grpSpPr bwMode="auto">
              <a:xfrm>
                <a:off x="2153" y="1750"/>
                <a:ext cx="316" cy="147"/>
                <a:chOff x="3600" y="219"/>
                <a:chExt cx="360" cy="175"/>
              </a:xfrm>
            </p:grpSpPr>
            <p:sp>
              <p:nvSpPr>
                <p:cNvPr id="2173" name="Oval 20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174" name="Line 202"/>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5" name="Line 203"/>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6" name="Rectangle 204"/>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2177" name="Oval 20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2178" name="Group 206"/>
                <p:cNvGrpSpPr>
                  <a:grpSpLocks/>
                </p:cNvGrpSpPr>
                <p:nvPr/>
              </p:nvGrpSpPr>
              <p:grpSpPr bwMode="auto">
                <a:xfrm>
                  <a:off x="3686" y="244"/>
                  <a:ext cx="177" cy="66"/>
                  <a:chOff x="2848" y="848"/>
                  <a:chExt cx="140" cy="98"/>
                </a:xfrm>
              </p:grpSpPr>
              <p:sp>
                <p:nvSpPr>
                  <p:cNvPr id="2183" name="Line 20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84" name="Line 20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85" name="Line 20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79" name="Group 210"/>
                <p:cNvGrpSpPr>
                  <a:grpSpLocks/>
                </p:cNvGrpSpPr>
                <p:nvPr/>
              </p:nvGrpSpPr>
              <p:grpSpPr bwMode="auto">
                <a:xfrm flipV="1">
                  <a:off x="3686" y="243"/>
                  <a:ext cx="177" cy="66"/>
                  <a:chOff x="2848" y="848"/>
                  <a:chExt cx="140" cy="98"/>
                </a:xfrm>
              </p:grpSpPr>
              <p:sp>
                <p:nvSpPr>
                  <p:cNvPr id="2180" name="Line 21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81" name="Line 21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82" name="Line 21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131" name="Group 214"/>
              <p:cNvGrpSpPr>
                <a:grpSpLocks/>
              </p:cNvGrpSpPr>
              <p:nvPr/>
            </p:nvGrpSpPr>
            <p:grpSpPr bwMode="auto">
              <a:xfrm>
                <a:off x="1943" y="2118"/>
                <a:ext cx="316" cy="148"/>
                <a:chOff x="3600" y="219"/>
                <a:chExt cx="360" cy="175"/>
              </a:xfrm>
            </p:grpSpPr>
            <p:sp>
              <p:nvSpPr>
                <p:cNvPr id="2160" name="Oval 21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161" name="Line 216"/>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62" name="Line 217"/>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63" name="Rectangle 218"/>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2164" name="Oval 21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2165" name="Group 220"/>
                <p:cNvGrpSpPr>
                  <a:grpSpLocks/>
                </p:cNvGrpSpPr>
                <p:nvPr/>
              </p:nvGrpSpPr>
              <p:grpSpPr bwMode="auto">
                <a:xfrm>
                  <a:off x="3686" y="244"/>
                  <a:ext cx="177" cy="66"/>
                  <a:chOff x="2848" y="848"/>
                  <a:chExt cx="140" cy="98"/>
                </a:xfrm>
              </p:grpSpPr>
              <p:sp>
                <p:nvSpPr>
                  <p:cNvPr id="2170" name="Line 22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1" name="Line 22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2" name="Line 22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66" name="Group 224"/>
                <p:cNvGrpSpPr>
                  <a:grpSpLocks/>
                </p:cNvGrpSpPr>
                <p:nvPr/>
              </p:nvGrpSpPr>
              <p:grpSpPr bwMode="auto">
                <a:xfrm flipV="1">
                  <a:off x="3686" y="243"/>
                  <a:ext cx="177" cy="66"/>
                  <a:chOff x="2848" y="848"/>
                  <a:chExt cx="140" cy="98"/>
                </a:xfrm>
              </p:grpSpPr>
              <p:sp>
                <p:nvSpPr>
                  <p:cNvPr id="2167" name="Line 22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68" name="Line 22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69" name="Line 22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132" name="Group 228"/>
              <p:cNvGrpSpPr>
                <a:grpSpLocks/>
              </p:cNvGrpSpPr>
              <p:nvPr/>
            </p:nvGrpSpPr>
            <p:grpSpPr bwMode="auto">
              <a:xfrm>
                <a:off x="1559" y="2426"/>
                <a:ext cx="315" cy="147"/>
                <a:chOff x="3600" y="219"/>
                <a:chExt cx="360" cy="175"/>
              </a:xfrm>
            </p:grpSpPr>
            <p:sp>
              <p:nvSpPr>
                <p:cNvPr id="2147" name="Oval 22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148" name="Line 23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9" name="Line 23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0" name="Rectangle 23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2151" name="Oval 23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2152" name="Group 234"/>
                <p:cNvGrpSpPr>
                  <a:grpSpLocks/>
                </p:cNvGrpSpPr>
                <p:nvPr/>
              </p:nvGrpSpPr>
              <p:grpSpPr bwMode="auto">
                <a:xfrm>
                  <a:off x="3686" y="244"/>
                  <a:ext cx="177" cy="66"/>
                  <a:chOff x="2848" y="848"/>
                  <a:chExt cx="140" cy="98"/>
                </a:xfrm>
              </p:grpSpPr>
              <p:sp>
                <p:nvSpPr>
                  <p:cNvPr id="2157" name="Line 23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8" name="Line 23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9" name="Line 23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53" name="Group 238"/>
                <p:cNvGrpSpPr>
                  <a:grpSpLocks/>
                </p:cNvGrpSpPr>
                <p:nvPr/>
              </p:nvGrpSpPr>
              <p:grpSpPr bwMode="auto">
                <a:xfrm flipV="1">
                  <a:off x="3686" y="243"/>
                  <a:ext cx="177" cy="66"/>
                  <a:chOff x="2848" y="848"/>
                  <a:chExt cx="140" cy="98"/>
                </a:xfrm>
              </p:grpSpPr>
              <p:sp>
                <p:nvSpPr>
                  <p:cNvPr id="2154" name="Line 23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5" name="Line 24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6" name="Line 24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133" name="Group 242"/>
              <p:cNvGrpSpPr>
                <a:grpSpLocks/>
              </p:cNvGrpSpPr>
              <p:nvPr/>
            </p:nvGrpSpPr>
            <p:grpSpPr bwMode="auto">
              <a:xfrm>
                <a:off x="1053" y="2189"/>
                <a:ext cx="316" cy="147"/>
                <a:chOff x="3600" y="219"/>
                <a:chExt cx="360" cy="175"/>
              </a:xfrm>
            </p:grpSpPr>
            <p:sp>
              <p:nvSpPr>
                <p:cNvPr id="2134" name="Oval 24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135" name="Line 244"/>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36" name="Line 245"/>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37" name="Rectangle 246"/>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2138" name="Oval 24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2139" name="Group 248"/>
                <p:cNvGrpSpPr>
                  <a:grpSpLocks/>
                </p:cNvGrpSpPr>
                <p:nvPr/>
              </p:nvGrpSpPr>
              <p:grpSpPr bwMode="auto">
                <a:xfrm>
                  <a:off x="3686" y="244"/>
                  <a:ext cx="177" cy="66"/>
                  <a:chOff x="2848" y="848"/>
                  <a:chExt cx="140" cy="98"/>
                </a:xfrm>
              </p:grpSpPr>
              <p:sp>
                <p:nvSpPr>
                  <p:cNvPr id="2144" name="Line 24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5" name="Line 25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6" name="Line 25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40" name="Group 252"/>
                <p:cNvGrpSpPr>
                  <a:grpSpLocks/>
                </p:cNvGrpSpPr>
                <p:nvPr/>
              </p:nvGrpSpPr>
              <p:grpSpPr bwMode="auto">
                <a:xfrm flipV="1">
                  <a:off x="3686" y="243"/>
                  <a:ext cx="177" cy="66"/>
                  <a:chOff x="2848" y="848"/>
                  <a:chExt cx="140" cy="98"/>
                </a:xfrm>
              </p:grpSpPr>
              <p:sp>
                <p:nvSpPr>
                  <p:cNvPr id="2141" name="Line 25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2" name="Line 25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3" name="Line 25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sp>
          <p:nvSpPr>
            <p:cNvPr id="2114" name="Text Box 256"/>
            <p:cNvSpPr txBox="1">
              <a:spLocks noChangeArrowheads="1"/>
            </p:cNvSpPr>
            <p:nvPr/>
          </p:nvSpPr>
          <p:spPr bwMode="auto">
            <a:xfrm>
              <a:off x="1846" y="850"/>
              <a:ext cx="60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latin typeface="Comic Sans MS" panose="030F0702030302020204" pitchFamily="66" charset="0"/>
                </a:rPr>
                <a:t>router</a:t>
              </a:r>
              <a:endParaRPr lang="en-US" altLang="zh-CN" sz="2000"/>
            </a:p>
          </p:txBody>
        </p:sp>
        <p:sp>
          <p:nvSpPr>
            <p:cNvPr id="2115" name="Text Box 257"/>
            <p:cNvSpPr txBox="1">
              <a:spLocks noChangeArrowheads="1"/>
            </p:cNvSpPr>
            <p:nvPr/>
          </p:nvSpPr>
          <p:spPr bwMode="auto">
            <a:xfrm>
              <a:off x="0" y="2696"/>
              <a:ext cx="99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latin typeface="Comic Sans MS" panose="030F0702030302020204" pitchFamily="66" charset="0"/>
                </a:rPr>
                <a:t>workstation</a:t>
              </a:r>
              <a:endParaRPr lang="en-US" altLang="zh-CN" sz="2000"/>
            </a:p>
          </p:txBody>
        </p:sp>
        <p:sp>
          <p:nvSpPr>
            <p:cNvPr id="2116" name="Text Box 258"/>
            <p:cNvSpPr txBox="1">
              <a:spLocks noChangeArrowheads="1"/>
            </p:cNvSpPr>
            <p:nvPr/>
          </p:nvSpPr>
          <p:spPr bwMode="auto">
            <a:xfrm>
              <a:off x="2355" y="2306"/>
              <a:ext cx="60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latin typeface="Comic Sans MS" panose="030F0702030302020204" pitchFamily="66" charset="0"/>
                </a:rPr>
                <a:t>server</a:t>
              </a:r>
              <a:endParaRPr lang="en-US" altLang="zh-CN" sz="2000"/>
            </a:p>
          </p:txBody>
        </p:sp>
        <p:sp>
          <p:nvSpPr>
            <p:cNvPr id="2117" name="Text Box 259"/>
            <p:cNvSpPr txBox="1">
              <a:spLocks noChangeArrowheads="1"/>
            </p:cNvSpPr>
            <p:nvPr/>
          </p:nvSpPr>
          <p:spPr bwMode="auto">
            <a:xfrm>
              <a:off x="2275" y="3055"/>
              <a:ext cx="5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latin typeface="Comic Sans MS" panose="030F0702030302020204" pitchFamily="66" charset="0"/>
                </a:rPr>
                <a:t>mobile</a:t>
              </a:r>
              <a:endParaRPr lang="en-US" altLang="zh-CN" sz="2000"/>
            </a:p>
          </p:txBody>
        </p:sp>
        <p:sp>
          <p:nvSpPr>
            <p:cNvPr id="2118" name="Line 261"/>
            <p:cNvSpPr>
              <a:spLocks noChangeShapeType="1"/>
            </p:cNvSpPr>
            <p:nvPr/>
          </p:nvSpPr>
          <p:spPr bwMode="auto">
            <a:xfrm flipV="1">
              <a:off x="1214" y="2431"/>
              <a:ext cx="1" cy="15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19" name="Text Box 264"/>
            <p:cNvSpPr txBox="1">
              <a:spLocks noChangeArrowheads="1"/>
            </p:cNvSpPr>
            <p:nvPr/>
          </p:nvSpPr>
          <p:spPr bwMode="auto">
            <a:xfrm>
              <a:off x="0" y="1575"/>
              <a:ext cx="53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latin typeface="Comic Sans MS" panose="030F0702030302020204" pitchFamily="66" charset="0"/>
                </a:rPr>
                <a:t>Home</a:t>
              </a:r>
            </a:p>
          </p:txBody>
        </p:sp>
        <p:grpSp>
          <p:nvGrpSpPr>
            <p:cNvPr id="2120" name="Group 282"/>
            <p:cNvGrpSpPr>
              <a:grpSpLocks/>
            </p:cNvGrpSpPr>
            <p:nvPr/>
          </p:nvGrpSpPr>
          <p:grpSpPr bwMode="auto">
            <a:xfrm>
              <a:off x="160" y="940"/>
              <a:ext cx="2097" cy="2571"/>
              <a:chOff x="160" y="940"/>
              <a:chExt cx="2097" cy="2571"/>
            </a:xfrm>
          </p:grpSpPr>
          <p:pic>
            <p:nvPicPr>
              <p:cNvPr id="2121" name="Picture 277" descr="j0227977"/>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2003" y="3111"/>
                <a:ext cx="254"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22" name="Picture 278" descr="j0227977"/>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60" y="940"/>
                <a:ext cx="254"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23" name="Picture 279" descr="j0216720"/>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38" y="1923"/>
                <a:ext cx="29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24" name="Picture 280" descr="j0216720"/>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5" y="2339"/>
                <a:ext cx="29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25" name="Picture 281" descr="j0216720"/>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251" y="3181"/>
                <a:ext cx="29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4368">
                                            <p:txEl>
                                              <p:pRg st="0" end="0"/>
                                            </p:txEl>
                                          </p:spTgt>
                                        </p:tgtEl>
                                        <p:attrNameLst>
                                          <p:attrName>style.visibility</p:attrName>
                                        </p:attrNameLst>
                                      </p:cBhvr>
                                      <p:to>
                                        <p:strVal val="visible"/>
                                      </p:to>
                                    </p:set>
                                    <p:anim calcmode="discrete" valueType="clr">
                                      <p:cBhvr override="childStyle">
                                        <p:cTn id="7" dur="80"/>
                                        <p:tgtEl>
                                          <p:spTgt spid="4368">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368">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4368">
                                            <p:txEl>
                                              <p:pRg st="0" end="0"/>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4368">
                                            <p:txEl>
                                              <p:pRg st="1" end="1"/>
                                            </p:txEl>
                                          </p:spTgt>
                                        </p:tgtEl>
                                        <p:attrNameLst>
                                          <p:attrName>style.visibility</p:attrName>
                                        </p:attrNameLst>
                                      </p:cBhvr>
                                      <p:to>
                                        <p:strVal val="visible"/>
                                      </p:to>
                                    </p:set>
                                    <p:anim calcmode="discrete" valueType="clr">
                                      <p:cBhvr override="childStyle">
                                        <p:cTn id="14" dur="80"/>
                                        <p:tgtEl>
                                          <p:spTgt spid="4368">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4368">
                                            <p:txEl>
                                              <p:pRg st="1" end="1"/>
                                            </p:txEl>
                                          </p:spTgt>
                                        </p:tgtEl>
                                        <p:attrNameLst>
                                          <p:attrName>fillcolor</p:attrName>
                                        </p:attrNameLst>
                                      </p:cBhvr>
                                      <p:tavLst>
                                        <p:tav tm="0">
                                          <p:val>
                                            <p:clrVal>
                                              <a:schemeClr val="accent2"/>
                                            </p:clrVal>
                                          </p:val>
                                        </p:tav>
                                        <p:tav tm="50000">
                                          <p:val>
                                            <p:clrVal>
                                              <a:schemeClr val="hlink"/>
                                            </p:clrVal>
                                          </p:val>
                                        </p:tav>
                                      </p:tavLst>
                                    </p:anim>
                                    <p:set>
                                      <p:cBhvr>
                                        <p:cTn id="16" dur="80"/>
                                        <p:tgtEl>
                                          <p:spTgt spid="4368">
                                            <p:txEl>
                                              <p:pRg st="1" end="1"/>
                                            </p:txEl>
                                          </p:spTgt>
                                        </p:tgtEl>
                                        <p:attrNameLst>
                                          <p:attrName>fill.type</p:attrName>
                                        </p:attrNameLst>
                                      </p:cBhvr>
                                      <p:to>
                                        <p:strVal val="solid"/>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7" presetClass="entr" presetSubtype="0" fill="hold" nodeType="clickEffect">
                                  <p:stCondLst>
                                    <p:cond delay="0"/>
                                  </p:stCondLst>
                                  <p:iterate type="lt">
                                    <p:tmPct val="50000"/>
                                  </p:iterate>
                                  <p:childTnLst>
                                    <p:set>
                                      <p:cBhvr>
                                        <p:cTn id="20" dur="1" fill="hold">
                                          <p:stCondLst>
                                            <p:cond delay="0"/>
                                          </p:stCondLst>
                                        </p:cTn>
                                        <p:tgtEl>
                                          <p:spTgt spid="4368">
                                            <p:txEl>
                                              <p:pRg st="2" end="2"/>
                                            </p:txEl>
                                          </p:spTgt>
                                        </p:tgtEl>
                                        <p:attrNameLst>
                                          <p:attrName>style.visibility</p:attrName>
                                        </p:attrNameLst>
                                      </p:cBhvr>
                                      <p:to>
                                        <p:strVal val="visible"/>
                                      </p:to>
                                    </p:set>
                                    <p:anim calcmode="discrete" valueType="clr">
                                      <p:cBhvr override="childStyle">
                                        <p:cTn id="21" dur="80"/>
                                        <p:tgtEl>
                                          <p:spTgt spid="4368">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4368">
                                            <p:txEl>
                                              <p:pRg st="2" end="2"/>
                                            </p:txEl>
                                          </p:spTgt>
                                        </p:tgtEl>
                                        <p:attrNameLst>
                                          <p:attrName>fillcolor</p:attrName>
                                        </p:attrNameLst>
                                      </p:cBhvr>
                                      <p:tavLst>
                                        <p:tav tm="0">
                                          <p:val>
                                            <p:clrVal>
                                              <a:schemeClr val="accent2"/>
                                            </p:clrVal>
                                          </p:val>
                                        </p:tav>
                                        <p:tav tm="50000">
                                          <p:val>
                                            <p:clrVal>
                                              <a:schemeClr val="hlink"/>
                                            </p:clrVal>
                                          </p:val>
                                        </p:tav>
                                      </p:tavLst>
                                    </p:anim>
                                    <p:set>
                                      <p:cBhvr>
                                        <p:cTn id="23" dur="80"/>
                                        <p:tgtEl>
                                          <p:spTgt spid="4368">
                                            <p:txEl>
                                              <p:pRg st="2" end="2"/>
                                            </p:txEl>
                                          </p:spTgt>
                                        </p:tgtEl>
                                        <p:attrNameLst>
                                          <p:attrName>fill.type</p:attrName>
                                        </p:attrNameLst>
                                      </p:cBhvr>
                                      <p:to>
                                        <p:strVal val="solid"/>
                                      </p:to>
                                    </p:set>
                                  </p:childTnLst>
                                </p:cTn>
                              </p:par>
                              <p:par>
                                <p:cTn id="24" presetID="27" presetClass="entr" presetSubtype="0" fill="hold" nodeType="withEffect">
                                  <p:stCondLst>
                                    <p:cond delay="0"/>
                                  </p:stCondLst>
                                  <p:iterate type="lt">
                                    <p:tmPct val="50000"/>
                                  </p:iterate>
                                  <p:childTnLst>
                                    <p:set>
                                      <p:cBhvr>
                                        <p:cTn id="25" dur="1" fill="hold">
                                          <p:stCondLst>
                                            <p:cond delay="0"/>
                                          </p:stCondLst>
                                        </p:cTn>
                                        <p:tgtEl>
                                          <p:spTgt spid="4368">
                                            <p:txEl>
                                              <p:pRg st="3" end="3"/>
                                            </p:txEl>
                                          </p:spTgt>
                                        </p:tgtEl>
                                        <p:attrNameLst>
                                          <p:attrName>style.visibility</p:attrName>
                                        </p:attrNameLst>
                                      </p:cBhvr>
                                      <p:to>
                                        <p:strVal val="visible"/>
                                      </p:to>
                                    </p:set>
                                    <p:anim calcmode="discrete" valueType="clr">
                                      <p:cBhvr override="childStyle">
                                        <p:cTn id="26" dur="80"/>
                                        <p:tgtEl>
                                          <p:spTgt spid="4368">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4368">
                                            <p:txEl>
                                              <p:pRg st="3" end="3"/>
                                            </p:txEl>
                                          </p:spTgt>
                                        </p:tgtEl>
                                        <p:attrNameLst>
                                          <p:attrName>fillcolor</p:attrName>
                                        </p:attrNameLst>
                                      </p:cBhvr>
                                      <p:tavLst>
                                        <p:tav tm="0">
                                          <p:val>
                                            <p:clrVal>
                                              <a:schemeClr val="accent2"/>
                                            </p:clrVal>
                                          </p:val>
                                        </p:tav>
                                        <p:tav tm="50000">
                                          <p:val>
                                            <p:clrVal>
                                              <a:schemeClr val="hlink"/>
                                            </p:clrVal>
                                          </p:val>
                                        </p:tav>
                                      </p:tavLst>
                                    </p:anim>
                                    <p:set>
                                      <p:cBhvr>
                                        <p:cTn id="28" dur="80"/>
                                        <p:tgtEl>
                                          <p:spTgt spid="4368">
                                            <p:txEl>
                                              <p:pRg st="3" end="3"/>
                                            </p:txEl>
                                          </p:spTgt>
                                        </p:tgtEl>
                                        <p:attrNameLst>
                                          <p:attrName>fill.type</p:attrName>
                                        </p:attrNameLst>
                                      </p:cBhvr>
                                      <p:to>
                                        <p:strVal val="solid"/>
                                      </p:to>
                                    </p:set>
                                  </p:childTnLst>
                                </p:cTn>
                              </p:par>
                              <p:par>
                                <p:cTn id="29" presetID="27" presetClass="entr" presetSubtype="0" fill="hold" nodeType="withEffect">
                                  <p:stCondLst>
                                    <p:cond delay="0"/>
                                  </p:stCondLst>
                                  <p:iterate type="lt">
                                    <p:tmPct val="50000"/>
                                  </p:iterate>
                                  <p:childTnLst>
                                    <p:set>
                                      <p:cBhvr>
                                        <p:cTn id="30" dur="1" fill="hold">
                                          <p:stCondLst>
                                            <p:cond delay="0"/>
                                          </p:stCondLst>
                                        </p:cTn>
                                        <p:tgtEl>
                                          <p:spTgt spid="4368">
                                            <p:txEl>
                                              <p:pRg st="4" end="4"/>
                                            </p:txEl>
                                          </p:spTgt>
                                        </p:tgtEl>
                                        <p:attrNameLst>
                                          <p:attrName>style.visibility</p:attrName>
                                        </p:attrNameLst>
                                      </p:cBhvr>
                                      <p:to>
                                        <p:strVal val="visible"/>
                                      </p:to>
                                    </p:set>
                                    <p:anim calcmode="discrete" valueType="clr">
                                      <p:cBhvr override="childStyle">
                                        <p:cTn id="31" dur="80"/>
                                        <p:tgtEl>
                                          <p:spTgt spid="4368">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2" dur="80"/>
                                        <p:tgtEl>
                                          <p:spTgt spid="4368">
                                            <p:txEl>
                                              <p:pRg st="4" end="4"/>
                                            </p:txEl>
                                          </p:spTgt>
                                        </p:tgtEl>
                                        <p:attrNameLst>
                                          <p:attrName>fillcolor</p:attrName>
                                        </p:attrNameLst>
                                      </p:cBhvr>
                                      <p:tavLst>
                                        <p:tav tm="0">
                                          <p:val>
                                            <p:clrVal>
                                              <a:schemeClr val="accent2"/>
                                            </p:clrVal>
                                          </p:val>
                                        </p:tav>
                                        <p:tav tm="50000">
                                          <p:val>
                                            <p:clrVal>
                                              <a:schemeClr val="hlink"/>
                                            </p:clrVal>
                                          </p:val>
                                        </p:tav>
                                      </p:tavLst>
                                    </p:anim>
                                    <p:set>
                                      <p:cBhvr>
                                        <p:cTn id="33" dur="80"/>
                                        <p:tgtEl>
                                          <p:spTgt spid="4368">
                                            <p:txEl>
                                              <p:pRg st="4" end="4"/>
                                            </p:txEl>
                                          </p:spTgt>
                                        </p:tgtEl>
                                        <p:attrNameLst>
                                          <p:attrName>fill.type</p:attrName>
                                        </p:attrNameLst>
                                      </p:cBhvr>
                                      <p:to>
                                        <p:strVal val="solid"/>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27" presetClass="entr" presetSubtype="0" fill="hold" nodeType="clickEffect">
                                  <p:stCondLst>
                                    <p:cond delay="0"/>
                                  </p:stCondLst>
                                  <p:iterate type="lt">
                                    <p:tmPct val="50000"/>
                                  </p:iterate>
                                  <p:childTnLst>
                                    <p:set>
                                      <p:cBhvr>
                                        <p:cTn id="37" dur="1" fill="hold">
                                          <p:stCondLst>
                                            <p:cond delay="0"/>
                                          </p:stCondLst>
                                        </p:cTn>
                                        <p:tgtEl>
                                          <p:spTgt spid="4368">
                                            <p:txEl>
                                              <p:pRg st="5" end="5"/>
                                            </p:txEl>
                                          </p:spTgt>
                                        </p:tgtEl>
                                        <p:attrNameLst>
                                          <p:attrName>style.visibility</p:attrName>
                                        </p:attrNameLst>
                                      </p:cBhvr>
                                      <p:to>
                                        <p:strVal val="visible"/>
                                      </p:to>
                                    </p:set>
                                    <p:anim calcmode="discrete" valueType="clr">
                                      <p:cBhvr override="childStyle">
                                        <p:cTn id="38" dur="80"/>
                                        <p:tgtEl>
                                          <p:spTgt spid="4368">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9" dur="80"/>
                                        <p:tgtEl>
                                          <p:spTgt spid="4368">
                                            <p:txEl>
                                              <p:pRg st="5" end="5"/>
                                            </p:txEl>
                                          </p:spTgt>
                                        </p:tgtEl>
                                        <p:attrNameLst>
                                          <p:attrName>fillcolor</p:attrName>
                                        </p:attrNameLst>
                                      </p:cBhvr>
                                      <p:tavLst>
                                        <p:tav tm="0">
                                          <p:val>
                                            <p:clrVal>
                                              <a:schemeClr val="accent2"/>
                                            </p:clrVal>
                                          </p:val>
                                        </p:tav>
                                        <p:tav tm="50000">
                                          <p:val>
                                            <p:clrVal>
                                              <a:schemeClr val="hlink"/>
                                            </p:clrVal>
                                          </p:val>
                                        </p:tav>
                                      </p:tavLst>
                                    </p:anim>
                                    <p:set>
                                      <p:cBhvr>
                                        <p:cTn id="40" dur="80"/>
                                        <p:tgtEl>
                                          <p:spTgt spid="4368">
                                            <p:txEl>
                                              <p:pRg st="5" end="5"/>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CB96751B-6368-4956-8516-80F7C60A6D9F}" type="slidenum">
              <a:rPr lang="zh-CN" altLang="en-US" sz="1400">
                <a:latin typeface="Tahoma" panose="020B0604030504040204" pitchFamily="34" charset="0"/>
              </a:rPr>
              <a:pPr/>
              <a:t>21</a:t>
            </a:fld>
            <a:endParaRPr lang="en-US" altLang="zh-CN" sz="1400">
              <a:latin typeface="Tahoma" panose="020B0604030504040204" pitchFamily="34" charset="0"/>
            </a:endParaRPr>
          </a:p>
        </p:txBody>
      </p:sp>
      <p:sp>
        <p:nvSpPr>
          <p:cNvPr id="3090" name="Rectangle 2"/>
          <p:cNvSpPr>
            <a:spLocks noGrp="1" noChangeArrowheads="1"/>
          </p:cNvSpPr>
          <p:nvPr>
            <p:ph type="title"/>
          </p:nvPr>
        </p:nvSpPr>
        <p:spPr>
          <a:xfrm>
            <a:off x="0" y="228600"/>
            <a:ext cx="9426575" cy="1143000"/>
          </a:xfrm>
        </p:spPr>
        <p:txBody>
          <a:bodyPr/>
          <a:lstStyle/>
          <a:p>
            <a:pPr eaLnBrk="1" hangingPunct="1"/>
            <a:r>
              <a:rPr lang="en-US" altLang="zh-CN" sz="3600">
                <a:latin typeface="Comic Sans MS" panose="030F0702030302020204" pitchFamily="66" charset="0"/>
              </a:rPr>
              <a:t>What’s the </a:t>
            </a:r>
            <a:r>
              <a:rPr lang="en-US" altLang="zh-CN" sz="3600">
                <a:solidFill>
                  <a:srgbClr val="FF3300"/>
                </a:solidFill>
                <a:latin typeface="Comic Sans MS" panose="030F0702030302020204" pitchFamily="66" charset="0"/>
              </a:rPr>
              <a:t>Internet</a:t>
            </a:r>
            <a:r>
              <a:rPr lang="en-US" altLang="zh-CN" sz="3600">
                <a:latin typeface="Comic Sans MS" panose="030F0702030302020204" pitchFamily="66" charset="0"/>
              </a:rPr>
              <a:t>: “nuts and bolts” view</a:t>
            </a:r>
            <a:endParaRPr lang="en-US" altLang="zh-CN">
              <a:latin typeface="Comic Sans MS" panose="030F0702030302020204" pitchFamily="66" charset="0"/>
            </a:endParaRPr>
          </a:p>
        </p:txBody>
      </p:sp>
      <p:sp>
        <p:nvSpPr>
          <p:cNvPr id="5123" name="Rectangle 3"/>
          <p:cNvSpPr>
            <a:spLocks noGrp="1" noChangeArrowheads="1"/>
          </p:cNvSpPr>
          <p:nvPr>
            <p:ph type="body" sz="half" idx="1"/>
          </p:nvPr>
        </p:nvSpPr>
        <p:spPr>
          <a:xfrm>
            <a:off x="276225" y="1509713"/>
            <a:ext cx="5014913" cy="4648200"/>
          </a:xfrm>
          <a:noFill/>
        </p:spPr>
        <p:txBody>
          <a:bodyPr/>
          <a:lstStyle/>
          <a:p>
            <a:pPr eaLnBrk="1" hangingPunct="1">
              <a:spcBef>
                <a:spcPct val="0"/>
              </a:spcBef>
            </a:pPr>
            <a:r>
              <a:rPr lang="en-US" altLang="zh-CN" i="1" dirty="0">
                <a:solidFill>
                  <a:srgbClr val="0000FF"/>
                </a:solidFill>
                <a:latin typeface="Comic Sans MS" panose="030F0702030302020204" pitchFamily="66" charset="0"/>
              </a:rPr>
              <a:t>protocols</a:t>
            </a:r>
            <a:r>
              <a:rPr lang="en-US" altLang="zh-CN" dirty="0">
                <a:solidFill>
                  <a:srgbClr val="0000FF"/>
                </a:solidFill>
                <a:latin typeface="Comic Sans MS" panose="030F0702030302020204" pitchFamily="66" charset="0"/>
              </a:rPr>
              <a:t> control sending, receiving of </a:t>
            </a:r>
            <a:r>
              <a:rPr lang="en-US" altLang="zh-CN" dirty="0" err="1">
                <a:solidFill>
                  <a:srgbClr val="0000FF"/>
                </a:solidFill>
                <a:latin typeface="Comic Sans MS" panose="030F0702030302020204" pitchFamily="66" charset="0"/>
              </a:rPr>
              <a:t>msgs</a:t>
            </a:r>
            <a:endParaRPr lang="en-US" altLang="zh-CN" dirty="0">
              <a:solidFill>
                <a:srgbClr val="0000FF"/>
              </a:solidFill>
              <a:latin typeface="Comic Sans MS" panose="030F0702030302020204" pitchFamily="66" charset="0"/>
            </a:endParaRPr>
          </a:p>
          <a:p>
            <a:pPr lvl="1" eaLnBrk="1" hangingPunct="1">
              <a:spcBef>
                <a:spcPct val="0"/>
              </a:spcBef>
            </a:pPr>
            <a:r>
              <a:rPr lang="en-US" altLang="zh-CN" dirty="0">
                <a:solidFill>
                  <a:srgbClr val="0000FF"/>
                </a:solidFill>
                <a:latin typeface="Comic Sans MS" panose="030F0702030302020204" pitchFamily="66" charset="0"/>
              </a:rPr>
              <a:t>e.g., TCP, IP, HTTP, FTP,  PPP</a:t>
            </a:r>
          </a:p>
          <a:p>
            <a:pPr eaLnBrk="1" hangingPunct="1">
              <a:spcBef>
                <a:spcPct val="0"/>
              </a:spcBef>
            </a:pPr>
            <a:r>
              <a:rPr lang="en-US" altLang="zh-CN" i="1" dirty="0">
                <a:solidFill>
                  <a:srgbClr val="0000FF"/>
                </a:solidFill>
                <a:latin typeface="Comic Sans MS" panose="030F0702030302020204" pitchFamily="66" charset="0"/>
              </a:rPr>
              <a:t>Internet: </a:t>
            </a:r>
            <a:r>
              <a:rPr lang="en-US" altLang="zh-CN" dirty="0">
                <a:solidFill>
                  <a:srgbClr val="0000FF"/>
                </a:solidFill>
                <a:latin typeface="Comic Sans MS" panose="030F0702030302020204" pitchFamily="66" charset="0"/>
              </a:rPr>
              <a:t>“network of networks”</a:t>
            </a:r>
          </a:p>
          <a:p>
            <a:pPr lvl="1" eaLnBrk="1" hangingPunct="1">
              <a:spcBef>
                <a:spcPct val="0"/>
              </a:spcBef>
            </a:pPr>
            <a:r>
              <a:rPr lang="en-US" altLang="zh-CN" dirty="0">
                <a:solidFill>
                  <a:srgbClr val="0000FF"/>
                </a:solidFill>
                <a:latin typeface="Comic Sans MS" panose="030F0702030302020204" pitchFamily="66" charset="0"/>
              </a:rPr>
              <a:t>loosely hierarchical</a:t>
            </a:r>
          </a:p>
          <a:p>
            <a:pPr lvl="1" eaLnBrk="1" hangingPunct="1">
              <a:spcBef>
                <a:spcPct val="0"/>
              </a:spcBef>
            </a:pPr>
            <a:r>
              <a:rPr lang="en-US" altLang="zh-CN" dirty="0">
                <a:solidFill>
                  <a:srgbClr val="0000FF"/>
                </a:solidFill>
                <a:latin typeface="Comic Sans MS" panose="030F0702030302020204" pitchFamily="66" charset="0"/>
              </a:rPr>
              <a:t>public Internet versus private intranet</a:t>
            </a:r>
          </a:p>
          <a:p>
            <a:pPr eaLnBrk="1" hangingPunct="1">
              <a:spcBef>
                <a:spcPct val="0"/>
              </a:spcBef>
            </a:pPr>
            <a:r>
              <a:rPr lang="en-US" altLang="zh-CN" dirty="0">
                <a:solidFill>
                  <a:srgbClr val="0000FF"/>
                </a:solidFill>
                <a:latin typeface="Comic Sans MS" panose="030F0702030302020204" pitchFamily="66" charset="0"/>
              </a:rPr>
              <a:t>Internet standards</a:t>
            </a:r>
          </a:p>
          <a:p>
            <a:pPr lvl="1" eaLnBrk="1" hangingPunct="1">
              <a:spcBef>
                <a:spcPct val="0"/>
              </a:spcBef>
            </a:pPr>
            <a:r>
              <a:rPr lang="en-US" altLang="zh-CN" dirty="0">
                <a:solidFill>
                  <a:srgbClr val="0000FF"/>
                </a:solidFill>
                <a:latin typeface="Comic Sans MS" panose="030F0702030302020204" pitchFamily="66" charset="0"/>
              </a:rPr>
              <a:t>RFC: Request for comments</a:t>
            </a:r>
          </a:p>
          <a:p>
            <a:pPr lvl="1" eaLnBrk="1" hangingPunct="1">
              <a:spcBef>
                <a:spcPct val="0"/>
              </a:spcBef>
            </a:pPr>
            <a:r>
              <a:rPr lang="en-US" altLang="zh-CN" dirty="0">
                <a:solidFill>
                  <a:srgbClr val="0000FF"/>
                </a:solidFill>
                <a:latin typeface="Comic Sans MS" panose="030F0702030302020204" pitchFamily="66" charset="0"/>
              </a:rPr>
              <a:t>IETF: Internet Engineering Task Force</a:t>
            </a:r>
          </a:p>
        </p:txBody>
      </p:sp>
      <p:grpSp>
        <p:nvGrpSpPr>
          <p:cNvPr id="3092" name="Group 261"/>
          <p:cNvGrpSpPr>
            <a:grpSpLocks/>
          </p:cNvGrpSpPr>
          <p:nvPr/>
        </p:nvGrpSpPr>
        <p:grpSpPr bwMode="auto">
          <a:xfrm>
            <a:off x="5003800" y="2181225"/>
            <a:ext cx="3678238" cy="3713163"/>
            <a:chOff x="3137" y="1844"/>
            <a:chExt cx="2317" cy="2339"/>
          </a:xfrm>
        </p:grpSpPr>
        <p:sp>
          <p:nvSpPr>
            <p:cNvPr id="3093" name="Freeform 6"/>
            <p:cNvSpPr>
              <a:spLocks/>
            </p:cNvSpPr>
            <p:nvPr/>
          </p:nvSpPr>
          <p:spPr bwMode="auto">
            <a:xfrm>
              <a:off x="4321" y="1945"/>
              <a:ext cx="1133" cy="1055"/>
            </a:xfrm>
            <a:custGeom>
              <a:avLst/>
              <a:gdLst>
                <a:gd name="T0" fmla="*/ 30 w 1292"/>
                <a:gd name="T1" fmla="*/ 3 h 1255"/>
                <a:gd name="T2" fmla="*/ 4 w 1292"/>
                <a:gd name="T3" fmla="*/ 10 h 1255"/>
                <a:gd name="T4" fmla="*/ 4 w 1292"/>
                <a:gd name="T5" fmla="*/ 33 h 1255"/>
                <a:gd name="T6" fmla="*/ 7 w 1292"/>
                <a:gd name="T7" fmla="*/ 51 h 1255"/>
                <a:gd name="T8" fmla="*/ 30 w 1292"/>
                <a:gd name="T9" fmla="*/ 54 h 1255"/>
                <a:gd name="T10" fmla="*/ 79 w 1292"/>
                <a:gd name="T11" fmla="*/ 70 h 1255"/>
                <a:gd name="T12" fmla="*/ 122 w 1292"/>
                <a:gd name="T13" fmla="*/ 77 h 1255"/>
                <a:gd name="T14" fmla="*/ 146 w 1292"/>
                <a:gd name="T15" fmla="*/ 64 h 1255"/>
                <a:gd name="T16" fmla="*/ 156 w 1292"/>
                <a:gd name="T17" fmla="*/ 28 h 1255"/>
                <a:gd name="T18" fmla="*/ 146 w 1292"/>
                <a:gd name="T19" fmla="*/ 13 h 1255"/>
                <a:gd name="T20" fmla="*/ 90 w 1292"/>
                <a:gd name="T21" fmla="*/ 7 h 1255"/>
                <a:gd name="T22" fmla="*/ 30 w 1292"/>
                <a:gd name="T23" fmla="*/ 3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094" name="Freeform 7"/>
            <p:cNvSpPr>
              <a:spLocks/>
            </p:cNvSpPr>
            <p:nvPr/>
          </p:nvSpPr>
          <p:spPr bwMode="auto">
            <a:xfrm>
              <a:off x="3137" y="1855"/>
              <a:ext cx="1176" cy="1001"/>
            </a:xfrm>
            <a:custGeom>
              <a:avLst/>
              <a:gdLst>
                <a:gd name="T0" fmla="*/ 68 w 1340"/>
                <a:gd name="T1" fmla="*/ 3 h 1191"/>
                <a:gd name="T2" fmla="*/ 10 w 1340"/>
                <a:gd name="T3" fmla="*/ 3 h 1191"/>
                <a:gd name="T4" fmla="*/ 8 w 1340"/>
                <a:gd name="T5" fmla="*/ 24 h 1191"/>
                <a:gd name="T6" fmla="*/ 4 w 1340"/>
                <a:gd name="T7" fmla="*/ 45 h 1191"/>
                <a:gd name="T8" fmla="*/ 14 w 1340"/>
                <a:gd name="T9" fmla="*/ 54 h 1191"/>
                <a:gd name="T10" fmla="*/ 67 w 1340"/>
                <a:gd name="T11" fmla="*/ 54 h 1191"/>
                <a:gd name="T12" fmla="*/ 79 w 1340"/>
                <a:gd name="T13" fmla="*/ 70 h 1191"/>
                <a:gd name="T14" fmla="*/ 153 w 1340"/>
                <a:gd name="T15" fmla="*/ 67 h 1191"/>
                <a:gd name="T16" fmla="*/ 158 w 1340"/>
                <a:gd name="T17" fmla="*/ 35 h 1191"/>
                <a:gd name="T18" fmla="*/ 148 w 1340"/>
                <a:gd name="T19" fmla="*/ 21 h 1191"/>
                <a:gd name="T20" fmla="*/ 95 w 1340"/>
                <a:gd name="T21" fmla="*/ 18 h 1191"/>
                <a:gd name="T22" fmla="*/ 68 w 1340"/>
                <a:gd name="T23" fmla="*/ 3 h 11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0"/>
                <a:gd name="T37" fmla="*/ 0 h 1191"/>
                <a:gd name="T38" fmla="*/ 1340 w 1340"/>
                <a:gd name="T39" fmla="*/ 1191 h 119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095" name="Freeform 8"/>
            <p:cNvSpPr>
              <a:spLocks/>
            </p:cNvSpPr>
            <p:nvPr/>
          </p:nvSpPr>
          <p:spPr bwMode="auto">
            <a:xfrm>
              <a:off x="3369" y="2769"/>
              <a:ext cx="1874" cy="1398"/>
            </a:xfrm>
            <a:custGeom>
              <a:avLst/>
              <a:gdLst>
                <a:gd name="T0" fmla="*/ 4 w 2135"/>
                <a:gd name="T1" fmla="*/ 40 h 1662"/>
                <a:gd name="T2" fmla="*/ 13 w 2135"/>
                <a:gd name="T3" fmla="*/ 5 h 1662"/>
                <a:gd name="T4" fmla="*/ 81 w 2135"/>
                <a:gd name="T5" fmla="*/ 12 h 1662"/>
                <a:gd name="T6" fmla="*/ 150 w 2135"/>
                <a:gd name="T7" fmla="*/ 6 h 1662"/>
                <a:gd name="T8" fmla="*/ 249 w 2135"/>
                <a:gd name="T9" fmla="*/ 25 h 1662"/>
                <a:gd name="T10" fmla="*/ 249 w 2135"/>
                <a:gd name="T11" fmla="*/ 72 h 1662"/>
                <a:gd name="T12" fmla="*/ 197 w 2135"/>
                <a:gd name="T13" fmla="*/ 100 h 1662"/>
                <a:gd name="T14" fmla="*/ 101 w 2135"/>
                <a:gd name="T15" fmla="*/ 96 h 1662"/>
                <a:gd name="T16" fmla="*/ 61 w 2135"/>
                <a:gd name="T17" fmla="*/ 80 h 1662"/>
                <a:gd name="T18" fmla="*/ 23 w 2135"/>
                <a:gd name="T19" fmla="*/ 67 h 1662"/>
                <a:gd name="T20" fmla="*/ 4 w 2135"/>
                <a:gd name="T21" fmla="*/ 40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3096" name="Group 9"/>
            <p:cNvGrpSpPr>
              <a:grpSpLocks/>
            </p:cNvGrpSpPr>
            <p:nvPr/>
          </p:nvGrpSpPr>
          <p:grpSpPr bwMode="auto">
            <a:xfrm>
              <a:off x="3211" y="1940"/>
              <a:ext cx="462" cy="201"/>
              <a:chOff x="3552" y="246"/>
              <a:chExt cx="527" cy="248"/>
            </a:xfrm>
          </p:grpSpPr>
          <p:graphicFrame>
            <p:nvGraphicFramePr>
              <p:cNvPr id="3087" name="Object 10"/>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3073" name="Clip" r:id="rId4" imgW="1307263" imgH="1084139" progId="MS_ClipArt_Gallery.2">
                      <p:embed/>
                    </p:oleObj>
                  </mc:Choice>
                  <mc:Fallback>
                    <p:oleObj name="Clip" r:id="rId4" imgW="1307263" imgH="1084139" progId="MS_ClipArt_Gallery.2">
                      <p:embed/>
                      <p:pic>
                        <p:nvPicPr>
                          <p:cNvPr id="3087"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88" name="Object 11"/>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3074" name="Clip" r:id="rId6" imgW="681706" imgH="480401" progId="MS_ClipArt_Gallery.2">
                      <p:embed/>
                    </p:oleObj>
                  </mc:Choice>
                  <mc:Fallback>
                    <p:oleObj name="Clip" r:id="rId6" imgW="681706" imgH="480401" progId="MS_ClipArt_Gallery.2">
                      <p:embed/>
                      <p:pic>
                        <p:nvPicPr>
                          <p:cNvPr id="3088"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00" name="Line 12"/>
              <p:cNvSpPr>
                <a:spLocks noChangeShapeType="1"/>
              </p:cNvSpPr>
              <p:nvPr/>
            </p:nvSpPr>
            <p:spPr bwMode="auto">
              <a:xfrm flipV="1">
                <a:off x="3844" y="434"/>
                <a:ext cx="8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097" name="Group 13"/>
            <p:cNvGrpSpPr>
              <a:grpSpLocks/>
            </p:cNvGrpSpPr>
            <p:nvPr/>
          </p:nvGrpSpPr>
          <p:grpSpPr bwMode="auto">
            <a:xfrm>
              <a:off x="3211" y="2315"/>
              <a:ext cx="462" cy="201"/>
              <a:chOff x="3552" y="246"/>
              <a:chExt cx="527" cy="248"/>
            </a:xfrm>
          </p:grpSpPr>
          <p:graphicFrame>
            <p:nvGraphicFramePr>
              <p:cNvPr id="3085" name="Object 14"/>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3075" name="Clip" r:id="rId8" imgW="1307263" imgH="1084139" progId="MS_ClipArt_Gallery.2">
                      <p:embed/>
                    </p:oleObj>
                  </mc:Choice>
                  <mc:Fallback>
                    <p:oleObj name="Clip" r:id="rId8" imgW="1307263" imgH="1084139" progId="MS_ClipArt_Gallery.2">
                      <p:embed/>
                      <p:pic>
                        <p:nvPicPr>
                          <p:cNvPr id="3085"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86" name="Object 15"/>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3076" name="Clip" r:id="rId9" imgW="681706" imgH="480401" progId="MS_ClipArt_Gallery.2">
                      <p:embed/>
                    </p:oleObj>
                  </mc:Choice>
                  <mc:Fallback>
                    <p:oleObj name="Clip" r:id="rId9" imgW="681706" imgH="480401" progId="MS_ClipArt_Gallery.2">
                      <p:embed/>
                      <p:pic>
                        <p:nvPicPr>
                          <p:cNvPr id="3086"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99" name="Line 16"/>
              <p:cNvSpPr>
                <a:spLocks noChangeShapeType="1"/>
              </p:cNvSpPr>
              <p:nvPr/>
            </p:nvSpPr>
            <p:spPr bwMode="auto">
              <a:xfrm flipV="1">
                <a:off x="3844" y="434"/>
                <a:ext cx="8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098" name="Group 17"/>
            <p:cNvGrpSpPr>
              <a:grpSpLocks/>
            </p:cNvGrpSpPr>
            <p:nvPr/>
          </p:nvGrpSpPr>
          <p:grpSpPr bwMode="auto">
            <a:xfrm>
              <a:off x="3448" y="2181"/>
              <a:ext cx="44" cy="135"/>
              <a:chOff x="3842" y="406"/>
              <a:chExt cx="51" cy="167"/>
            </a:xfrm>
          </p:grpSpPr>
          <p:sp>
            <p:nvSpPr>
              <p:cNvPr id="3296" name="Oval 18"/>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97" name="Oval 19"/>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98" name="Oval 20"/>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3099" name="Group 21"/>
            <p:cNvGrpSpPr>
              <a:grpSpLocks/>
            </p:cNvGrpSpPr>
            <p:nvPr/>
          </p:nvGrpSpPr>
          <p:grpSpPr bwMode="auto">
            <a:xfrm>
              <a:off x="3744" y="2498"/>
              <a:ext cx="132" cy="249"/>
              <a:chOff x="4180" y="783"/>
              <a:chExt cx="150" cy="307"/>
            </a:xfrm>
          </p:grpSpPr>
          <p:sp>
            <p:nvSpPr>
              <p:cNvPr id="3288" name="AutoShape 22"/>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89" name="Rectangle 23"/>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90" name="Rectangle 24"/>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91" name="AutoShape 25"/>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92" name="Line 26"/>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93" name="Line 27"/>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94" name="Rectangle 28"/>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95" name="Rectangle 29"/>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3100" name="Group 30"/>
            <p:cNvGrpSpPr>
              <a:grpSpLocks/>
            </p:cNvGrpSpPr>
            <p:nvPr/>
          </p:nvGrpSpPr>
          <p:grpSpPr bwMode="auto">
            <a:xfrm rot="-5400000">
              <a:off x="3941" y="2547"/>
              <a:ext cx="51" cy="147"/>
              <a:chOff x="3842" y="406"/>
              <a:chExt cx="51" cy="167"/>
            </a:xfrm>
          </p:grpSpPr>
          <p:sp>
            <p:nvSpPr>
              <p:cNvPr id="3285" name="Oval 31"/>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86" name="Oval 32"/>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87" name="Oval 33"/>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3101" name="Line 34"/>
            <p:cNvSpPr>
              <a:spLocks noChangeShapeType="1"/>
            </p:cNvSpPr>
            <p:nvPr/>
          </p:nvSpPr>
          <p:spPr bwMode="auto">
            <a:xfrm>
              <a:off x="3830" y="2440"/>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02" name="Line 35"/>
            <p:cNvSpPr>
              <a:spLocks noChangeShapeType="1"/>
            </p:cNvSpPr>
            <p:nvPr/>
          </p:nvSpPr>
          <p:spPr bwMode="auto">
            <a:xfrm>
              <a:off x="3832" y="2438"/>
              <a:ext cx="1"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03" name="Line 36"/>
            <p:cNvSpPr>
              <a:spLocks noChangeShapeType="1"/>
            </p:cNvSpPr>
            <p:nvPr/>
          </p:nvSpPr>
          <p:spPr bwMode="auto">
            <a:xfrm>
              <a:off x="4144" y="2437"/>
              <a:ext cx="1" cy="5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04" name="Line 37"/>
            <p:cNvSpPr>
              <a:spLocks noChangeShapeType="1"/>
            </p:cNvSpPr>
            <p:nvPr/>
          </p:nvSpPr>
          <p:spPr bwMode="auto">
            <a:xfrm>
              <a:off x="3641" y="2100"/>
              <a:ext cx="182" cy="16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05" name="Line 38"/>
            <p:cNvSpPr>
              <a:spLocks noChangeShapeType="1"/>
            </p:cNvSpPr>
            <p:nvPr/>
          </p:nvSpPr>
          <p:spPr bwMode="auto">
            <a:xfrm flipV="1">
              <a:off x="3649" y="2280"/>
              <a:ext cx="174" cy="20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06" name="Line 39"/>
            <p:cNvSpPr>
              <a:spLocks noChangeShapeType="1"/>
            </p:cNvSpPr>
            <p:nvPr/>
          </p:nvSpPr>
          <p:spPr bwMode="auto">
            <a:xfrm flipV="1">
              <a:off x="3981" y="2334"/>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107" name="Group 40"/>
            <p:cNvGrpSpPr>
              <a:grpSpLocks/>
            </p:cNvGrpSpPr>
            <p:nvPr/>
          </p:nvGrpSpPr>
          <p:grpSpPr bwMode="auto">
            <a:xfrm>
              <a:off x="4062" y="2490"/>
              <a:ext cx="132" cy="249"/>
              <a:chOff x="4180" y="783"/>
              <a:chExt cx="150" cy="307"/>
            </a:xfrm>
          </p:grpSpPr>
          <p:sp>
            <p:nvSpPr>
              <p:cNvPr id="3277" name="AutoShape 41"/>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78" name="Rectangle 42"/>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79" name="Rectangle 43"/>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80" name="AutoShape 4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81" name="Line 45"/>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2" name="Line 46"/>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3" name="Rectangle 47"/>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84" name="Rectangle 48"/>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3108" name="Group 49"/>
            <p:cNvGrpSpPr>
              <a:grpSpLocks/>
            </p:cNvGrpSpPr>
            <p:nvPr/>
          </p:nvGrpSpPr>
          <p:grpSpPr bwMode="auto">
            <a:xfrm>
              <a:off x="3453" y="2874"/>
              <a:ext cx="302" cy="583"/>
              <a:chOff x="3314" y="1248"/>
              <a:chExt cx="344" cy="694"/>
            </a:xfrm>
          </p:grpSpPr>
          <p:graphicFrame>
            <p:nvGraphicFramePr>
              <p:cNvPr id="3083" name="Object 50"/>
              <p:cNvGraphicFramePr>
                <a:graphicFrameLocks noChangeAspect="1"/>
              </p:cNvGraphicFramePr>
              <p:nvPr/>
            </p:nvGraphicFramePr>
            <p:xfrm>
              <a:off x="3314" y="1248"/>
              <a:ext cx="299" cy="248"/>
            </p:xfrm>
            <a:graphic>
              <a:graphicData uri="http://schemas.openxmlformats.org/presentationml/2006/ole">
                <mc:AlternateContent xmlns:mc="http://schemas.openxmlformats.org/markup-compatibility/2006">
                  <mc:Choice xmlns:v="urn:schemas-microsoft-com:vml" Requires="v">
                    <p:oleObj spid="_x0000_s3077" name="Clip" r:id="rId10" imgW="1307263" imgH="1084139" progId="MS_ClipArt_Gallery.2">
                      <p:embed/>
                    </p:oleObj>
                  </mc:Choice>
                  <mc:Fallback>
                    <p:oleObj name="Clip" r:id="rId10" imgW="1307263" imgH="1084139" progId="MS_ClipArt_Gallery.2">
                      <p:embed/>
                      <p:pic>
                        <p:nvPicPr>
                          <p:cNvPr id="3083" name="Object 5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4" y="1248"/>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0" name="Line 51"/>
              <p:cNvSpPr>
                <a:spLocks noChangeShapeType="1"/>
              </p:cNvSpPr>
              <p:nvPr/>
            </p:nvSpPr>
            <p:spPr bwMode="auto">
              <a:xfrm flipV="1">
                <a:off x="3606" y="1433"/>
                <a:ext cx="52"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084" name="Object 52"/>
              <p:cNvGraphicFramePr>
                <a:graphicFrameLocks noChangeAspect="1"/>
              </p:cNvGraphicFramePr>
              <p:nvPr/>
            </p:nvGraphicFramePr>
            <p:xfrm>
              <a:off x="3314" y="1694"/>
              <a:ext cx="299" cy="248"/>
            </p:xfrm>
            <a:graphic>
              <a:graphicData uri="http://schemas.openxmlformats.org/presentationml/2006/ole">
                <mc:AlternateContent xmlns:mc="http://schemas.openxmlformats.org/markup-compatibility/2006">
                  <mc:Choice xmlns:v="urn:schemas-microsoft-com:vml" Requires="v">
                    <p:oleObj spid="_x0000_s3078" name="Clip" r:id="rId11" imgW="1307263" imgH="1084139" progId="MS_ClipArt_Gallery.2">
                      <p:embed/>
                    </p:oleObj>
                  </mc:Choice>
                  <mc:Fallback>
                    <p:oleObj name="Clip" r:id="rId11" imgW="1307263" imgH="1084139" progId="MS_ClipArt_Gallery.2">
                      <p:embed/>
                      <p:pic>
                        <p:nvPicPr>
                          <p:cNvPr id="3084" name="Object 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4" y="1694"/>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1" name="Line 53"/>
              <p:cNvSpPr>
                <a:spLocks noChangeShapeType="1"/>
              </p:cNvSpPr>
              <p:nvPr/>
            </p:nvSpPr>
            <p:spPr bwMode="auto">
              <a:xfrm flipV="1">
                <a:off x="3606" y="1882"/>
                <a:ext cx="5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272" name="Group 54"/>
              <p:cNvGrpSpPr>
                <a:grpSpLocks/>
              </p:cNvGrpSpPr>
              <p:nvPr/>
            </p:nvGrpSpPr>
            <p:grpSpPr bwMode="auto">
              <a:xfrm>
                <a:off x="3404" y="1504"/>
                <a:ext cx="51" cy="167"/>
                <a:chOff x="3842" y="406"/>
                <a:chExt cx="51" cy="167"/>
              </a:xfrm>
            </p:grpSpPr>
            <p:sp>
              <p:nvSpPr>
                <p:cNvPr id="3274" name="Oval 55"/>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75" name="Oval 56"/>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76" name="Oval 57"/>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3273" name="Line 58"/>
              <p:cNvSpPr>
                <a:spLocks noChangeShapeType="1"/>
              </p:cNvSpPr>
              <p:nvPr/>
            </p:nvSpPr>
            <p:spPr bwMode="auto">
              <a:xfrm>
                <a:off x="3654" y="1431"/>
                <a:ext cx="0" cy="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3074" name="Object 59"/>
            <p:cNvGraphicFramePr>
              <a:graphicFrameLocks noChangeAspect="1"/>
            </p:cNvGraphicFramePr>
            <p:nvPr/>
          </p:nvGraphicFramePr>
          <p:xfrm>
            <a:off x="4000" y="3510"/>
            <a:ext cx="263" cy="209"/>
          </p:xfrm>
          <a:graphic>
            <a:graphicData uri="http://schemas.openxmlformats.org/presentationml/2006/ole">
              <mc:AlternateContent xmlns:mc="http://schemas.openxmlformats.org/markup-compatibility/2006">
                <mc:Choice xmlns:v="urn:schemas-microsoft-com:vml" Requires="v">
                  <p:oleObj spid="_x0000_s3079" name="Clip" r:id="rId12" imgW="1307263" imgH="1084139" progId="MS_ClipArt_Gallery.2">
                    <p:embed/>
                  </p:oleObj>
                </mc:Choice>
                <mc:Fallback>
                  <p:oleObj name="Clip" r:id="rId12" imgW="1307263" imgH="1084139" progId="MS_ClipArt_Gallery.2">
                    <p:embed/>
                    <p:pic>
                      <p:nvPicPr>
                        <p:cNvPr id="3074" name="Object 5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0" y="3510"/>
                          <a:ext cx="263" cy="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5" name="Object 60"/>
            <p:cNvGraphicFramePr>
              <a:graphicFrameLocks noChangeAspect="1"/>
            </p:cNvGraphicFramePr>
            <p:nvPr/>
          </p:nvGraphicFramePr>
          <p:xfrm>
            <a:off x="3613" y="3503"/>
            <a:ext cx="262" cy="208"/>
          </p:xfrm>
          <a:graphic>
            <a:graphicData uri="http://schemas.openxmlformats.org/presentationml/2006/ole">
              <mc:AlternateContent xmlns:mc="http://schemas.openxmlformats.org/markup-compatibility/2006">
                <mc:Choice xmlns:v="urn:schemas-microsoft-com:vml" Requires="v">
                  <p:oleObj spid="_x0000_s3080" name="Clip" r:id="rId13" imgW="1307263" imgH="1084139" progId="MS_ClipArt_Gallery.2">
                    <p:embed/>
                  </p:oleObj>
                </mc:Choice>
                <mc:Fallback>
                  <p:oleObj name="Clip" r:id="rId13" imgW="1307263" imgH="1084139" progId="MS_ClipArt_Gallery.2">
                    <p:embed/>
                    <p:pic>
                      <p:nvPicPr>
                        <p:cNvPr id="3075" name="Object 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3" y="3503"/>
                          <a:ext cx="262"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09" name="Oval 61"/>
            <p:cNvSpPr>
              <a:spLocks noChangeArrowheads="1"/>
            </p:cNvSpPr>
            <p:nvPr/>
          </p:nvSpPr>
          <p:spPr bwMode="auto">
            <a:xfrm rot="-5400000">
              <a:off x="3876" y="3568"/>
              <a:ext cx="40" cy="41"/>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110" name="Oval 62"/>
            <p:cNvSpPr>
              <a:spLocks noChangeArrowheads="1"/>
            </p:cNvSpPr>
            <p:nvPr/>
          </p:nvSpPr>
          <p:spPr bwMode="auto">
            <a:xfrm rot="-5400000">
              <a:off x="3929" y="3567"/>
              <a:ext cx="40" cy="42"/>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111" name="Oval 63"/>
            <p:cNvSpPr>
              <a:spLocks noChangeArrowheads="1"/>
            </p:cNvSpPr>
            <p:nvPr/>
          </p:nvSpPr>
          <p:spPr bwMode="auto">
            <a:xfrm rot="-5400000">
              <a:off x="3978" y="3570"/>
              <a:ext cx="39" cy="41"/>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112" name="Line 64"/>
            <p:cNvSpPr>
              <a:spLocks noChangeShapeType="1"/>
            </p:cNvSpPr>
            <p:nvPr/>
          </p:nvSpPr>
          <p:spPr bwMode="auto">
            <a:xfrm rot="-5400000">
              <a:off x="4142" y="3494"/>
              <a:ext cx="38"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13" name="Line 65"/>
            <p:cNvSpPr>
              <a:spLocks noChangeShapeType="1"/>
            </p:cNvSpPr>
            <p:nvPr/>
          </p:nvSpPr>
          <p:spPr bwMode="auto">
            <a:xfrm rot="5400000" flipH="1">
              <a:off x="3747" y="3489"/>
              <a:ext cx="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14" name="Line 66"/>
            <p:cNvSpPr>
              <a:spLocks noChangeShapeType="1"/>
            </p:cNvSpPr>
            <p:nvPr/>
          </p:nvSpPr>
          <p:spPr bwMode="auto">
            <a:xfrm rot="16200000" flipV="1">
              <a:off x="3966" y="3275"/>
              <a:ext cx="0" cy="39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15" name="Line 67"/>
            <p:cNvSpPr>
              <a:spLocks noChangeShapeType="1"/>
            </p:cNvSpPr>
            <p:nvPr/>
          </p:nvSpPr>
          <p:spPr bwMode="auto">
            <a:xfrm flipV="1">
              <a:off x="3755" y="3237"/>
              <a:ext cx="59" cy="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16" name="Line 68"/>
            <p:cNvSpPr>
              <a:spLocks noChangeShapeType="1"/>
            </p:cNvSpPr>
            <p:nvPr/>
          </p:nvSpPr>
          <p:spPr bwMode="auto">
            <a:xfrm>
              <a:off x="4134" y="3266"/>
              <a:ext cx="191" cy="24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17" name="Line 69"/>
            <p:cNvSpPr>
              <a:spLocks noChangeShapeType="1"/>
            </p:cNvSpPr>
            <p:nvPr/>
          </p:nvSpPr>
          <p:spPr bwMode="auto">
            <a:xfrm flipH="1">
              <a:off x="4635" y="3264"/>
              <a:ext cx="176" cy="24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076" name="Object 70"/>
            <p:cNvGraphicFramePr>
              <a:graphicFrameLocks noChangeAspect="1"/>
            </p:cNvGraphicFramePr>
            <p:nvPr/>
          </p:nvGraphicFramePr>
          <p:xfrm>
            <a:off x="4747" y="2982"/>
            <a:ext cx="128" cy="152"/>
          </p:xfrm>
          <a:graphic>
            <a:graphicData uri="http://schemas.openxmlformats.org/presentationml/2006/ole">
              <mc:AlternateContent xmlns:mc="http://schemas.openxmlformats.org/markup-compatibility/2006">
                <mc:Choice xmlns:v="urn:schemas-microsoft-com:vml" Requires="v">
                  <p:oleObj spid="_x0000_s3081" name="Clip" r:id="rId14" imgW="982811" imgH="1208363" progId="MS_ClipArt_Gallery.2">
                    <p:embed/>
                  </p:oleObj>
                </mc:Choice>
                <mc:Fallback>
                  <p:oleObj name="Clip" r:id="rId14" imgW="982811" imgH="1208363" progId="MS_ClipArt_Gallery.2">
                    <p:embed/>
                    <p:pic>
                      <p:nvPicPr>
                        <p:cNvPr id="3076" name="Object 7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47" y="2982"/>
                          <a:ext cx="128"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7" name="Object 71"/>
            <p:cNvGraphicFramePr>
              <a:graphicFrameLocks noChangeAspect="1"/>
            </p:cNvGraphicFramePr>
            <p:nvPr/>
          </p:nvGraphicFramePr>
          <p:xfrm>
            <a:off x="3905" y="3033"/>
            <a:ext cx="128" cy="151"/>
          </p:xfrm>
          <a:graphic>
            <a:graphicData uri="http://schemas.openxmlformats.org/presentationml/2006/ole">
              <mc:AlternateContent xmlns:mc="http://schemas.openxmlformats.org/markup-compatibility/2006">
                <mc:Choice xmlns:v="urn:schemas-microsoft-com:vml" Requires="v">
                  <p:oleObj spid="_x0000_s3082" name="Clip" r:id="rId16" imgW="982811" imgH="1208363" progId="MS_ClipArt_Gallery.2">
                    <p:embed/>
                  </p:oleObj>
                </mc:Choice>
                <mc:Fallback>
                  <p:oleObj name="Clip" r:id="rId16" imgW="982811" imgH="1208363" progId="MS_ClipArt_Gallery.2">
                    <p:embed/>
                    <p:pic>
                      <p:nvPicPr>
                        <p:cNvPr id="3077" name="Object 7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05" y="3033"/>
                          <a:ext cx="128" cy="1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18" name="Freeform 72"/>
            <p:cNvSpPr>
              <a:spLocks/>
            </p:cNvSpPr>
            <p:nvPr/>
          </p:nvSpPr>
          <p:spPr bwMode="auto">
            <a:xfrm>
              <a:off x="3956" y="2891"/>
              <a:ext cx="853" cy="192"/>
            </a:xfrm>
            <a:custGeom>
              <a:avLst/>
              <a:gdLst>
                <a:gd name="T0" fmla="*/ 0 w 972"/>
                <a:gd name="T1" fmla="*/ 14 h 228"/>
                <a:gd name="T2" fmla="*/ 54 w 972"/>
                <a:gd name="T3" fmla="*/ 3 h 228"/>
                <a:gd name="T4" fmla="*/ 120 w 972"/>
                <a:gd name="T5" fmla="*/ 11 h 228"/>
                <a:gd name="T6" fmla="*/ 0 60000 65536"/>
                <a:gd name="T7" fmla="*/ 0 60000 65536"/>
                <a:gd name="T8" fmla="*/ 0 60000 65536"/>
                <a:gd name="T9" fmla="*/ 0 w 972"/>
                <a:gd name="T10" fmla="*/ 0 h 228"/>
                <a:gd name="T11" fmla="*/ 972 w 972"/>
                <a:gd name="T12" fmla="*/ 228 h 228"/>
              </a:gdLst>
              <a:ahLst/>
              <a:cxnLst>
                <a:cxn ang="T6">
                  <a:pos x="T0" y="T1"/>
                </a:cxn>
                <a:cxn ang="T7">
                  <a:pos x="T2" y="T3"/>
                </a:cxn>
                <a:cxn ang="T8">
                  <a:pos x="T4" y="T5"/>
                </a:cxn>
              </a:cxnLst>
              <a:rect l="T9" t="T10" r="T11" b="T12"/>
              <a:pathLst>
                <a:path w="972" h="228">
                  <a:moveTo>
                    <a:pt x="0" y="228"/>
                  </a:moveTo>
                  <a:cubicBezTo>
                    <a:pt x="135" y="123"/>
                    <a:pt x="270" y="18"/>
                    <a:pt x="432" y="9"/>
                  </a:cubicBezTo>
                  <a:cubicBezTo>
                    <a:pt x="594" y="0"/>
                    <a:pt x="783" y="85"/>
                    <a:pt x="972" y="171"/>
                  </a:cubicBezTo>
                </a:path>
              </a:pathLst>
            </a:custGeom>
            <a:noFill/>
            <a:ln w="1905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3119" name="Group 73"/>
            <p:cNvGrpSpPr>
              <a:grpSpLocks/>
            </p:cNvGrpSpPr>
            <p:nvPr/>
          </p:nvGrpSpPr>
          <p:grpSpPr bwMode="auto">
            <a:xfrm>
              <a:off x="4124" y="3787"/>
              <a:ext cx="256" cy="269"/>
              <a:chOff x="2870" y="1518"/>
              <a:chExt cx="292" cy="320"/>
            </a:xfrm>
          </p:grpSpPr>
          <p:graphicFrame>
            <p:nvGraphicFramePr>
              <p:cNvPr id="3081" name="Object 74"/>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083" name="Clip" r:id="rId17" imgW="826829" imgH="840406" progId="MS_ClipArt_Gallery.2">
                      <p:embed/>
                    </p:oleObj>
                  </mc:Choice>
                  <mc:Fallback>
                    <p:oleObj name="Clip" r:id="rId17" imgW="826829" imgH="840406" progId="MS_ClipArt_Gallery.2">
                      <p:embed/>
                      <p:pic>
                        <p:nvPicPr>
                          <p:cNvPr id="3081" name="Object 7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82" name="Object 75"/>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084" name="Clip" r:id="rId19" imgW="1268295" imgH="1199426" progId="MS_ClipArt_Gallery.2">
                      <p:embed/>
                    </p:oleObj>
                  </mc:Choice>
                  <mc:Fallback>
                    <p:oleObj name="Clip" r:id="rId19" imgW="1268295" imgH="1199426" progId="MS_ClipArt_Gallery.2">
                      <p:embed/>
                      <p:pic>
                        <p:nvPicPr>
                          <p:cNvPr id="3082" name="Object 7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120" name="Group 76"/>
            <p:cNvGrpSpPr>
              <a:grpSpLocks/>
            </p:cNvGrpSpPr>
            <p:nvPr/>
          </p:nvGrpSpPr>
          <p:grpSpPr bwMode="auto">
            <a:xfrm>
              <a:off x="4614" y="3807"/>
              <a:ext cx="256" cy="269"/>
              <a:chOff x="2870" y="1518"/>
              <a:chExt cx="292" cy="320"/>
            </a:xfrm>
          </p:grpSpPr>
          <p:graphicFrame>
            <p:nvGraphicFramePr>
              <p:cNvPr id="3079" name="Object 77"/>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085" name="Clip" r:id="rId21" imgW="826829" imgH="840406" progId="MS_ClipArt_Gallery.2">
                      <p:embed/>
                    </p:oleObj>
                  </mc:Choice>
                  <mc:Fallback>
                    <p:oleObj name="Clip" r:id="rId21" imgW="826829" imgH="840406" progId="MS_ClipArt_Gallery.2">
                      <p:embed/>
                      <p:pic>
                        <p:nvPicPr>
                          <p:cNvPr id="3079" name="Object 7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80" name="Object 78"/>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086" name="Clip" r:id="rId22" imgW="1268295" imgH="1199426" progId="MS_ClipArt_Gallery.2">
                      <p:embed/>
                    </p:oleObj>
                  </mc:Choice>
                  <mc:Fallback>
                    <p:oleObj name="Clip" r:id="rId22" imgW="1268295" imgH="1199426" progId="MS_ClipArt_Gallery.2">
                      <p:embed/>
                      <p:pic>
                        <p:nvPicPr>
                          <p:cNvPr id="3080" name="Object 7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121" name="Group 79"/>
            <p:cNvGrpSpPr>
              <a:grpSpLocks/>
            </p:cNvGrpSpPr>
            <p:nvPr/>
          </p:nvGrpSpPr>
          <p:grpSpPr bwMode="auto">
            <a:xfrm>
              <a:off x="4353" y="3628"/>
              <a:ext cx="239" cy="237"/>
              <a:chOff x="4733" y="2082"/>
              <a:chExt cx="272" cy="282"/>
            </a:xfrm>
          </p:grpSpPr>
          <p:graphicFrame>
            <p:nvGraphicFramePr>
              <p:cNvPr id="3078" name="Object 80"/>
              <p:cNvGraphicFramePr>
                <a:graphicFrameLocks noChangeAspect="1"/>
              </p:cNvGraphicFramePr>
              <p:nvPr/>
            </p:nvGraphicFramePr>
            <p:xfrm>
              <a:off x="4733" y="2082"/>
              <a:ext cx="272" cy="282"/>
            </p:xfrm>
            <a:graphic>
              <a:graphicData uri="http://schemas.openxmlformats.org/presentationml/2006/ole">
                <mc:AlternateContent xmlns:mc="http://schemas.openxmlformats.org/markup-compatibility/2006">
                  <mc:Choice xmlns:v="urn:schemas-microsoft-com:vml" Requires="v">
                    <p:oleObj spid="_x0000_s3087" name="Clip" r:id="rId23" imgW="826829" imgH="840406" progId="MS_ClipArt_Gallery.2">
                      <p:embed/>
                    </p:oleObj>
                  </mc:Choice>
                  <mc:Fallback>
                    <p:oleObj name="Clip" r:id="rId23" imgW="826829" imgH="840406" progId="MS_ClipArt_Gallery.2">
                      <p:embed/>
                      <p:pic>
                        <p:nvPicPr>
                          <p:cNvPr id="3078" name="Object 8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33" y="2082"/>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69" name="Rectangle 81"/>
              <p:cNvSpPr>
                <a:spLocks noChangeArrowheads="1"/>
              </p:cNvSpPr>
              <p:nvPr/>
            </p:nvSpPr>
            <p:spPr bwMode="auto">
              <a:xfrm>
                <a:off x="4812" y="2181"/>
                <a:ext cx="192" cy="183"/>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3122" name="Line 82"/>
            <p:cNvSpPr>
              <a:spLocks noChangeShapeType="1"/>
            </p:cNvSpPr>
            <p:nvPr/>
          </p:nvSpPr>
          <p:spPr bwMode="auto">
            <a:xfrm>
              <a:off x="4546" y="3567"/>
              <a:ext cx="0" cy="1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123" name="Group 83"/>
            <p:cNvGrpSpPr>
              <a:grpSpLocks/>
            </p:cNvGrpSpPr>
            <p:nvPr/>
          </p:nvGrpSpPr>
          <p:grpSpPr bwMode="auto">
            <a:xfrm>
              <a:off x="5000" y="3204"/>
              <a:ext cx="131" cy="258"/>
              <a:chOff x="4180" y="783"/>
              <a:chExt cx="150" cy="307"/>
            </a:xfrm>
          </p:grpSpPr>
          <p:sp>
            <p:nvSpPr>
              <p:cNvPr id="3261" name="AutoShape 84"/>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62" name="Rectangle 85"/>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63" name="Rectangle 86"/>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64" name="AutoShape 87"/>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65" name="Line 88"/>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66" name="Line 89"/>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67" name="Rectangle 90"/>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68" name="Rectangle 91"/>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3124" name="Group 92"/>
            <p:cNvGrpSpPr>
              <a:grpSpLocks/>
            </p:cNvGrpSpPr>
            <p:nvPr/>
          </p:nvGrpSpPr>
          <p:grpSpPr bwMode="auto">
            <a:xfrm>
              <a:off x="4992" y="3484"/>
              <a:ext cx="131" cy="258"/>
              <a:chOff x="4180" y="783"/>
              <a:chExt cx="150" cy="307"/>
            </a:xfrm>
          </p:grpSpPr>
          <p:sp>
            <p:nvSpPr>
              <p:cNvPr id="3253" name="AutoShape 93"/>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54" name="Rectangle 94"/>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55" name="Rectangle 95"/>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56" name="AutoShape 96"/>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57" name="Line 97"/>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58" name="Line 98"/>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59" name="Rectangle 99"/>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60" name="Rectangle 100"/>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3125" name="Line 101"/>
            <p:cNvSpPr>
              <a:spLocks noChangeShapeType="1"/>
            </p:cNvSpPr>
            <p:nvPr/>
          </p:nvSpPr>
          <p:spPr bwMode="auto">
            <a:xfrm rot="5400000" flipH="1">
              <a:off x="4756" y="3440"/>
              <a:ext cx="38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26" name="Line 102"/>
            <p:cNvSpPr>
              <a:spLocks noChangeShapeType="1"/>
            </p:cNvSpPr>
            <p:nvPr/>
          </p:nvSpPr>
          <p:spPr bwMode="auto">
            <a:xfrm rot="-5400000">
              <a:off x="4980" y="3598"/>
              <a:ext cx="0" cy="6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27" name="Line 103"/>
            <p:cNvSpPr>
              <a:spLocks noChangeShapeType="1"/>
            </p:cNvSpPr>
            <p:nvPr/>
          </p:nvSpPr>
          <p:spPr bwMode="auto">
            <a:xfrm rot="-5400000">
              <a:off x="4973" y="3303"/>
              <a:ext cx="0" cy="5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28" name="Line 104"/>
            <p:cNvSpPr>
              <a:spLocks noChangeShapeType="1"/>
            </p:cNvSpPr>
            <p:nvPr/>
          </p:nvSpPr>
          <p:spPr bwMode="auto">
            <a:xfrm flipV="1">
              <a:off x="4141" y="2132"/>
              <a:ext cx="289" cy="13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29" name="Line 105"/>
            <p:cNvSpPr>
              <a:spLocks noChangeShapeType="1"/>
            </p:cNvSpPr>
            <p:nvPr/>
          </p:nvSpPr>
          <p:spPr bwMode="auto">
            <a:xfrm>
              <a:off x="4730" y="2122"/>
              <a:ext cx="306" cy="13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30" name="Line 106"/>
            <p:cNvSpPr>
              <a:spLocks noChangeShapeType="1"/>
            </p:cNvSpPr>
            <p:nvPr/>
          </p:nvSpPr>
          <p:spPr bwMode="auto">
            <a:xfrm flipH="1">
              <a:off x="5057" y="2334"/>
              <a:ext cx="152" cy="42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31" name="Line 107"/>
            <p:cNvSpPr>
              <a:spLocks noChangeShapeType="1"/>
            </p:cNvSpPr>
            <p:nvPr/>
          </p:nvSpPr>
          <p:spPr bwMode="auto">
            <a:xfrm>
              <a:off x="4572" y="2193"/>
              <a:ext cx="0" cy="2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32" name="Line 108"/>
            <p:cNvSpPr>
              <a:spLocks noChangeShapeType="1"/>
            </p:cNvSpPr>
            <p:nvPr/>
          </p:nvSpPr>
          <p:spPr bwMode="auto">
            <a:xfrm>
              <a:off x="4588" y="2601"/>
              <a:ext cx="337" cy="23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33" name="Line 109"/>
            <p:cNvSpPr>
              <a:spLocks noChangeShapeType="1"/>
            </p:cNvSpPr>
            <p:nvPr/>
          </p:nvSpPr>
          <p:spPr bwMode="auto">
            <a:xfrm flipH="1">
              <a:off x="4878" y="2894"/>
              <a:ext cx="168" cy="22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34" name="Line 110"/>
            <p:cNvSpPr>
              <a:spLocks noChangeShapeType="1"/>
            </p:cNvSpPr>
            <p:nvPr/>
          </p:nvSpPr>
          <p:spPr bwMode="auto">
            <a:xfrm flipH="1">
              <a:off x="4735" y="2314"/>
              <a:ext cx="353" cy="24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35" name="Line 111"/>
            <p:cNvSpPr>
              <a:spLocks noChangeShapeType="1"/>
            </p:cNvSpPr>
            <p:nvPr/>
          </p:nvSpPr>
          <p:spPr bwMode="auto">
            <a:xfrm flipH="1">
              <a:off x="4741" y="1961"/>
              <a:ext cx="221" cy="16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36" name="Line 112"/>
            <p:cNvSpPr>
              <a:spLocks noChangeShapeType="1"/>
            </p:cNvSpPr>
            <p:nvPr/>
          </p:nvSpPr>
          <p:spPr bwMode="auto">
            <a:xfrm flipH="1">
              <a:off x="5193" y="2072"/>
              <a:ext cx="127" cy="11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37" name="Text Box 113"/>
            <p:cNvSpPr txBox="1">
              <a:spLocks noChangeArrowheads="1"/>
            </p:cNvSpPr>
            <p:nvPr/>
          </p:nvSpPr>
          <p:spPr bwMode="auto">
            <a:xfrm>
              <a:off x="3525" y="1844"/>
              <a:ext cx="78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latin typeface="Comic Sans MS" panose="030F0702030302020204" pitchFamily="66" charset="0"/>
                </a:rPr>
                <a:t>local ISP</a:t>
              </a:r>
              <a:endParaRPr lang="en-US" altLang="zh-CN"/>
            </a:p>
          </p:txBody>
        </p:sp>
        <p:sp>
          <p:nvSpPr>
            <p:cNvPr id="3138" name="Text Box 114"/>
            <p:cNvSpPr txBox="1">
              <a:spLocks noChangeArrowheads="1"/>
            </p:cNvSpPr>
            <p:nvPr/>
          </p:nvSpPr>
          <p:spPr bwMode="auto">
            <a:xfrm>
              <a:off x="3411" y="3741"/>
              <a:ext cx="74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latin typeface="Comic Sans MS" panose="030F0702030302020204" pitchFamily="66" charset="0"/>
                </a:rPr>
                <a:t>company</a:t>
              </a:r>
            </a:p>
            <a:p>
              <a:r>
                <a:rPr lang="en-US" altLang="zh-CN" sz="2000">
                  <a:solidFill>
                    <a:srgbClr val="FF0000"/>
                  </a:solidFill>
                  <a:latin typeface="Comic Sans MS" panose="030F0702030302020204" pitchFamily="66" charset="0"/>
                </a:rPr>
                <a:t>network</a:t>
              </a:r>
              <a:endParaRPr lang="en-US" altLang="zh-CN"/>
            </a:p>
          </p:txBody>
        </p:sp>
        <p:sp>
          <p:nvSpPr>
            <p:cNvPr id="3139" name="Text Box 115"/>
            <p:cNvSpPr txBox="1">
              <a:spLocks noChangeArrowheads="1"/>
            </p:cNvSpPr>
            <p:nvPr/>
          </p:nvSpPr>
          <p:spPr bwMode="auto">
            <a:xfrm>
              <a:off x="4416" y="2570"/>
              <a:ext cx="103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latin typeface="Comic Sans MS" panose="030F0702030302020204" pitchFamily="66" charset="0"/>
                </a:rPr>
                <a:t>regional ISP</a:t>
              </a:r>
            </a:p>
          </p:txBody>
        </p:sp>
        <p:grpSp>
          <p:nvGrpSpPr>
            <p:cNvPr id="3140" name="Group 143"/>
            <p:cNvGrpSpPr>
              <a:grpSpLocks/>
            </p:cNvGrpSpPr>
            <p:nvPr/>
          </p:nvGrpSpPr>
          <p:grpSpPr bwMode="auto">
            <a:xfrm>
              <a:off x="3814" y="2193"/>
              <a:ext cx="316" cy="147"/>
              <a:chOff x="3600" y="219"/>
              <a:chExt cx="360" cy="175"/>
            </a:xfrm>
          </p:grpSpPr>
          <p:sp>
            <p:nvSpPr>
              <p:cNvPr id="3240" name="Oval 14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41" name="Line 145"/>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42" name="Line 14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43" name="Rectangle 147"/>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3244" name="Oval 14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3245" name="Group 149"/>
              <p:cNvGrpSpPr>
                <a:grpSpLocks/>
              </p:cNvGrpSpPr>
              <p:nvPr/>
            </p:nvGrpSpPr>
            <p:grpSpPr bwMode="auto">
              <a:xfrm>
                <a:off x="3686" y="244"/>
                <a:ext cx="177" cy="66"/>
                <a:chOff x="2848" y="848"/>
                <a:chExt cx="140" cy="98"/>
              </a:xfrm>
            </p:grpSpPr>
            <p:sp>
              <p:nvSpPr>
                <p:cNvPr id="3250" name="Line 15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51" name="Line 15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52" name="Line 15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246" name="Group 153"/>
              <p:cNvGrpSpPr>
                <a:grpSpLocks/>
              </p:cNvGrpSpPr>
              <p:nvPr/>
            </p:nvGrpSpPr>
            <p:grpSpPr bwMode="auto">
              <a:xfrm flipV="1">
                <a:off x="3686" y="243"/>
                <a:ext cx="177" cy="66"/>
                <a:chOff x="2848" y="848"/>
                <a:chExt cx="140" cy="98"/>
              </a:xfrm>
            </p:grpSpPr>
            <p:sp>
              <p:nvSpPr>
                <p:cNvPr id="3247" name="Line 15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48" name="Line 15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49" name="Line 15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3141" name="Group 157"/>
            <p:cNvGrpSpPr>
              <a:grpSpLocks/>
            </p:cNvGrpSpPr>
            <p:nvPr/>
          </p:nvGrpSpPr>
          <p:grpSpPr bwMode="auto">
            <a:xfrm>
              <a:off x="4414" y="2049"/>
              <a:ext cx="316" cy="147"/>
              <a:chOff x="3600" y="219"/>
              <a:chExt cx="360" cy="175"/>
            </a:xfrm>
          </p:grpSpPr>
          <p:sp>
            <p:nvSpPr>
              <p:cNvPr id="3227" name="Oval 15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28" name="Line 159"/>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29" name="Line 16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30" name="Rectangle 161"/>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3231" name="Oval 16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3232" name="Group 163"/>
              <p:cNvGrpSpPr>
                <a:grpSpLocks/>
              </p:cNvGrpSpPr>
              <p:nvPr/>
            </p:nvGrpSpPr>
            <p:grpSpPr bwMode="auto">
              <a:xfrm>
                <a:off x="3686" y="244"/>
                <a:ext cx="177" cy="66"/>
                <a:chOff x="2848" y="848"/>
                <a:chExt cx="140" cy="98"/>
              </a:xfrm>
            </p:grpSpPr>
            <p:sp>
              <p:nvSpPr>
                <p:cNvPr id="3237" name="Line 16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38" name="Line 16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39" name="Line 16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233" name="Group 167"/>
              <p:cNvGrpSpPr>
                <a:grpSpLocks/>
              </p:cNvGrpSpPr>
              <p:nvPr/>
            </p:nvGrpSpPr>
            <p:grpSpPr bwMode="auto">
              <a:xfrm flipV="1">
                <a:off x="3686" y="243"/>
                <a:ext cx="177" cy="66"/>
                <a:chOff x="2848" y="848"/>
                <a:chExt cx="140" cy="98"/>
              </a:xfrm>
            </p:grpSpPr>
            <p:sp>
              <p:nvSpPr>
                <p:cNvPr id="3234" name="Line 16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35" name="Line 16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36" name="Line 17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3142" name="Group 171"/>
            <p:cNvGrpSpPr>
              <a:grpSpLocks/>
            </p:cNvGrpSpPr>
            <p:nvPr/>
          </p:nvGrpSpPr>
          <p:grpSpPr bwMode="auto">
            <a:xfrm>
              <a:off x="4425" y="2463"/>
              <a:ext cx="316" cy="147"/>
              <a:chOff x="3600" y="219"/>
              <a:chExt cx="360" cy="175"/>
            </a:xfrm>
          </p:grpSpPr>
          <p:sp>
            <p:nvSpPr>
              <p:cNvPr id="3214" name="Oval 17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15" name="Line 173"/>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16" name="Line 17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17" name="Rectangle 175"/>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3218" name="Oval 17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3219" name="Group 177"/>
              <p:cNvGrpSpPr>
                <a:grpSpLocks/>
              </p:cNvGrpSpPr>
              <p:nvPr/>
            </p:nvGrpSpPr>
            <p:grpSpPr bwMode="auto">
              <a:xfrm>
                <a:off x="3686" y="244"/>
                <a:ext cx="177" cy="66"/>
                <a:chOff x="2848" y="848"/>
                <a:chExt cx="140" cy="98"/>
              </a:xfrm>
            </p:grpSpPr>
            <p:sp>
              <p:nvSpPr>
                <p:cNvPr id="3224" name="Line 17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25" name="Line 17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26" name="Line 18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220" name="Group 181"/>
              <p:cNvGrpSpPr>
                <a:grpSpLocks/>
              </p:cNvGrpSpPr>
              <p:nvPr/>
            </p:nvGrpSpPr>
            <p:grpSpPr bwMode="auto">
              <a:xfrm flipV="1">
                <a:off x="3686" y="243"/>
                <a:ext cx="177" cy="66"/>
                <a:chOff x="2848" y="848"/>
                <a:chExt cx="140" cy="98"/>
              </a:xfrm>
            </p:grpSpPr>
            <p:sp>
              <p:nvSpPr>
                <p:cNvPr id="3221" name="Line 18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22" name="Line 18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23" name="Line 18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3143" name="Group 185"/>
            <p:cNvGrpSpPr>
              <a:grpSpLocks/>
            </p:cNvGrpSpPr>
            <p:nvPr/>
          </p:nvGrpSpPr>
          <p:grpSpPr bwMode="auto">
            <a:xfrm>
              <a:off x="5036" y="2180"/>
              <a:ext cx="315" cy="147"/>
              <a:chOff x="3600" y="219"/>
              <a:chExt cx="360" cy="175"/>
            </a:xfrm>
          </p:grpSpPr>
          <p:sp>
            <p:nvSpPr>
              <p:cNvPr id="3201" name="Oval 18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02" name="Line 18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03" name="Line 18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04" name="Rectangle 189"/>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3205" name="Oval 19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3206" name="Group 191"/>
              <p:cNvGrpSpPr>
                <a:grpSpLocks/>
              </p:cNvGrpSpPr>
              <p:nvPr/>
            </p:nvGrpSpPr>
            <p:grpSpPr bwMode="auto">
              <a:xfrm>
                <a:off x="3686" y="244"/>
                <a:ext cx="177" cy="66"/>
                <a:chOff x="2848" y="848"/>
                <a:chExt cx="140" cy="98"/>
              </a:xfrm>
            </p:grpSpPr>
            <p:sp>
              <p:nvSpPr>
                <p:cNvPr id="3211" name="Line 19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12" name="Line 19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13" name="Line 19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207" name="Group 195"/>
              <p:cNvGrpSpPr>
                <a:grpSpLocks/>
              </p:cNvGrpSpPr>
              <p:nvPr/>
            </p:nvGrpSpPr>
            <p:grpSpPr bwMode="auto">
              <a:xfrm flipV="1">
                <a:off x="3686" y="243"/>
                <a:ext cx="177" cy="66"/>
                <a:chOff x="2848" y="848"/>
                <a:chExt cx="140" cy="98"/>
              </a:xfrm>
            </p:grpSpPr>
            <p:sp>
              <p:nvSpPr>
                <p:cNvPr id="3208" name="Line 19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09" name="Line 19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10" name="Line 19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3144" name="Group 199"/>
            <p:cNvGrpSpPr>
              <a:grpSpLocks/>
            </p:cNvGrpSpPr>
            <p:nvPr/>
          </p:nvGrpSpPr>
          <p:grpSpPr bwMode="auto">
            <a:xfrm>
              <a:off x="4914" y="2745"/>
              <a:ext cx="316" cy="147"/>
              <a:chOff x="3600" y="219"/>
              <a:chExt cx="360" cy="175"/>
            </a:xfrm>
          </p:grpSpPr>
          <p:sp>
            <p:nvSpPr>
              <p:cNvPr id="3188" name="Oval 20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189" name="Line 201"/>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90" name="Line 20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91" name="Rectangle 203"/>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3192" name="Oval 20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3193" name="Group 205"/>
              <p:cNvGrpSpPr>
                <a:grpSpLocks/>
              </p:cNvGrpSpPr>
              <p:nvPr/>
            </p:nvGrpSpPr>
            <p:grpSpPr bwMode="auto">
              <a:xfrm>
                <a:off x="3686" y="244"/>
                <a:ext cx="177" cy="66"/>
                <a:chOff x="2848" y="848"/>
                <a:chExt cx="140" cy="98"/>
              </a:xfrm>
            </p:grpSpPr>
            <p:sp>
              <p:nvSpPr>
                <p:cNvPr id="3198" name="Line 20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99" name="Line 20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00" name="Line 20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194" name="Group 209"/>
              <p:cNvGrpSpPr>
                <a:grpSpLocks/>
              </p:cNvGrpSpPr>
              <p:nvPr/>
            </p:nvGrpSpPr>
            <p:grpSpPr bwMode="auto">
              <a:xfrm flipV="1">
                <a:off x="3686" y="243"/>
                <a:ext cx="177" cy="66"/>
                <a:chOff x="2848" y="848"/>
                <a:chExt cx="140" cy="98"/>
              </a:xfrm>
            </p:grpSpPr>
            <p:sp>
              <p:nvSpPr>
                <p:cNvPr id="3195" name="Line 21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96" name="Line 21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97" name="Line 21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3145" name="Group 213"/>
            <p:cNvGrpSpPr>
              <a:grpSpLocks/>
            </p:cNvGrpSpPr>
            <p:nvPr/>
          </p:nvGrpSpPr>
          <p:grpSpPr bwMode="auto">
            <a:xfrm>
              <a:off x="4704" y="3113"/>
              <a:ext cx="316" cy="148"/>
              <a:chOff x="3600" y="219"/>
              <a:chExt cx="360" cy="175"/>
            </a:xfrm>
          </p:grpSpPr>
          <p:sp>
            <p:nvSpPr>
              <p:cNvPr id="3175" name="Oval 21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176" name="Line 215"/>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7" name="Line 21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8" name="Rectangle 217"/>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3179" name="Oval 21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3180" name="Group 219"/>
              <p:cNvGrpSpPr>
                <a:grpSpLocks/>
              </p:cNvGrpSpPr>
              <p:nvPr/>
            </p:nvGrpSpPr>
            <p:grpSpPr bwMode="auto">
              <a:xfrm>
                <a:off x="3686" y="244"/>
                <a:ext cx="177" cy="66"/>
                <a:chOff x="2848" y="848"/>
                <a:chExt cx="140" cy="98"/>
              </a:xfrm>
            </p:grpSpPr>
            <p:sp>
              <p:nvSpPr>
                <p:cNvPr id="3185" name="Line 22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6" name="Line 22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7" name="Line 22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181" name="Group 223"/>
              <p:cNvGrpSpPr>
                <a:grpSpLocks/>
              </p:cNvGrpSpPr>
              <p:nvPr/>
            </p:nvGrpSpPr>
            <p:grpSpPr bwMode="auto">
              <a:xfrm flipV="1">
                <a:off x="3686" y="243"/>
                <a:ext cx="177" cy="66"/>
                <a:chOff x="2848" y="848"/>
                <a:chExt cx="140" cy="98"/>
              </a:xfrm>
            </p:grpSpPr>
            <p:sp>
              <p:nvSpPr>
                <p:cNvPr id="3182" name="Line 22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3" name="Line 22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4" name="Line 22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3146" name="Group 227"/>
            <p:cNvGrpSpPr>
              <a:grpSpLocks/>
            </p:cNvGrpSpPr>
            <p:nvPr/>
          </p:nvGrpSpPr>
          <p:grpSpPr bwMode="auto">
            <a:xfrm>
              <a:off x="4320" y="3421"/>
              <a:ext cx="315" cy="147"/>
              <a:chOff x="3600" y="219"/>
              <a:chExt cx="360" cy="175"/>
            </a:xfrm>
          </p:grpSpPr>
          <p:sp>
            <p:nvSpPr>
              <p:cNvPr id="3162" name="Oval 22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163" name="Line 229"/>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64" name="Line 23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65" name="Rectangle 231"/>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3166" name="Oval 23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3167" name="Group 233"/>
              <p:cNvGrpSpPr>
                <a:grpSpLocks/>
              </p:cNvGrpSpPr>
              <p:nvPr/>
            </p:nvGrpSpPr>
            <p:grpSpPr bwMode="auto">
              <a:xfrm>
                <a:off x="3686" y="244"/>
                <a:ext cx="177" cy="66"/>
                <a:chOff x="2848" y="848"/>
                <a:chExt cx="140" cy="98"/>
              </a:xfrm>
            </p:grpSpPr>
            <p:sp>
              <p:nvSpPr>
                <p:cNvPr id="3172" name="Line 23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3" name="Line 23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4" name="Line 23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168" name="Group 237"/>
              <p:cNvGrpSpPr>
                <a:grpSpLocks/>
              </p:cNvGrpSpPr>
              <p:nvPr/>
            </p:nvGrpSpPr>
            <p:grpSpPr bwMode="auto">
              <a:xfrm flipV="1">
                <a:off x="3686" y="243"/>
                <a:ext cx="177" cy="66"/>
                <a:chOff x="2848" y="848"/>
                <a:chExt cx="140" cy="98"/>
              </a:xfrm>
            </p:grpSpPr>
            <p:sp>
              <p:nvSpPr>
                <p:cNvPr id="3169" name="Line 23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0" name="Line 23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1" name="Line 24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3147" name="Group 241"/>
            <p:cNvGrpSpPr>
              <a:grpSpLocks/>
            </p:cNvGrpSpPr>
            <p:nvPr/>
          </p:nvGrpSpPr>
          <p:grpSpPr bwMode="auto">
            <a:xfrm>
              <a:off x="3814" y="3184"/>
              <a:ext cx="316" cy="147"/>
              <a:chOff x="3600" y="219"/>
              <a:chExt cx="360" cy="175"/>
            </a:xfrm>
          </p:grpSpPr>
          <p:sp>
            <p:nvSpPr>
              <p:cNvPr id="3149" name="Oval 24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150" name="Line 243"/>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51" name="Line 24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52" name="Rectangle 245"/>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3153" name="Oval 24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3154" name="Group 247"/>
              <p:cNvGrpSpPr>
                <a:grpSpLocks/>
              </p:cNvGrpSpPr>
              <p:nvPr/>
            </p:nvGrpSpPr>
            <p:grpSpPr bwMode="auto">
              <a:xfrm>
                <a:off x="3686" y="244"/>
                <a:ext cx="177" cy="66"/>
                <a:chOff x="2848" y="848"/>
                <a:chExt cx="140" cy="98"/>
              </a:xfrm>
            </p:grpSpPr>
            <p:sp>
              <p:nvSpPr>
                <p:cNvPr id="3159" name="Line 24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60" name="Line 24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61" name="Line 25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155" name="Group 251"/>
              <p:cNvGrpSpPr>
                <a:grpSpLocks/>
              </p:cNvGrpSpPr>
              <p:nvPr/>
            </p:nvGrpSpPr>
            <p:grpSpPr bwMode="auto">
              <a:xfrm flipV="1">
                <a:off x="3686" y="243"/>
                <a:ext cx="177" cy="66"/>
                <a:chOff x="2848" y="848"/>
                <a:chExt cx="140" cy="98"/>
              </a:xfrm>
            </p:grpSpPr>
            <p:sp>
              <p:nvSpPr>
                <p:cNvPr id="3156" name="Line 25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57" name="Line 25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58" name="Line 25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3148" name="Line 259"/>
            <p:cNvSpPr>
              <a:spLocks noChangeShapeType="1"/>
            </p:cNvSpPr>
            <p:nvPr/>
          </p:nvSpPr>
          <p:spPr bwMode="auto">
            <a:xfrm flipV="1">
              <a:off x="3975" y="3318"/>
              <a:ext cx="1" cy="15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5123">
                                            <p:txEl>
                                              <p:pRg st="0" end="0"/>
                                            </p:txEl>
                                          </p:spTgt>
                                        </p:tgtEl>
                                        <p:attrNameLst>
                                          <p:attrName>style.visibility</p:attrName>
                                        </p:attrNameLst>
                                      </p:cBhvr>
                                      <p:to>
                                        <p:strVal val="visible"/>
                                      </p:to>
                                    </p:set>
                                    <p:anim calcmode="discrete" valueType="clr">
                                      <p:cBhvr override="childStyle">
                                        <p:cTn id="7" dur="80"/>
                                        <p:tgtEl>
                                          <p:spTgt spid="5123">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5123">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5123">
                                            <p:txEl>
                                              <p:pRg st="0" end="0"/>
                                            </p:txEl>
                                          </p:spTgt>
                                        </p:tgtEl>
                                        <p:attrNameLst>
                                          <p:attrName>fill.type</p:attrName>
                                        </p:attrNameLst>
                                      </p:cBhvr>
                                      <p:to>
                                        <p:strVal val="solid"/>
                                      </p:to>
                                    </p:set>
                                  </p:childTnLst>
                                </p:cTn>
                              </p:par>
                            </p:childTnLst>
                          </p:cTn>
                        </p:par>
                        <p:par>
                          <p:cTn id="10" fill="hold" nodeType="afterGroup">
                            <p:stCondLst>
                              <p:cond delay="1600"/>
                            </p:stCondLst>
                            <p:childTnLst>
                              <p:par>
                                <p:cTn id="11" presetID="27" presetClass="entr" presetSubtype="0" fill="hold" nodeType="afterEffect">
                                  <p:stCondLst>
                                    <p:cond delay="0"/>
                                  </p:stCondLst>
                                  <p:iterate type="lt">
                                    <p:tmPct val="50000"/>
                                  </p:iterate>
                                  <p:childTnLst>
                                    <p:set>
                                      <p:cBhvr>
                                        <p:cTn id="12" dur="1" fill="hold">
                                          <p:stCondLst>
                                            <p:cond delay="0"/>
                                          </p:stCondLst>
                                        </p:cTn>
                                        <p:tgtEl>
                                          <p:spTgt spid="5123">
                                            <p:txEl>
                                              <p:pRg st="1" end="1"/>
                                            </p:txEl>
                                          </p:spTgt>
                                        </p:tgtEl>
                                        <p:attrNameLst>
                                          <p:attrName>style.visibility</p:attrName>
                                        </p:attrNameLst>
                                      </p:cBhvr>
                                      <p:to>
                                        <p:strVal val="visible"/>
                                      </p:to>
                                    </p:set>
                                    <p:anim calcmode="discrete" valueType="clr">
                                      <p:cBhvr override="childStyle">
                                        <p:cTn id="13" dur="80"/>
                                        <p:tgtEl>
                                          <p:spTgt spid="5123">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5123">
                                            <p:txEl>
                                              <p:pRg st="1" end="1"/>
                                            </p:txEl>
                                          </p:spTgt>
                                        </p:tgtEl>
                                        <p:attrNameLst>
                                          <p:attrName>fillcolor</p:attrName>
                                        </p:attrNameLst>
                                      </p:cBhvr>
                                      <p:tavLst>
                                        <p:tav tm="0">
                                          <p:val>
                                            <p:clrVal>
                                              <a:schemeClr val="accent2"/>
                                            </p:clrVal>
                                          </p:val>
                                        </p:tav>
                                        <p:tav tm="50000">
                                          <p:val>
                                            <p:clrVal>
                                              <a:schemeClr val="hlink"/>
                                            </p:clrVal>
                                          </p:val>
                                        </p:tav>
                                      </p:tavLst>
                                    </p:anim>
                                    <p:set>
                                      <p:cBhvr>
                                        <p:cTn id="15" dur="80"/>
                                        <p:tgtEl>
                                          <p:spTgt spid="5123">
                                            <p:txEl>
                                              <p:pRg st="1" end="1"/>
                                            </p:txEl>
                                          </p:spTgt>
                                        </p:tgtEl>
                                        <p:attrNameLst>
                                          <p:attrName>fill.type</p:attrName>
                                        </p:attrNameLst>
                                      </p:cBhvr>
                                      <p:to>
                                        <p:strVal val="solid"/>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7" presetClass="entr" presetSubtype="0" fill="hold" nodeType="clickEffect">
                                  <p:stCondLst>
                                    <p:cond delay="0"/>
                                  </p:stCondLst>
                                  <p:iterate type="lt">
                                    <p:tmPct val="50000"/>
                                  </p:iterate>
                                  <p:childTnLst>
                                    <p:set>
                                      <p:cBhvr>
                                        <p:cTn id="19" dur="1" fill="hold">
                                          <p:stCondLst>
                                            <p:cond delay="0"/>
                                          </p:stCondLst>
                                        </p:cTn>
                                        <p:tgtEl>
                                          <p:spTgt spid="5123">
                                            <p:txEl>
                                              <p:pRg st="2" end="2"/>
                                            </p:txEl>
                                          </p:spTgt>
                                        </p:tgtEl>
                                        <p:attrNameLst>
                                          <p:attrName>style.visibility</p:attrName>
                                        </p:attrNameLst>
                                      </p:cBhvr>
                                      <p:to>
                                        <p:strVal val="visible"/>
                                      </p:to>
                                    </p:set>
                                    <p:anim calcmode="discrete" valueType="clr">
                                      <p:cBhvr override="childStyle">
                                        <p:cTn id="20" dur="80"/>
                                        <p:tgtEl>
                                          <p:spTgt spid="5123">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1" dur="80"/>
                                        <p:tgtEl>
                                          <p:spTgt spid="5123">
                                            <p:txEl>
                                              <p:pRg st="2" end="2"/>
                                            </p:txEl>
                                          </p:spTgt>
                                        </p:tgtEl>
                                        <p:attrNameLst>
                                          <p:attrName>fillcolor</p:attrName>
                                        </p:attrNameLst>
                                      </p:cBhvr>
                                      <p:tavLst>
                                        <p:tav tm="0">
                                          <p:val>
                                            <p:clrVal>
                                              <a:schemeClr val="accent2"/>
                                            </p:clrVal>
                                          </p:val>
                                        </p:tav>
                                        <p:tav tm="50000">
                                          <p:val>
                                            <p:clrVal>
                                              <a:schemeClr val="hlink"/>
                                            </p:clrVal>
                                          </p:val>
                                        </p:tav>
                                      </p:tavLst>
                                    </p:anim>
                                    <p:set>
                                      <p:cBhvr>
                                        <p:cTn id="22" dur="80"/>
                                        <p:tgtEl>
                                          <p:spTgt spid="5123">
                                            <p:txEl>
                                              <p:pRg st="2" end="2"/>
                                            </p:txEl>
                                          </p:spTgt>
                                        </p:tgtEl>
                                        <p:attrNameLst>
                                          <p:attrName>fill.type</p:attrName>
                                        </p:attrNameLst>
                                      </p:cBhvr>
                                      <p:to>
                                        <p:strVal val="solid"/>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7" presetClass="entr" presetSubtype="0" fill="hold" nodeType="clickEffect">
                                  <p:stCondLst>
                                    <p:cond delay="0"/>
                                  </p:stCondLst>
                                  <p:iterate type="lt">
                                    <p:tmPct val="50000"/>
                                  </p:iterate>
                                  <p:childTnLst>
                                    <p:set>
                                      <p:cBhvr>
                                        <p:cTn id="26" dur="1" fill="hold">
                                          <p:stCondLst>
                                            <p:cond delay="0"/>
                                          </p:stCondLst>
                                        </p:cTn>
                                        <p:tgtEl>
                                          <p:spTgt spid="5123">
                                            <p:txEl>
                                              <p:pRg st="3" end="3"/>
                                            </p:txEl>
                                          </p:spTgt>
                                        </p:tgtEl>
                                        <p:attrNameLst>
                                          <p:attrName>style.visibility</p:attrName>
                                        </p:attrNameLst>
                                      </p:cBhvr>
                                      <p:to>
                                        <p:strVal val="visible"/>
                                      </p:to>
                                    </p:set>
                                    <p:anim calcmode="discrete" valueType="clr">
                                      <p:cBhvr override="childStyle">
                                        <p:cTn id="27" dur="80"/>
                                        <p:tgtEl>
                                          <p:spTgt spid="5123">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8" dur="80"/>
                                        <p:tgtEl>
                                          <p:spTgt spid="5123">
                                            <p:txEl>
                                              <p:pRg st="3" end="3"/>
                                            </p:txEl>
                                          </p:spTgt>
                                        </p:tgtEl>
                                        <p:attrNameLst>
                                          <p:attrName>fillcolor</p:attrName>
                                        </p:attrNameLst>
                                      </p:cBhvr>
                                      <p:tavLst>
                                        <p:tav tm="0">
                                          <p:val>
                                            <p:clrVal>
                                              <a:schemeClr val="accent2"/>
                                            </p:clrVal>
                                          </p:val>
                                        </p:tav>
                                        <p:tav tm="50000">
                                          <p:val>
                                            <p:clrVal>
                                              <a:schemeClr val="hlink"/>
                                            </p:clrVal>
                                          </p:val>
                                        </p:tav>
                                      </p:tavLst>
                                    </p:anim>
                                    <p:set>
                                      <p:cBhvr>
                                        <p:cTn id="29" dur="80"/>
                                        <p:tgtEl>
                                          <p:spTgt spid="5123">
                                            <p:txEl>
                                              <p:pRg st="3" end="3"/>
                                            </p:txEl>
                                          </p:spTgt>
                                        </p:tgtEl>
                                        <p:attrNameLst>
                                          <p:attrName>fill.type</p:attrName>
                                        </p:attrNameLst>
                                      </p:cBhvr>
                                      <p:to>
                                        <p:strVal val="solid"/>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7" presetClass="entr" presetSubtype="0" fill="hold" nodeType="clickEffect">
                                  <p:stCondLst>
                                    <p:cond delay="0"/>
                                  </p:stCondLst>
                                  <p:iterate type="lt">
                                    <p:tmPct val="50000"/>
                                  </p:iterate>
                                  <p:childTnLst>
                                    <p:set>
                                      <p:cBhvr>
                                        <p:cTn id="33" dur="1" fill="hold">
                                          <p:stCondLst>
                                            <p:cond delay="0"/>
                                          </p:stCondLst>
                                        </p:cTn>
                                        <p:tgtEl>
                                          <p:spTgt spid="5123">
                                            <p:txEl>
                                              <p:pRg st="4" end="4"/>
                                            </p:txEl>
                                          </p:spTgt>
                                        </p:tgtEl>
                                        <p:attrNameLst>
                                          <p:attrName>style.visibility</p:attrName>
                                        </p:attrNameLst>
                                      </p:cBhvr>
                                      <p:to>
                                        <p:strVal val="visible"/>
                                      </p:to>
                                    </p:set>
                                    <p:anim calcmode="discrete" valueType="clr">
                                      <p:cBhvr override="childStyle">
                                        <p:cTn id="34" dur="80"/>
                                        <p:tgtEl>
                                          <p:spTgt spid="5123">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5" dur="80"/>
                                        <p:tgtEl>
                                          <p:spTgt spid="5123">
                                            <p:txEl>
                                              <p:pRg st="4" end="4"/>
                                            </p:txEl>
                                          </p:spTgt>
                                        </p:tgtEl>
                                        <p:attrNameLst>
                                          <p:attrName>fillcolor</p:attrName>
                                        </p:attrNameLst>
                                      </p:cBhvr>
                                      <p:tavLst>
                                        <p:tav tm="0">
                                          <p:val>
                                            <p:clrVal>
                                              <a:schemeClr val="accent2"/>
                                            </p:clrVal>
                                          </p:val>
                                        </p:tav>
                                        <p:tav tm="50000">
                                          <p:val>
                                            <p:clrVal>
                                              <a:schemeClr val="hlink"/>
                                            </p:clrVal>
                                          </p:val>
                                        </p:tav>
                                      </p:tavLst>
                                    </p:anim>
                                    <p:set>
                                      <p:cBhvr>
                                        <p:cTn id="36" dur="80"/>
                                        <p:tgtEl>
                                          <p:spTgt spid="5123">
                                            <p:txEl>
                                              <p:pRg st="4" end="4"/>
                                            </p:txEl>
                                          </p:spTgt>
                                        </p:tgtEl>
                                        <p:attrNameLst>
                                          <p:attrName>fill.type</p:attrName>
                                        </p:attrNameLst>
                                      </p:cBhvr>
                                      <p:to>
                                        <p:strVal val="solid"/>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27" presetClass="entr" presetSubtype="0" fill="hold" nodeType="clickEffect">
                                  <p:stCondLst>
                                    <p:cond delay="0"/>
                                  </p:stCondLst>
                                  <p:iterate type="lt">
                                    <p:tmPct val="50000"/>
                                  </p:iterate>
                                  <p:childTnLst>
                                    <p:set>
                                      <p:cBhvr>
                                        <p:cTn id="40" dur="1" fill="hold">
                                          <p:stCondLst>
                                            <p:cond delay="0"/>
                                          </p:stCondLst>
                                        </p:cTn>
                                        <p:tgtEl>
                                          <p:spTgt spid="5123">
                                            <p:txEl>
                                              <p:pRg st="5" end="5"/>
                                            </p:txEl>
                                          </p:spTgt>
                                        </p:tgtEl>
                                        <p:attrNameLst>
                                          <p:attrName>style.visibility</p:attrName>
                                        </p:attrNameLst>
                                      </p:cBhvr>
                                      <p:to>
                                        <p:strVal val="visible"/>
                                      </p:to>
                                    </p:set>
                                    <p:anim calcmode="discrete" valueType="clr">
                                      <p:cBhvr override="childStyle">
                                        <p:cTn id="41" dur="80"/>
                                        <p:tgtEl>
                                          <p:spTgt spid="5123">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2" dur="80"/>
                                        <p:tgtEl>
                                          <p:spTgt spid="5123">
                                            <p:txEl>
                                              <p:pRg st="5" end="5"/>
                                            </p:txEl>
                                          </p:spTgt>
                                        </p:tgtEl>
                                        <p:attrNameLst>
                                          <p:attrName>fillcolor</p:attrName>
                                        </p:attrNameLst>
                                      </p:cBhvr>
                                      <p:tavLst>
                                        <p:tav tm="0">
                                          <p:val>
                                            <p:clrVal>
                                              <a:schemeClr val="accent2"/>
                                            </p:clrVal>
                                          </p:val>
                                        </p:tav>
                                        <p:tav tm="50000">
                                          <p:val>
                                            <p:clrVal>
                                              <a:schemeClr val="hlink"/>
                                            </p:clrVal>
                                          </p:val>
                                        </p:tav>
                                      </p:tavLst>
                                    </p:anim>
                                    <p:set>
                                      <p:cBhvr>
                                        <p:cTn id="43" dur="80"/>
                                        <p:tgtEl>
                                          <p:spTgt spid="5123">
                                            <p:txEl>
                                              <p:pRg st="5" end="5"/>
                                            </p:txEl>
                                          </p:spTgt>
                                        </p:tgtEl>
                                        <p:attrNameLst>
                                          <p:attrName>fill.type</p:attrName>
                                        </p:attrNameLst>
                                      </p:cBhvr>
                                      <p:to>
                                        <p:strVal val="solid"/>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27" presetClass="entr" presetSubtype="0" fill="hold" nodeType="clickEffect">
                                  <p:stCondLst>
                                    <p:cond delay="0"/>
                                  </p:stCondLst>
                                  <p:iterate type="lt">
                                    <p:tmPct val="50000"/>
                                  </p:iterate>
                                  <p:childTnLst>
                                    <p:set>
                                      <p:cBhvr>
                                        <p:cTn id="47" dur="1" fill="hold">
                                          <p:stCondLst>
                                            <p:cond delay="0"/>
                                          </p:stCondLst>
                                        </p:cTn>
                                        <p:tgtEl>
                                          <p:spTgt spid="5123">
                                            <p:txEl>
                                              <p:pRg st="6" end="6"/>
                                            </p:txEl>
                                          </p:spTgt>
                                        </p:tgtEl>
                                        <p:attrNameLst>
                                          <p:attrName>style.visibility</p:attrName>
                                        </p:attrNameLst>
                                      </p:cBhvr>
                                      <p:to>
                                        <p:strVal val="visible"/>
                                      </p:to>
                                    </p:set>
                                    <p:anim calcmode="discrete" valueType="clr">
                                      <p:cBhvr override="childStyle">
                                        <p:cTn id="48" dur="80"/>
                                        <p:tgtEl>
                                          <p:spTgt spid="5123">
                                            <p:txEl>
                                              <p:pRg st="6" end="6"/>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9" dur="80"/>
                                        <p:tgtEl>
                                          <p:spTgt spid="5123">
                                            <p:txEl>
                                              <p:pRg st="6" end="6"/>
                                            </p:txEl>
                                          </p:spTgt>
                                        </p:tgtEl>
                                        <p:attrNameLst>
                                          <p:attrName>fillcolor</p:attrName>
                                        </p:attrNameLst>
                                      </p:cBhvr>
                                      <p:tavLst>
                                        <p:tav tm="0">
                                          <p:val>
                                            <p:clrVal>
                                              <a:schemeClr val="accent2"/>
                                            </p:clrVal>
                                          </p:val>
                                        </p:tav>
                                        <p:tav tm="50000">
                                          <p:val>
                                            <p:clrVal>
                                              <a:schemeClr val="hlink"/>
                                            </p:clrVal>
                                          </p:val>
                                        </p:tav>
                                      </p:tavLst>
                                    </p:anim>
                                    <p:set>
                                      <p:cBhvr>
                                        <p:cTn id="50" dur="80"/>
                                        <p:tgtEl>
                                          <p:spTgt spid="5123">
                                            <p:txEl>
                                              <p:pRg st="6" end="6"/>
                                            </p:txEl>
                                          </p:spTgt>
                                        </p:tgtEl>
                                        <p:attrNameLst>
                                          <p:attrName>fill.type</p:attrName>
                                        </p:attrNameLst>
                                      </p:cBhvr>
                                      <p:to>
                                        <p:strVal val="solid"/>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27" presetClass="entr" presetSubtype="0" fill="hold" nodeType="clickEffect">
                                  <p:stCondLst>
                                    <p:cond delay="0"/>
                                  </p:stCondLst>
                                  <p:iterate type="lt">
                                    <p:tmPct val="50000"/>
                                  </p:iterate>
                                  <p:childTnLst>
                                    <p:set>
                                      <p:cBhvr>
                                        <p:cTn id="54" dur="1" fill="hold">
                                          <p:stCondLst>
                                            <p:cond delay="0"/>
                                          </p:stCondLst>
                                        </p:cTn>
                                        <p:tgtEl>
                                          <p:spTgt spid="5123">
                                            <p:txEl>
                                              <p:pRg st="7" end="7"/>
                                            </p:txEl>
                                          </p:spTgt>
                                        </p:tgtEl>
                                        <p:attrNameLst>
                                          <p:attrName>style.visibility</p:attrName>
                                        </p:attrNameLst>
                                      </p:cBhvr>
                                      <p:to>
                                        <p:strVal val="visible"/>
                                      </p:to>
                                    </p:set>
                                    <p:anim calcmode="discrete" valueType="clr">
                                      <p:cBhvr override="childStyle">
                                        <p:cTn id="55" dur="80"/>
                                        <p:tgtEl>
                                          <p:spTgt spid="5123">
                                            <p:txEl>
                                              <p:pRg st="7" end="7"/>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56" dur="80"/>
                                        <p:tgtEl>
                                          <p:spTgt spid="5123">
                                            <p:txEl>
                                              <p:pRg st="7" end="7"/>
                                            </p:txEl>
                                          </p:spTgt>
                                        </p:tgtEl>
                                        <p:attrNameLst>
                                          <p:attrName>fillcolor</p:attrName>
                                        </p:attrNameLst>
                                      </p:cBhvr>
                                      <p:tavLst>
                                        <p:tav tm="0">
                                          <p:val>
                                            <p:clrVal>
                                              <a:schemeClr val="accent2"/>
                                            </p:clrVal>
                                          </p:val>
                                        </p:tav>
                                        <p:tav tm="50000">
                                          <p:val>
                                            <p:clrVal>
                                              <a:schemeClr val="hlink"/>
                                            </p:clrVal>
                                          </p:val>
                                        </p:tav>
                                      </p:tavLst>
                                    </p:anim>
                                    <p:set>
                                      <p:cBhvr>
                                        <p:cTn id="57" dur="80"/>
                                        <p:tgtEl>
                                          <p:spTgt spid="5123">
                                            <p:txEl>
                                              <p:pRg st="7" end="7"/>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页脚占位符 5"/>
          <p:cNvSpPr>
            <a:spLocks noGrp="1"/>
          </p:cNvSpPr>
          <p:nvPr>
            <p:ph type="ftr" sz="quarter" idx="4294967295"/>
          </p:nvPr>
        </p:nvSpPr>
        <p:spPr bwMode="auto">
          <a:xfrm>
            <a:off x="7042150" y="6243638"/>
            <a:ext cx="1905000" cy="457200"/>
          </a:xfrm>
          <a:prstGeom prst="rect">
            <a:avLst/>
          </a:prstGeom>
          <a:ln>
            <a:miter lim="800000"/>
            <a:headEnd/>
            <a:tailEnd/>
          </a:ln>
        </p:spPr>
        <p:txBody>
          <a:bodyPr anchor="b"/>
          <a:lstStyle/>
          <a:p>
            <a:pPr algn="r" eaLnBrk="1" hangingPunct="1">
              <a:defRPr/>
            </a:pPr>
            <a:r>
              <a:rPr lang="en-US" altLang="zh-CN" sz="1400">
                <a:latin typeface="+mn-lt"/>
                <a:ea typeface="+mn-ea"/>
              </a:rPr>
              <a:t> Introduction</a:t>
            </a:r>
            <a:endParaRPr lang="en-US" altLang="zh-CN" sz="1400">
              <a:ea typeface="+mn-ea"/>
            </a:endParaRPr>
          </a:p>
        </p:txBody>
      </p:sp>
      <p:sp>
        <p:nvSpPr>
          <p:cNvPr id="325" name="灯片编号占位符 6"/>
          <p:cNvSpPr>
            <a:spLocks noGrp="1"/>
          </p:cNvSpPr>
          <p:nvPr>
            <p:ph type="sldNum" sz="quarter" idx="11"/>
          </p:nvPr>
        </p:nvSpPr>
        <p:spPr>
          <a:xfrm>
            <a:off x="8305800" y="6400800"/>
            <a:ext cx="625475" cy="457200"/>
          </a:xfrm>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400">
                <a:latin typeface="Tahoma" panose="020B0604030504040204" pitchFamily="34" charset="0"/>
              </a:rPr>
              <a:t>1-</a:t>
            </a:r>
            <a:fld id="{6F6B6366-D100-40CF-ACCF-162D3014684B}" type="slidenum">
              <a:rPr lang="en-US" altLang="zh-CN" sz="1400">
                <a:latin typeface="Tahoma" panose="020B0604030504040204" pitchFamily="34" charset="0"/>
              </a:rPr>
              <a:pPr/>
              <a:t>22</a:t>
            </a:fld>
            <a:endParaRPr lang="en-US" altLang="zh-CN" sz="1400">
              <a:latin typeface="Tahoma" panose="020B0604030504040204" pitchFamily="34" charset="0"/>
            </a:endParaRPr>
          </a:p>
        </p:txBody>
      </p:sp>
      <p:grpSp>
        <p:nvGrpSpPr>
          <p:cNvPr id="2" name="Group 871"/>
          <p:cNvGrpSpPr>
            <a:grpSpLocks/>
          </p:cNvGrpSpPr>
          <p:nvPr/>
        </p:nvGrpSpPr>
        <p:grpSpPr bwMode="auto">
          <a:xfrm>
            <a:off x="4989513" y="1639888"/>
            <a:ext cx="3470275" cy="4168775"/>
            <a:chOff x="3143" y="1033"/>
            <a:chExt cx="2186" cy="2626"/>
          </a:xfrm>
        </p:grpSpPr>
        <p:sp>
          <p:nvSpPr>
            <p:cNvPr id="4410" name="Freeform 553"/>
            <p:cNvSpPr>
              <a:spLocks/>
            </p:cNvSpPr>
            <p:nvPr/>
          </p:nvSpPr>
          <p:spPr bwMode="auto">
            <a:xfrm>
              <a:off x="4227" y="2178"/>
              <a:ext cx="828" cy="425"/>
            </a:xfrm>
            <a:custGeom>
              <a:avLst/>
              <a:gdLst>
                <a:gd name="T0" fmla="*/ 382 w 828"/>
                <a:gd name="T1" fmla="*/ 30 h 425"/>
                <a:gd name="T2" fmla="*/ 370 w 828"/>
                <a:gd name="T3" fmla="*/ 30 h 425"/>
                <a:gd name="T4" fmla="*/ 126 w 828"/>
                <a:gd name="T5" fmla="*/ 32 h 425"/>
                <a:gd name="T6" fmla="*/ 6 w 828"/>
                <a:gd name="T7" fmla="*/ 126 h 425"/>
                <a:gd name="T8" fmla="*/ 92 w 828"/>
                <a:gd name="T9" fmla="*/ 274 h 425"/>
                <a:gd name="T10" fmla="*/ 292 w 828"/>
                <a:gd name="T11" fmla="*/ 384 h 425"/>
                <a:gd name="T12" fmla="*/ 540 w 828"/>
                <a:gd name="T13" fmla="*/ 416 h 425"/>
                <a:gd name="T14" fmla="*/ 698 w 828"/>
                <a:gd name="T15" fmla="*/ 330 h 425"/>
                <a:gd name="T16" fmla="*/ 776 w 828"/>
                <a:gd name="T17" fmla="*/ 170 h 425"/>
                <a:gd name="T18" fmla="*/ 792 w 828"/>
                <a:gd name="T19" fmla="*/ 22 h 425"/>
                <a:gd name="T20" fmla="*/ 560 w 828"/>
                <a:gd name="T21" fmla="*/ 38 h 425"/>
                <a:gd name="T22" fmla="*/ 382 w 828"/>
                <a:gd name="T23" fmla="*/ 30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411" name="Freeform 554"/>
            <p:cNvSpPr>
              <a:spLocks/>
            </p:cNvSpPr>
            <p:nvPr/>
          </p:nvSpPr>
          <p:spPr bwMode="auto">
            <a:xfrm>
              <a:off x="4239" y="1217"/>
              <a:ext cx="1090" cy="658"/>
            </a:xfrm>
            <a:custGeom>
              <a:avLst/>
              <a:gdLst>
                <a:gd name="T0" fmla="*/ 60286 w 765"/>
                <a:gd name="T1" fmla="*/ 1527 h 459"/>
                <a:gd name="T2" fmla="*/ 40854 w 765"/>
                <a:gd name="T3" fmla="*/ 10770 h 459"/>
                <a:gd name="T4" fmla="*/ 13667 w 765"/>
                <a:gd name="T5" fmla="*/ 15439 h 459"/>
                <a:gd name="T6" fmla="*/ 1953 w 765"/>
                <a:gd name="T7" fmla="*/ 52085 h 459"/>
                <a:gd name="T8" fmla="*/ 25562 w 765"/>
                <a:gd name="T9" fmla="*/ 68702 h 459"/>
                <a:gd name="T10" fmla="*/ 49138 w 765"/>
                <a:gd name="T11" fmla="*/ 66015 h 459"/>
                <a:gd name="T12" fmla="*/ 82940 w 765"/>
                <a:gd name="T13" fmla="*/ 68702 h 459"/>
                <a:gd name="T14" fmla="*/ 99250 w 765"/>
                <a:gd name="T15" fmla="*/ 67224 h 459"/>
                <a:gd name="T16" fmla="*/ 106833 w 765"/>
                <a:gd name="T17" fmla="*/ 57560 h 459"/>
                <a:gd name="T18" fmla="*/ 106646 w 765"/>
                <a:gd name="T19" fmla="*/ 24482 h 459"/>
                <a:gd name="T20" fmla="*/ 94120 w 765"/>
                <a:gd name="T21" fmla="*/ 5241 h 459"/>
                <a:gd name="T22" fmla="*/ 60286 w 765"/>
                <a:gd name="T23" fmla="*/ 152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412" name="Freeform 555"/>
            <p:cNvSpPr>
              <a:spLocks/>
            </p:cNvSpPr>
            <p:nvPr/>
          </p:nvSpPr>
          <p:spPr bwMode="auto">
            <a:xfrm>
              <a:off x="3143" y="1033"/>
              <a:ext cx="1036" cy="675"/>
            </a:xfrm>
            <a:custGeom>
              <a:avLst/>
              <a:gdLst>
                <a:gd name="T0" fmla="*/ 648 w 1036"/>
                <a:gd name="T1" fmla="*/ 11 h 675"/>
                <a:gd name="T2" fmla="*/ 390 w 1036"/>
                <a:gd name="T3" fmla="*/ 53 h 675"/>
                <a:gd name="T4" fmla="*/ 206 w 1036"/>
                <a:gd name="T5" fmla="*/ 129 h 675"/>
                <a:gd name="T6" fmla="*/ 152 w 1036"/>
                <a:gd name="T7" fmla="*/ 229 h 675"/>
                <a:gd name="T8" fmla="*/ 22 w 1036"/>
                <a:gd name="T9" fmla="*/ 297 h 675"/>
                <a:gd name="T10" fmla="*/ 18 w 1036"/>
                <a:gd name="T11" fmla="*/ 459 h 675"/>
                <a:gd name="T12" fmla="*/ 132 w 1036"/>
                <a:gd name="T13" fmla="*/ 489 h 675"/>
                <a:gd name="T14" fmla="*/ 458 w 1036"/>
                <a:gd name="T15" fmla="*/ 489 h 675"/>
                <a:gd name="T16" fmla="*/ 598 w 1036"/>
                <a:gd name="T17" fmla="*/ 555 h 675"/>
                <a:gd name="T18" fmla="*/ 752 w 1036"/>
                <a:gd name="T19" fmla="*/ 657 h 675"/>
                <a:gd name="T20" fmla="*/ 870 w 1036"/>
                <a:gd name="T21" fmla="*/ 661 h 675"/>
                <a:gd name="T22" fmla="*/ 952 w 1036"/>
                <a:gd name="T23" fmla="*/ 603 h 675"/>
                <a:gd name="T24" fmla="*/ 992 w 1036"/>
                <a:gd name="T25" fmla="*/ 445 h 675"/>
                <a:gd name="T26" fmla="*/ 1018 w 1036"/>
                <a:gd name="T27" fmla="*/ 291 h 675"/>
                <a:gd name="T28" fmla="*/ 1022 w 1036"/>
                <a:gd name="T29" fmla="*/ 107 h 675"/>
                <a:gd name="T30" fmla="*/ 934 w 1036"/>
                <a:gd name="T31" fmla="*/ 17 h 675"/>
                <a:gd name="T32" fmla="*/ 776 w 1036"/>
                <a:gd name="T33" fmla="*/ 3 h 675"/>
                <a:gd name="T34" fmla="*/ 648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4413" name="Group 556"/>
            <p:cNvGrpSpPr>
              <a:grpSpLocks/>
            </p:cNvGrpSpPr>
            <p:nvPr/>
          </p:nvGrpSpPr>
          <p:grpSpPr bwMode="auto">
            <a:xfrm>
              <a:off x="3198" y="1874"/>
              <a:ext cx="919" cy="588"/>
              <a:chOff x="2889" y="1631"/>
              <a:chExt cx="980" cy="743"/>
            </a:xfrm>
          </p:grpSpPr>
          <p:sp>
            <p:nvSpPr>
              <p:cNvPr id="4420" name="Rectangle 55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421" name="AutoShape 55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zh-CN">
                  <a:solidFill>
                    <a:srgbClr val="00CCFF"/>
                  </a:solidFill>
                </a:endParaRPr>
              </a:p>
            </p:txBody>
          </p:sp>
        </p:grpSp>
        <p:sp>
          <p:nvSpPr>
            <p:cNvPr id="4414" name="Line 728"/>
            <p:cNvSpPr>
              <a:spLocks noChangeShapeType="1"/>
            </p:cNvSpPr>
            <p:nvPr/>
          </p:nvSpPr>
          <p:spPr bwMode="auto">
            <a:xfrm>
              <a:off x="3864" y="2312"/>
              <a:ext cx="4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15" name="Line 751"/>
            <p:cNvSpPr>
              <a:spLocks noChangeShapeType="1"/>
            </p:cNvSpPr>
            <p:nvPr/>
          </p:nvSpPr>
          <p:spPr bwMode="auto">
            <a:xfrm>
              <a:off x="4050" y="1586"/>
              <a:ext cx="321" cy="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16" name="Freeform 753"/>
            <p:cNvSpPr>
              <a:spLocks/>
            </p:cNvSpPr>
            <p:nvPr/>
          </p:nvSpPr>
          <p:spPr bwMode="auto">
            <a:xfrm>
              <a:off x="3348" y="2742"/>
              <a:ext cx="1877" cy="917"/>
            </a:xfrm>
            <a:custGeom>
              <a:avLst/>
              <a:gdLst>
                <a:gd name="T0" fmla="*/ 889 w 1877"/>
                <a:gd name="T1" fmla="*/ 23 h 917"/>
                <a:gd name="T2" fmla="*/ 692 w 1877"/>
                <a:gd name="T3" fmla="*/ 109 h 917"/>
                <a:gd name="T4" fmla="*/ 415 w 1877"/>
                <a:gd name="T5" fmla="*/ 91 h 917"/>
                <a:gd name="T6" fmla="*/ 112 w 1877"/>
                <a:gd name="T7" fmla="*/ 170 h 917"/>
                <a:gd name="T8" fmla="*/ 50 w 1877"/>
                <a:gd name="T9" fmla="*/ 353 h 917"/>
                <a:gd name="T10" fmla="*/ 14 w 1877"/>
                <a:gd name="T11" fmla="*/ 528 h 917"/>
                <a:gd name="T12" fmla="*/ 139 w 1877"/>
                <a:gd name="T13" fmla="*/ 650 h 917"/>
                <a:gd name="T14" fmla="*/ 505 w 1877"/>
                <a:gd name="T15" fmla="*/ 781 h 917"/>
                <a:gd name="T16" fmla="*/ 933 w 1877"/>
                <a:gd name="T17" fmla="*/ 886 h 917"/>
                <a:gd name="T18" fmla="*/ 1370 w 1877"/>
                <a:gd name="T19" fmla="*/ 901 h 917"/>
                <a:gd name="T20" fmla="*/ 1676 w 1877"/>
                <a:gd name="T21" fmla="*/ 793 h 917"/>
                <a:gd name="T22" fmla="*/ 1860 w 1877"/>
                <a:gd name="T23" fmla="*/ 624 h 917"/>
                <a:gd name="T24" fmla="*/ 1776 w 1877"/>
                <a:gd name="T25" fmla="*/ 219 h 917"/>
                <a:gd name="T26" fmla="*/ 1503 w 1877"/>
                <a:gd name="T27" fmla="*/ 100 h 917"/>
                <a:gd name="T28" fmla="*/ 1200 w 1877"/>
                <a:gd name="T29" fmla="*/ 13 h 917"/>
                <a:gd name="T30" fmla="*/ 889 w 1877"/>
                <a:gd name="T31" fmla="*/ 23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417" name="Line 866"/>
            <p:cNvSpPr>
              <a:spLocks noChangeShapeType="1"/>
            </p:cNvSpPr>
            <p:nvPr/>
          </p:nvSpPr>
          <p:spPr bwMode="auto">
            <a:xfrm flipH="1">
              <a:off x="4411" y="1804"/>
              <a:ext cx="62" cy="4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18" name="Line 867"/>
            <p:cNvSpPr>
              <a:spLocks noChangeShapeType="1"/>
            </p:cNvSpPr>
            <p:nvPr/>
          </p:nvSpPr>
          <p:spPr bwMode="auto">
            <a:xfrm flipH="1">
              <a:off x="4783" y="1804"/>
              <a:ext cx="70" cy="4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19" name="Line 724"/>
            <p:cNvSpPr>
              <a:spLocks noChangeShapeType="1"/>
            </p:cNvSpPr>
            <p:nvPr/>
          </p:nvSpPr>
          <p:spPr bwMode="auto">
            <a:xfrm flipV="1">
              <a:off x="4396" y="2523"/>
              <a:ext cx="143" cy="2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114" name="Rectangle 2"/>
          <p:cNvSpPr>
            <a:spLocks noGrp="1" noChangeArrowheads="1"/>
          </p:cNvSpPr>
          <p:nvPr>
            <p:ph type="title"/>
          </p:nvPr>
        </p:nvSpPr>
        <p:spPr>
          <a:xfrm>
            <a:off x="431800" y="214313"/>
            <a:ext cx="8512175" cy="1117600"/>
          </a:xfrm>
        </p:spPr>
        <p:txBody>
          <a:bodyPr/>
          <a:lstStyle/>
          <a:p>
            <a:r>
              <a:rPr lang="en-US" altLang="zh-CN" sz="3600">
                <a:latin typeface="Comic Sans MS" panose="030F0702030302020204" pitchFamily="66" charset="0"/>
              </a:rPr>
              <a:t>A closer look at network structure:</a:t>
            </a:r>
            <a:endParaRPr lang="en-US" altLang="zh-CN">
              <a:latin typeface="Comic Sans MS" panose="030F0702030302020204" pitchFamily="66" charset="0"/>
            </a:endParaRPr>
          </a:p>
        </p:txBody>
      </p:sp>
      <p:sp>
        <p:nvSpPr>
          <p:cNvPr id="9219" name="Rectangle 3"/>
          <p:cNvSpPr>
            <a:spLocks noGrp="1" noChangeArrowheads="1"/>
          </p:cNvSpPr>
          <p:nvPr>
            <p:ph type="body" sz="half" idx="1"/>
          </p:nvPr>
        </p:nvSpPr>
        <p:spPr>
          <a:xfrm>
            <a:off x="417513" y="1381125"/>
            <a:ext cx="3810000" cy="2819400"/>
          </a:xfrm>
        </p:spPr>
        <p:txBody>
          <a:bodyPr/>
          <a:lstStyle/>
          <a:p>
            <a:r>
              <a:rPr lang="en-US" altLang="zh-CN">
                <a:solidFill>
                  <a:srgbClr val="FF0000"/>
                </a:solidFill>
                <a:latin typeface="Comic Sans MS" panose="030F0702030302020204" pitchFamily="66" charset="0"/>
              </a:rPr>
              <a:t>network edge:</a:t>
            </a:r>
            <a:r>
              <a:rPr lang="en-US" altLang="zh-CN">
                <a:latin typeface="Comic Sans MS" panose="030F0702030302020204" pitchFamily="66" charset="0"/>
              </a:rPr>
              <a:t> applications and hosts</a:t>
            </a:r>
          </a:p>
        </p:txBody>
      </p:sp>
      <p:grpSp>
        <p:nvGrpSpPr>
          <p:cNvPr id="4" name="Group 868"/>
          <p:cNvGrpSpPr>
            <a:grpSpLocks/>
          </p:cNvGrpSpPr>
          <p:nvPr/>
        </p:nvGrpSpPr>
        <p:grpSpPr bwMode="auto">
          <a:xfrm>
            <a:off x="5103813" y="1658938"/>
            <a:ext cx="3021012" cy="3981450"/>
            <a:chOff x="3189" y="1069"/>
            <a:chExt cx="1903" cy="2508"/>
          </a:xfrm>
        </p:grpSpPr>
        <p:grpSp>
          <p:nvGrpSpPr>
            <p:cNvPr id="4383" name="Group 590"/>
            <p:cNvGrpSpPr>
              <a:grpSpLocks/>
            </p:cNvGrpSpPr>
            <p:nvPr/>
          </p:nvGrpSpPr>
          <p:grpSpPr bwMode="auto">
            <a:xfrm>
              <a:off x="3189" y="1364"/>
              <a:ext cx="436" cy="114"/>
              <a:chOff x="3072" y="739"/>
              <a:chExt cx="652" cy="146"/>
            </a:xfrm>
          </p:grpSpPr>
          <p:pic>
            <p:nvPicPr>
              <p:cNvPr id="4407" name="Picture 591" descr="lgv_fqmg[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3237" y="739"/>
                <a:ext cx="487"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8" name="Line 592"/>
              <p:cNvSpPr>
                <a:spLocks noChangeShapeType="1"/>
              </p:cNvSpPr>
              <p:nvPr/>
            </p:nvSpPr>
            <p:spPr bwMode="auto">
              <a:xfrm flipH="1">
                <a:off x="3104" y="784"/>
                <a:ext cx="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9" name="Line 593"/>
              <p:cNvSpPr>
                <a:spLocks noChangeShapeType="1"/>
              </p:cNvSpPr>
              <p:nvPr/>
            </p:nvSpPr>
            <p:spPr bwMode="auto">
              <a:xfrm flipH="1">
                <a:off x="3072" y="760"/>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pic>
          <p:nvPicPr>
            <p:cNvPr id="4384" name="Picture 594" descr="imgyjavg[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65" y="1183"/>
              <a:ext cx="232"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385" name="Group 595"/>
            <p:cNvGrpSpPr>
              <a:grpSpLocks/>
            </p:cNvGrpSpPr>
            <p:nvPr/>
          </p:nvGrpSpPr>
          <p:grpSpPr bwMode="auto">
            <a:xfrm>
              <a:off x="3846" y="1069"/>
              <a:ext cx="256" cy="269"/>
              <a:chOff x="2870" y="1518"/>
              <a:chExt cx="292" cy="320"/>
            </a:xfrm>
          </p:grpSpPr>
          <p:graphicFrame>
            <p:nvGraphicFramePr>
              <p:cNvPr id="4109" name="Object 596"/>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4097" name="Clip" r:id="rId6" imgW="826829" imgH="840406" progId="MS_ClipArt_Gallery.2">
                      <p:embed/>
                    </p:oleObj>
                  </mc:Choice>
                  <mc:Fallback>
                    <p:oleObj name="Clip" r:id="rId6" imgW="826829" imgH="840406" progId="MS_ClipArt_Gallery.2">
                      <p:embed/>
                      <p:pic>
                        <p:nvPicPr>
                          <p:cNvPr id="4109" name="Object 59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10" name="Object 597"/>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4098" name="Clip" r:id="rId8" imgW="1268295" imgH="1199426" progId="MS_ClipArt_Gallery.2">
                      <p:embed/>
                    </p:oleObj>
                  </mc:Choice>
                  <mc:Fallback>
                    <p:oleObj name="Clip" r:id="rId8" imgW="1268295" imgH="1199426" progId="MS_ClipArt_Gallery.2">
                      <p:embed/>
                      <p:pic>
                        <p:nvPicPr>
                          <p:cNvPr id="4110" name="Object 59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386" name="Group 729"/>
            <p:cNvGrpSpPr>
              <a:grpSpLocks/>
            </p:cNvGrpSpPr>
            <p:nvPr/>
          </p:nvGrpSpPr>
          <p:grpSpPr bwMode="auto">
            <a:xfrm>
              <a:off x="3390" y="1979"/>
              <a:ext cx="209" cy="224"/>
              <a:chOff x="2870" y="1518"/>
              <a:chExt cx="292" cy="320"/>
            </a:xfrm>
          </p:grpSpPr>
          <p:graphicFrame>
            <p:nvGraphicFramePr>
              <p:cNvPr id="4107" name="Object 730"/>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4099" name="Clip" r:id="rId10" imgW="826829" imgH="840406" progId="MS_ClipArt_Gallery.2">
                      <p:embed/>
                    </p:oleObj>
                  </mc:Choice>
                  <mc:Fallback>
                    <p:oleObj name="Clip" r:id="rId10" imgW="826829" imgH="840406" progId="MS_ClipArt_Gallery.2">
                      <p:embed/>
                      <p:pic>
                        <p:nvPicPr>
                          <p:cNvPr id="4107" name="Object 73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8" name="Object 731"/>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4100" name="Clip" r:id="rId11" imgW="1268295" imgH="1199426" progId="MS_ClipArt_Gallery.2">
                      <p:embed/>
                    </p:oleObj>
                  </mc:Choice>
                  <mc:Fallback>
                    <p:oleObj name="Clip" r:id="rId11" imgW="1268295" imgH="1199426" progId="MS_ClipArt_Gallery.2">
                      <p:embed/>
                      <p:pic>
                        <p:nvPicPr>
                          <p:cNvPr id="4108" name="Object 73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4098" name="Object 750"/>
            <p:cNvGraphicFramePr>
              <a:graphicFrameLocks noChangeAspect="1"/>
            </p:cNvGraphicFramePr>
            <p:nvPr/>
          </p:nvGraphicFramePr>
          <p:xfrm>
            <a:off x="3660" y="2006"/>
            <a:ext cx="207" cy="173"/>
          </p:xfrm>
          <a:graphic>
            <a:graphicData uri="http://schemas.openxmlformats.org/presentationml/2006/ole">
              <mc:AlternateContent xmlns:mc="http://schemas.openxmlformats.org/markup-compatibility/2006">
                <mc:Choice xmlns:v="urn:schemas-microsoft-com:vml" Requires="v">
                  <p:oleObj spid="_x0000_s4101" name="Clip" r:id="rId12" imgW="1307263" imgH="1084139" progId="MS_ClipArt_Gallery.2">
                    <p:embed/>
                  </p:oleObj>
                </mc:Choice>
                <mc:Fallback>
                  <p:oleObj name="Clip" r:id="rId12" imgW="1307263" imgH="1084139" progId="MS_ClipArt_Gallery.2">
                    <p:embed/>
                    <p:pic>
                      <p:nvPicPr>
                        <p:cNvPr id="4098" name="Object 75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60" y="2006"/>
                          <a:ext cx="207"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387" name="Group 755"/>
            <p:cNvGrpSpPr>
              <a:grpSpLocks/>
            </p:cNvGrpSpPr>
            <p:nvPr/>
          </p:nvGrpSpPr>
          <p:grpSpPr bwMode="auto">
            <a:xfrm>
              <a:off x="4702" y="3292"/>
              <a:ext cx="125" cy="230"/>
              <a:chOff x="4180" y="783"/>
              <a:chExt cx="150" cy="307"/>
            </a:xfrm>
          </p:grpSpPr>
          <p:sp>
            <p:nvSpPr>
              <p:cNvPr id="4399" name="AutoShape 756"/>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400" name="Rectangle 757"/>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401" name="Rectangle 758"/>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402" name="AutoShape 759"/>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403" name="Line 760"/>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4" name="Line 761"/>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5" name="Rectangle 762"/>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406" name="Rectangle 763"/>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aphicFrame>
          <p:nvGraphicFramePr>
            <p:cNvPr id="4099" name="Object 818"/>
            <p:cNvGraphicFramePr>
              <a:graphicFrameLocks noChangeAspect="1"/>
            </p:cNvGraphicFramePr>
            <p:nvPr/>
          </p:nvGraphicFramePr>
          <p:xfrm>
            <a:off x="3417" y="3101"/>
            <a:ext cx="216" cy="180"/>
          </p:xfrm>
          <a:graphic>
            <a:graphicData uri="http://schemas.openxmlformats.org/presentationml/2006/ole">
              <mc:AlternateContent xmlns:mc="http://schemas.openxmlformats.org/markup-compatibility/2006">
                <mc:Choice xmlns:v="urn:schemas-microsoft-com:vml" Requires="v">
                  <p:oleObj spid="_x0000_s4102" name="Clip" r:id="rId14" imgW="1307263" imgH="1084139" progId="MS_ClipArt_Gallery.2">
                    <p:embed/>
                  </p:oleObj>
                </mc:Choice>
                <mc:Fallback>
                  <p:oleObj name="Clip" r:id="rId14" imgW="1307263" imgH="1084139" progId="MS_ClipArt_Gallery.2">
                    <p:embed/>
                    <p:pic>
                      <p:nvPicPr>
                        <p:cNvPr id="4099" name="Object 8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17" y="3101"/>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0" name="Object 819"/>
            <p:cNvGraphicFramePr>
              <a:graphicFrameLocks noChangeAspect="1"/>
            </p:cNvGraphicFramePr>
            <p:nvPr/>
          </p:nvGraphicFramePr>
          <p:xfrm>
            <a:off x="3521" y="2901"/>
            <a:ext cx="216" cy="180"/>
          </p:xfrm>
          <a:graphic>
            <a:graphicData uri="http://schemas.openxmlformats.org/presentationml/2006/ole">
              <mc:AlternateContent xmlns:mc="http://schemas.openxmlformats.org/markup-compatibility/2006">
                <mc:Choice xmlns:v="urn:schemas-microsoft-com:vml" Requires="v">
                  <p:oleObj spid="_x0000_s4103" name="Clip" r:id="rId15" imgW="1307263" imgH="1084139" progId="MS_ClipArt_Gallery.2">
                    <p:embed/>
                  </p:oleObj>
                </mc:Choice>
                <mc:Fallback>
                  <p:oleObj name="Clip" r:id="rId15" imgW="1307263" imgH="1084139" progId="MS_ClipArt_Gallery.2">
                    <p:embed/>
                    <p:pic>
                      <p:nvPicPr>
                        <p:cNvPr id="4100" name="Object 81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21" y="2901"/>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1" name="Object 820"/>
            <p:cNvGraphicFramePr>
              <a:graphicFrameLocks noChangeAspect="1"/>
            </p:cNvGraphicFramePr>
            <p:nvPr/>
          </p:nvGraphicFramePr>
          <p:xfrm>
            <a:off x="3689" y="3261"/>
            <a:ext cx="216" cy="180"/>
          </p:xfrm>
          <a:graphic>
            <a:graphicData uri="http://schemas.openxmlformats.org/presentationml/2006/ole">
              <mc:AlternateContent xmlns:mc="http://schemas.openxmlformats.org/markup-compatibility/2006">
                <mc:Choice xmlns:v="urn:schemas-microsoft-com:vml" Requires="v">
                  <p:oleObj spid="_x0000_s4104" name="Clip" r:id="rId16" imgW="1307263" imgH="1084139" progId="MS_ClipArt_Gallery.2">
                    <p:embed/>
                  </p:oleObj>
                </mc:Choice>
                <mc:Fallback>
                  <p:oleObj name="Clip" r:id="rId16" imgW="1307263" imgH="1084139" progId="MS_ClipArt_Gallery.2">
                    <p:embed/>
                    <p:pic>
                      <p:nvPicPr>
                        <p:cNvPr id="4101" name="Object 82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89" y="3261"/>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2" name="Object 821"/>
            <p:cNvGraphicFramePr>
              <a:graphicFrameLocks noChangeAspect="1"/>
            </p:cNvGraphicFramePr>
            <p:nvPr/>
          </p:nvGraphicFramePr>
          <p:xfrm>
            <a:off x="3903" y="3263"/>
            <a:ext cx="216" cy="180"/>
          </p:xfrm>
          <a:graphic>
            <a:graphicData uri="http://schemas.openxmlformats.org/presentationml/2006/ole">
              <mc:AlternateContent xmlns:mc="http://schemas.openxmlformats.org/markup-compatibility/2006">
                <mc:Choice xmlns:v="urn:schemas-microsoft-com:vml" Requires="v">
                  <p:oleObj spid="_x0000_s4105" name="Clip" r:id="rId17" imgW="1307263" imgH="1084139" progId="MS_ClipArt_Gallery.2">
                    <p:embed/>
                  </p:oleObj>
                </mc:Choice>
                <mc:Fallback>
                  <p:oleObj name="Clip" r:id="rId17" imgW="1307263" imgH="1084139" progId="MS_ClipArt_Gallery.2">
                    <p:embed/>
                    <p:pic>
                      <p:nvPicPr>
                        <p:cNvPr id="4102" name="Object 82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03" y="3263"/>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388" name="Group 822"/>
            <p:cNvGrpSpPr>
              <a:grpSpLocks/>
            </p:cNvGrpSpPr>
            <p:nvPr/>
          </p:nvGrpSpPr>
          <p:grpSpPr bwMode="auto">
            <a:xfrm>
              <a:off x="4475" y="3342"/>
              <a:ext cx="172" cy="215"/>
              <a:chOff x="2870" y="1518"/>
              <a:chExt cx="292" cy="320"/>
            </a:xfrm>
          </p:grpSpPr>
          <p:graphicFrame>
            <p:nvGraphicFramePr>
              <p:cNvPr id="4105" name="Object 823"/>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4106" name="Clip" r:id="rId18" imgW="826829" imgH="840406" progId="MS_ClipArt_Gallery.2">
                      <p:embed/>
                    </p:oleObj>
                  </mc:Choice>
                  <mc:Fallback>
                    <p:oleObj name="Clip" r:id="rId18" imgW="826829" imgH="840406" progId="MS_ClipArt_Gallery.2">
                      <p:embed/>
                      <p:pic>
                        <p:nvPicPr>
                          <p:cNvPr id="4105" name="Object 8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6" name="Object 824"/>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4107" name="Clip" r:id="rId19" imgW="1268295" imgH="1199426" progId="MS_ClipArt_Gallery.2">
                      <p:embed/>
                    </p:oleObj>
                  </mc:Choice>
                  <mc:Fallback>
                    <p:oleObj name="Clip" r:id="rId19" imgW="1268295" imgH="1199426" progId="MS_ClipArt_Gallery.2">
                      <p:embed/>
                      <p:pic>
                        <p:nvPicPr>
                          <p:cNvPr id="4106" name="Object 82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389" name="Group 825"/>
            <p:cNvGrpSpPr>
              <a:grpSpLocks/>
            </p:cNvGrpSpPr>
            <p:nvPr/>
          </p:nvGrpSpPr>
          <p:grpSpPr bwMode="auto">
            <a:xfrm>
              <a:off x="4191" y="3374"/>
              <a:ext cx="220" cy="203"/>
              <a:chOff x="2870" y="1518"/>
              <a:chExt cx="292" cy="320"/>
            </a:xfrm>
          </p:grpSpPr>
          <p:graphicFrame>
            <p:nvGraphicFramePr>
              <p:cNvPr id="4103" name="Object 826"/>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4108" name="Clip" r:id="rId20" imgW="826829" imgH="840406" progId="MS_ClipArt_Gallery.2">
                      <p:embed/>
                    </p:oleObj>
                  </mc:Choice>
                  <mc:Fallback>
                    <p:oleObj name="Clip" r:id="rId20" imgW="826829" imgH="840406" progId="MS_ClipArt_Gallery.2">
                      <p:embed/>
                      <p:pic>
                        <p:nvPicPr>
                          <p:cNvPr id="4103" name="Object 8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4" name="Object 827"/>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4109" name="Clip" r:id="rId21" imgW="1268295" imgH="1199426" progId="MS_ClipArt_Gallery.2">
                      <p:embed/>
                    </p:oleObj>
                  </mc:Choice>
                  <mc:Fallback>
                    <p:oleObj name="Clip" r:id="rId21" imgW="1268295" imgH="1199426" progId="MS_ClipArt_Gallery.2">
                      <p:embed/>
                      <p:pic>
                        <p:nvPicPr>
                          <p:cNvPr id="4104" name="Object 82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390" name="Group 848"/>
            <p:cNvGrpSpPr>
              <a:grpSpLocks/>
            </p:cNvGrpSpPr>
            <p:nvPr/>
          </p:nvGrpSpPr>
          <p:grpSpPr bwMode="auto">
            <a:xfrm>
              <a:off x="4961" y="3136"/>
              <a:ext cx="131" cy="258"/>
              <a:chOff x="4180" y="783"/>
              <a:chExt cx="150" cy="307"/>
            </a:xfrm>
          </p:grpSpPr>
          <p:sp>
            <p:nvSpPr>
              <p:cNvPr id="4391" name="AutoShape 849"/>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392" name="Rectangle 850"/>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393" name="Rectangle 851"/>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394" name="AutoShape 852"/>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395" name="Line 853"/>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96" name="Line 854"/>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97" name="Rectangle 855"/>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398" name="Rectangle 856"/>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grpSp>
        <p:nvGrpSpPr>
          <p:cNvPr id="12" name="Group 869"/>
          <p:cNvGrpSpPr>
            <a:grpSpLocks/>
          </p:cNvGrpSpPr>
          <p:nvPr/>
        </p:nvGrpSpPr>
        <p:grpSpPr bwMode="auto">
          <a:xfrm>
            <a:off x="5454650" y="1822450"/>
            <a:ext cx="2538413" cy="3589338"/>
            <a:chOff x="3418" y="1154"/>
            <a:chExt cx="1599" cy="2261"/>
          </a:xfrm>
        </p:grpSpPr>
        <p:grpSp>
          <p:nvGrpSpPr>
            <p:cNvPr id="4245" name="Group 559"/>
            <p:cNvGrpSpPr>
              <a:grpSpLocks/>
            </p:cNvGrpSpPr>
            <p:nvPr/>
          </p:nvGrpSpPr>
          <p:grpSpPr bwMode="auto">
            <a:xfrm>
              <a:off x="3640" y="1154"/>
              <a:ext cx="212" cy="335"/>
              <a:chOff x="3796" y="1043"/>
              <a:chExt cx="865" cy="1237"/>
            </a:xfrm>
          </p:grpSpPr>
          <p:sp>
            <p:nvSpPr>
              <p:cNvPr id="4353" name="Line 560"/>
              <p:cNvSpPr>
                <a:spLocks noChangeShapeType="1"/>
              </p:cNvSpPr>
              <p:nvPr/>
            </p:nvSpPr>
            <p:spPr bwMode="auto">
              <a:xfrm flipH="1">
                <a:off x="3992" y="1481"/>
                <a:ext cx="235" cy="7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54" name="Line 561"/>
              <p:cNvSpPr>
                <a:spLocks noChangeShapeType="1"/>
              </p:cNvSpPr>
              <p:nvPr/>
            </p:nvSpPr>
            <p:spPr bwMode="auto">
              <a:xfrm>
                <a:off x="4227" y="1481"/>
                <a:ext cx="236" cy="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55" name="Line 562"/>
              <p:cNvSpPr>
                <a:spLocks noChangeShapeType="1"/>
              </p:cNvSpPr>
              <p:nvPr/>
            </p:nvSpPr>
            <p:spPr bwMode="auto">
              <a:xfrm>
                <a:off x="3992" y="2201"/>
                <a:ext cx="235" cy="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56" name="Line 563"/>
              <p:cNvSpPr>
                <a:spLocks noChangeShapeType="1"/>
              </p:cNvSpPr>
              <p:nvPr/>
            </p:nvSpPr>
            <p:spPr bwMode="auto">
              <a:xfrm flipH="1">
                <a:off x="4227" y="2201"/>
                <a:ext cx="236" cy="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57" name="Line 564"/>
              <p:cNvSpPr>
                <a:spLocks noChangeShapeType="1"/>
              </p:cNvSpPr>
              <p:nvPr/>
            </p:nvSpPr>
            <p:spPr bwMode="auto">
              <a:xfrm>
                <a:off x="4227" y="1497"/>
                <a:ext cx="0" cy="7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58" name="Line 565"/>
              <p:cNvSpPr>
                <a:spLocks noChangeShapeType="1"/>
              </p:cNvSpPr>
              <p:nvPr/>
            </p:nvSpPr>
            <p:spPr bwMode="auto">
              <a:xfrm flipV="1">
                <a:off x="3992" y="2127"/>
                <a:ext cx="235" cy="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59" name="Line 566"/>
              <p:cNvSpPr>
                <a:spLocks noChangeShapeType="1"/>
              </p:cNvSpPr>
              <p:nvPr/>
            </p:nvSpPr>
            <p:spPr bwMode="auto">
              <a:xfrm flipH="1" flipV="1">
                <a:off x="4227" y="2127"/>
                <a:ext cx="236" cy="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60" name="Line 567"/>
              <p:cNvSpPr>
                <a:spLocks noChangeShapeType="1"/>
              </p:cNvSpPr>
              <p:nvPr/>
            </p:nvSpPr>
            <p:spPr bwMode="auto">
              <a:xfrm>
                <a:off x="4092" y="1890"/>
                <a:ext cx="135" cy="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61" name="Line 568"/>
              <p:cNvSpPr>
                <a:spLocks noChangeShapeType="1"/>
              </p:cNvSpPr>
              <p:nvPr/>
            </p:nvSpPr>
            <p:spPr bwMode="auto">
              <a:xfrm flipV="1">
                <a:off x="4227" y="1890"/>
                <a:ext cx="143" cy="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62" name="Line 569"/>
              <p:cNvSpPr>
                <a:spLocks noChangeShapeType="1"/>
              </p:cNvSpPr>
              <p:nvPr/>
            </p:nvSpPr>
            <p:spPr bwMode="auto">
              <a:xfrm>
                <a:off x="4047" y="1996"/>
                <a:ext cx="175"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63" name="Line 570"/>
              <p:cNvSpPr>
                <a:spLocks noChangeShapeType="1"/>
              </p:cNvSpPr>
              <p:nvPr/>
            </p:nvSpPr>
            <p:spPr bwMode="auto">
              <a:xfrm flipV="1">
                <a:off x="4227" y="2012"/>
                <a:ext cx="176" cy="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64" name="Line 571"/>
              <p:cNvSpPr>
                <a:spLocks noChangeShapeType="1"/>
              </p:cNvSpPr>
              <p:nvPr/>
            </p:nvSpPr>
            <p:spPr bwMode="auto">
              <a:xfrm flipV="1">
                <a:off x="4227" y="1782"/>
                <a:ext cx="90" cy="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65" name="Line 572"/>
              <p:cNvSpPr>
                <a:spLocks noChangeShapeType="1"/>
              </p:cNvSpPr>
              <p:nvPr/>
            </p:nvSpPr>
            <p:spPr bwMode="auto">
              <a:xfrm flipV="1">
                <a:off x="4227" y="1632"/>
                <a:ext cx="57" cy="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66" name="Line 573"/>
              <p:cNvSpPr>
                <a:spLocks noChangeShapeType="1"/>
              </p:cNvSpPr>
              <p:nvPr/>
            </p:nvSpPr>
            <p:spPr bwMode="auto">
              <a:xfrm>
                <a:off x="4126" y="1772"/>
                <a:ext cx="109" cy="3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67" name="Line 574"/>
              <p:cNvSpPr>
                <a:spLocks noChangeShapeType="1"/>
              </p:cNvSpPr>
              <p:nvPr/>
            </p:nvSpPr>
            <p:spPr bwMode="auto">
              <a:xfrm>
                <a:off x="4175" y="1625"/>
                <a:ext cx="63" cy="3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4368" name="Group 575"/>
              <p:cNvGrpSpPr>
                <a:grpSpLocks/>
              </p:cNvGrpSpPr>
              <p:nvPr/>
            </p:nvGrpSpPr>
            <p:grpSpPr bwMode="auto">
              <a:xfrm>
                <a:off x="4269" y="1415"/>
                <a:ext cx="392" cy="137"/>
                <a:chOff x="4227" y="1360"/>
                <a:chExt cx="863" cy="270"/>
              </a:xfrm>
            </p:grpSpPr>
            <p:sp>
              <p:nvSpPr>
                <p:cNvPr id="4379" name="Line 576"/>
                <p:cNvSpPr>
                  <a:spLocks noChangeShapeType="1"/>
                </p:cNvSpPr>
                <p:nvPr/>
              </p:nvSpPr>
              <p:spPr bwMode="auto">
                <a:xfrm>
                  <a:off x="4227" y="1604"/>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80" name="Line 577"/>
                <p:cNvSpPr>
                  <a:spLocks noChangeShapeType="1"/>
                </p:cNvSpPr>
                <p:nvPr/>
              </p:nvSpPr>
              <p:spPr bwMode="auto">
                <a:xfrm rot="6361956" flipH="1" flipV="1">
                  <a:off x="4464" y="1205"/>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81" name="Line 578"/>
                <p:cNvSpPr>
                  <a:spLocks noChangeShapeType="1"/>
                </p:cNvSpPr>
                <p:nvPr/>
              </p:nvSpPr>
              <p:spPr bwMode="auto">
                <a:xfrm rot="6361956">
                  <a:off x="4602" y="1393"/>
                  <a:ext cx="189" cy="20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82" name="Line 579"/>
                <p:cNvSpPr>
                  <a:spLocks noChangeShapeType="1"/>
                </p:cNvSpPr>
                <p:nvPr/>
              </p:nvSpPr>
              <p:spPr bwMode="auto">
                <a:xfrm rot="6361956" flipH="1" flipV="1">
                  <a:off x="4745" y="1286"/>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4369" name="Group 580"/>
              <p:cNvGrpSpPr>
                <a:grpSpLocks/>
              </p:cNvGrpSpPr>
              <p:nvPr/>
            </p:nvGrpSpPr>
            <p:grpSpPr bwMode="auto">
              <a:xfrm rot="5700496">
                <a:off x="4053" y="1170"/>
                <a:ext cx="392" cy="137"/>
                <a:chOff x="4227" y="1360"/>
                <a:chExt cx="863" cy="270"/>
              </a:xfrm>
            </p:grpSpPr>
            <p:sp>
              <p:nvSpPr>
                <p:cNvPr id="4375" name="Line 581"/>
                <p:cNvSpPr>
                  <a:spLocks noChangeShapeType="1"/>
                </p:cNvSpPr>
                <p:nvPr/>
              </p:nvSpPr>
              <p:spPr bwMode="auto">
                <a:xfrm>
                  <a:off x="4227" y="1604"/>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76" name="Line 582"/>
                <p:cNvSpPr>
                  <a:spLocks noChangeShapeType="1"/>
                </p:cNvSpPr>
                <p:nvPr/>
              </p:nvSpPr>
              <p:spPr bwMode="auto">
                <a:xfrm rot="6361956" flipH="1" flipV="1">
                  <a:off x="4464" y="1205"/>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77" name="Line 583"/>
                <p:cNvSpPr>
                  <a:spLocks noChangeShapeType="1"/>
                </p:cNvSpPr>
                <p:nvPr/>
              </p:nvSpPr>
              <p:spPr bwMode="auto">
                <a:xfrm rot="6361956">
                  <a:off x="4602" y="1393"/>
                  <a:ext cx="189" cy="20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78" name="Line 584"/>
                <p:cNvSpPr>
                  <a:spLocks noChangeShapeType="1"/>
                </p:cNvSpPr>
                <p:nvPr/>
              </p:nvSpPr>
              <p:spPr bwMode="auto">
                <a:xfrm rot="6361956" flipH="1" flipV="1">
                  <a:off x="4745" y="1286"/>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4370" name="Group 585"/>
              <p:cNvGrpSpPr>
                <a:grpSpLocks/>
              </p:cNvGrpSpPr>
              <p:nvPr/>
            </p:nvGrpSpPr>
            <p:grpSpPr bwMode="auto">
              <a:xfrm rot="10800000">
                <a:off x="3796" y="1402"/>
                <a:ext cx="392" cy="137"/>
                <a:chOff x="4227" y="1360"/>
                <a:chExt cx="863" cy="270"/>
              </a:xfrm>
            </p:grpSpPr>
            <p:sp>
              <p:nvSpPr>
                <p:cNvPr id="4371" name="Line 586"/>
                <p:cNvSpPr>
                  <a:spLocks noChangeShapeType="1"/>
                </p:cNvSpPr>
                <p:nvPr/>
              </p:nvSpPr>
              <p:spPr bwMode="auto">
                <a:xfrm>
                  <a:off x="4227" y="1604"/>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72" name="Line 587"/>
                <p:cNvSpPr>
                  <a:spLocks noChangeShapeType="1"/>
                </p:cNvSpPr>
                <p:nvPr/>
              </p:nvSpPr>
              <p:spPr bwMode="auto">
                <a:xfrm rot="6361956" flipH="1" flipV="1">
                  <a:off x="4464" y="1205"/>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73" name="Line 588"/>
                <p:cNvSpPr>
                  <a:spLocks noChangeShapeType="1"/>
                </p:cNvSpPr>
                <p:nvPr/>
              </p:nvSpPr>
              <p:spPr bwMode="auto">
                <a:xfrm rot="6361956">
                  <a:off x="4602" y="1393"/>
                  <a:ext cx="189" cy="20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74" name="Line 589"/>
                <p:cNvSpPr>
                  <a:spLocks noChangeShapeType="1"/>
                </p:cNvSpPr>
                <p:nvPr/>
              </p:nvSpPr>
              <p:spPr bwMode="auto">
                <a:xfrm rot="6361956" flipH="1" flipV="1">
                  <a:off x="4745" y="1286"/>
                  <a:ext cx="189" cy="5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4246" name="Group 696"/>
            <p:cNvGrpSpPr>
              <a:grpSpLocks/>
            </p:cNvGrpSpPr>
            <p:nvPr/>
          </p:nvGrpSpPr>
          <p:grpSpPr bwMode="auto">
            <a:xfrm>
              <a:off x="3832" y="1529"/>
              <a:ext cx="220" cy="100"/>
              <a:chOff x="3600" y="219"/>
              <a:chExt cx="360" cy="175"/>
            </a:xfrm>
          </p:grpSpPr>
          <p:sp>
            <p:nvSpPr>
              <p:cNvPr id="4340" name="Oval 69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341" name="Line 69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42" name="Line 69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43" name="Rectangle 70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zh-CN"/>
              </a:p>
            </p:txBody>
          </p:sp>
          <p:sp>
            <p:nvSpPr>
              <p:cNvPr id="4344" name="Oval 70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4345" name="Group 702"/>
              <p:cNvGrpSpPr>
                <a:grpSpLocks/>
              </p:cNvGrpSpPr>
              <p:nvPr/>
            </p:nvGrpSpPr>
            <p:grpSpPr bwMode="auto">
              <a:xfrm>
                <a:off x="3686" y="244"/>
                <a:ext cx="177" cy="66"/>
                <a:chOff x="2848" y="848"/>
                <a:chExt cx="140" cy="98"/>
              </a:xfrm>
            </p:grpSpPr>
            <p:sp>
              <p:nvSpPr>
                <p:cNvPr id="4350" name="Line 70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51" name="Line 70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52" name="Line 70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346" name="Group 706"/>
              <p:cNvGrpSpPr>
                <a:grpSpLocks/>
              </p:cNvGrpSpPr>
              <p:nvPr/>
            </p:nvGrpSpPr>
            <p:grpSpPr bwMode="auto">
              <a:xfrm flipV="1">
                <a:off x="3686" y="243"/>
                <a:ext cx="177" cy="66"/>
                <a:chOff x="2848" y="848"/>
                <a:chExt cx="140" cy="98"/>
              </a:xfrm>
            </p:grpSpPr>
            <p:sp>
              <p:nvSpPr>
                <p:cNvPr id="4347" name="Line 70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48" name="Line 70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49" name="Line 70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4247" name="Group 710"/>
            <p:cNvGrpSpPr>
              <a:grpSpLocks/>
            </p:cNvGrpSpPr>
            <p:nvPr/>
          </p:nvGrpSpPr>
          <p:grpSpPr bwMode="auto">
            <a:xfrm>
              <a:off x="3639" y="2253"/>
              <a:ext cx="220" cy="100"/>
              <a:chOff x="3600" y="219"/>
              <a:chExt cx="360" cy="175"/>
            </a:xfrm>
          </p:grpSpPr>
          <p:sp>
            <p:nvSpPr>
              <p:cNvPr id="4327" name="Oval 71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328" name="Line 712"/>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29" name="Line 713"/>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30" name="Rectangle 714"/>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zh-CN"/>
              </a:p>
            </p:txBody>
          </p:sp>
          <p:sp>
            <p:nvSpPr>
              <p:cNvPr id="4331" name="Oval 71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4332" name="Group 716"/>
              <p:cNvGrpSpPr>
                <a:grpSpLocks/>
              </p:cNvGrpSpPr>
              <p:nvPr/>
            </p:nvGrpSpPr>
            <p:grpSpPr bwMode="auto">
              <a:xfrm>
                <a:off x="3686" y="244"/>
                <a:ext cx="177" cy="66"/>
                <a:chOff x="2848" y="848"/>
                <a:chExt cx="140" cy="98"/>
              </a:xfrm>
            </p:grpSpPr>
            <p:sp>
              <p:nvSpPr>
                <p:cNvPr id="4337" name="Line 71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38" name="Line 71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39" name="Line 71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333" name="Group 720"/>
              <p:cNvGrpSpPr>
                <a:grpSpLocks/>
              </p:cNvGrpSpPr>
              <p:nvPr/>
            </p:nvGrpSpPr>
            <p:grpSpPr bwMode="auto">
              <a:xfrm flipV="1">
                <a:off x="3686" y="243"/>
                <a:ext cx="177" cy="66"/>
                <a:chOff x="2848" y="848"/>
                <a:chExt cx="140" cy="98"/>
              </a:xfrm>
            </p:grpSpPr>
            <p:sp>
              <p:nvSpPr>
                <p:cNvPr id="4334" name="Line 72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35" name="Line 72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36" name="Line 72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4248" name="Group 732"/>
            <p:cNvGrpSpPr>
              <a:grpSpLocks/>
            </p:cNvGrpSpPr>
            <p:nvPr/>
          </p:nvGrpSpPr>
          <p:grpSpPr bwMode="auto">
            <a:xfrm>
              <a:off x="3418" y="2211"/>
              <a:ext cx="139" cy="194"/>
              <a:chOff x="2556" y="2689"/>
              <a:chExt cx="183" cy="255"/>
            </a:xfrm>
          </p:grpSpPr>
          <p:pic>
            <p:nvPicPr>
              <p:cNvPr id="4310" name="Picture 733" descr="31u_bnrz[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609" y="2770"/>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11" name="Freeform 734"/>
              <p:cNvSpPr>
                <a:spLocks/>
              </p:cNvSpPr>
              <p:nvPr/>
            </p:nvSpPr>
            <p:spPr bwMode="auto">
              <a:xfrm>
                <a:off x="2605" y="2702"/>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312" name="Freeform 735"/>
              <p:cNvSpPr>
                <a:spLocks/>
              </p:cNvSpPr>
              <p:nvPr/>
            </p:nvSpPr>
            <p:spPr bwMode="auto">
              <a:xfrm>
                <a:off x="2661" y="2701"/>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313" name="Freeform 736"/>
              <p:cNvSpPr>
                <a:spLocks/>
              </p:cNvSpPr>
              <p:nvPr/>
            </p:nvSpPr>
            <p:spPr bwMode="auto">
              <a:xfrm>
                <a:off x="2584" y="2694"/>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314" name="Freeform 737"/>
              <p:cNvSpPr>
                <a:spLocks/>
              </p:cNvSpPr>
              <p:nvPr/>
            </p:nvSpPr>
            <p:spPr bwMode="auto">
              <a:xfrm>
                <a:off x="2660" y="2692"/>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315" name="Freeform 738"/>
              <p:cNvSpPr>
                <a:spLocks/>
              </p:cNvSpPr>
              <p:nvPr/>
            </p:nvSpPr>
            <p:spPr bwMode="auto">
              <a:xfrm>
                <a:off x="2564" y="2712"/>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316" name="Freeform 739"/>
              <p:cNvSpPr>
                <a:spLocks/>
              </p:cNvSpPr>
              <p:nvPr/>
            </p:nvSpPr>
            <p:spPr bwMode="auto">
              <a:xfrm>
                <a:off x="2698" y="2689"/>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317" name="Freeform 740"/>
              <p:cNvSpPr>
                <a:spLocks/>
              </p:cNvSpPr>
              <p:nvPr/>
            </p:nvSpPr>
            <p:spPr bwMode="auto">
              <a:xfrm>
                <a:off x="2653" y="2750"/>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318" name="Freeform 741"/>
              <p:cNvSpPr>
                <a:spLocks/>
              </p:cNvSpPr>
              <p:nvPr/>
            </p:nvSpPr>
            <p:spPr bwMode="auto">
              <a:xfrm>
                <a:off x="2647" y="2733"/>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319" name="Freeform 742"/>
              <p:cNvSpPr>
                <a:spLocks/>
              </p:cNvSpPr>
              <p:nvPr/>
            </p:nvSpPr>
            <p:spPr bwMode="auto">
              <a:xfrm>
                <a:off x="2641" y="2722"/>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320" name="Freeform 743"/>
              <p:cNvSpPr>
                <a:spLocks/>
              </p:cNvSpPr>
              <p:nvPr/>
            </p:nvSpPr>
            <p:spPr bwMode="auto">
              <a:xfrm>
                <a:off x="2636" y="2714"/>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321" name="Freeform 744"/>
              <p:cNvSpPr>
                <a:spLocks/>
              </p:cNvSpPr>
              <p:nvPr/>
            </p:nvSpPr>
            <p:spPr bwMode="auto">
              <a:xfrm>
                <a:off x="2596" y="2704"/>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322" name="Freeform 745"/>
              <p:cNvSpPr>
                <a:spLocks/>
              </p:cNvSpPr>
              <p:nvPr/>
            </p:nvSpPr>
            <p:spPr bwMode="auto">
              <a:xfrm>
                <a:off x="2652" y="2704"/>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323" name="Freeform 746"/>
              <p:cNvSpPr>
                <a:spLocks/>
              </p:cNvSpPr>
              <p:nvPr/>
            </p:nvSpPr>
            <p:spPr bwMode="auto">
              <a:xfrm>
                <a:off x="2575" y="2697"/>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324" name="Freeform 747"/>
              <p:cNvSpPr>
                <a:spLocks/>
              </p:cNvSpPr>
              <p:nvPr/>
            </p:nvSpPr>
            <p:spPr bwMode="auto">
              <a:xfrm>
                <a:off x="2650" y="2695"/>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325" name="Freeform 748"/>
              <p:cNvSpPr>
                <a:spLocks/>
              </p:cNvSpPr>
              <p:nvPr/>
            </p:nvSpPr>
            <p:spPr bwMode="auto">
              <a:xfrm>
                <a:off x="2556" y="2718"/>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326" name="Freeform 749"/>
              <p:cNvSpPr>
                <a:spLocks/>
              </p:cNvSpPr>
              <p:nvPr/>
            </p:nvSpPr>
            <p:spPr bwMode="auto">
              <a:xfrm>
                <a:off x="2689" y="2692"/>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4249" name="Line 752"/>
            <p:cNvSpPr>
              <a:spLocks noChangeShapeType="1"/>
            </p:cNvSpPr>
            <p:nvPr/>
          </p:nvSpPr>
          <p:spPr bwMode="auto">
            <a:xfrm>
              <a:off x="3777" y="1478"/>
              <a:ext cx="96" cy="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50" name="Line 754"/>
            <p:cNvSpPr>
              <a:spLocks noChangeShapeType="1"/>
            </p:cNvSpPr>
            <p:nvPr/>
          </p:nvSpPr>
          <p:spPr bwMode="auto">
            <a:xfrm rot="-5400000">
              <a:off x="4757" y="3206"/>
              <a:ext cx="330" cy="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51" name="Line 764"/>
            <p:cNvSpPr>
              <a:spLocks noChangeShapeType="1"/>
            </p:cNvSpPr>
            <p:nvPr/>
          </p:nvSpPr>
          <p:spPr bwMode="auto">
            <a:xfrm rot="5400000" flipV="1">
              <a:off x="4849" y="3383"/>
              <a:ext cx="2" cy="5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52" name="Line 765"/>
            <p:cNvSpPr>
              <a:spLocks noChangeShapeType="1"/>
            </p:cNvSpPr>
            <p:nvPr/>
          </p:nvSpPr>
          <p:spPr bwMode="auto">
            <a:xfrm rot="-5400000">
              <a:off x="4966" y="3179"/>
              <a:ext cx="0" cy="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4253" name="Group 766"/>
            <p:cNvGrpSpPr>
              <a:grpSpLocks/>
            </p:cNvGrpSpPr>
            <p:nvPr/>
          </p:nvGrpSpPr>
          <p:grpSpPr bwMode="auto">
            <a:xfrm>
              <a:off x="4701" y="2996"/>
              <a:ext cx="316" cy="148"/>
              <a:chOff x="3600" y="219"/>
              <a:chExt cx="360" cy="175"/>
            </a:xfrm>
          </p:grpSpPr>
          <p:sp>
            <p:nvSpPr>
              <p:cNvPr id="4297" name="Oval 76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298" name="Line 76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99" name="Line 76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0" name="Rectangle 77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zh-CN"/>
              </a:p>
            </p:txBody>
          </p:sp>
          <p:sp>
            <p:nvSpPr>
              <p:cNvPr id="4301" name="Oval 77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4302" name="Group 772"/>
              <p:cNvGrpSpPr>
                <a:grpSpLocks/>
              </p:cNvGrpSpPr>
              <p:nvPr/>
            </p:nvGrpSpPr>
            <p:grpSpPr bwMode="auto">
              <a:xfrm>
                <a:off x="3686" y="244"/>
                <a:ext cx="177" cy="66"/>
                <a:chOff x="2848" y="848"/>
                <a:chExt cx="140" cy="98"/>
              </a:xfrm>
            </p:grpSpPr>
            <p:sp>
              <p:nvSpPr>
                <p:cNvPr id="4307" name="Line 77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8" name="Line 77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9" name="Line 77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303" name="Group 776"/>
              <p:cNvGrpSpPr>
                <a:grpSpLocks/>
              </p:cNvGrpSpPr>
              <p:nvPr/>
            </p:nvGrpSpPr>
            <p:grpSpPr bwMode="auto">
              <a:xfrm flipV="1">
                <a:off x="3686" y="243"/>
                <a:ext cx="177" cy="66"/>
                <a:chOff x="2848" y="848"/>
                <a:chExt cx="140" cy="98"/>
              </a:xfrm>
            </p:grpSpPr>
            <p:sp>
              <p:nvSpPr>
                <p:cNvPr id="4304" name="Line 77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5" name="Line 77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6" name="Line 77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4254" name="Group 794"/>
            <p:cNvGrpSpPr>
              <a:grpSpLocks/>
            </p:cNvGrpSpPr>
            <p:nvPr/>
          </p:nvGrpSpPr>
          <p:grpSpPr bwMode="auto">
            <a:xfrm>
              <a:off x="3768" y="3014"/>
              <a:ext cx="316" cy="148"/>
              <a:chOff x="3600" y="219"/>
              <a:chExt cx="360" cy="175"/>
            </a:xfrm>
          </p:grpSpPr>
          <p:sp>
            <p:nvSpPr>
              <p:cNvPr id="4284" name="Oval 79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285" name="Line 796"/>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86" name="Line 797"/>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87" name="Rectangle 798"/>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zh-CN"/>
              </a:p>
            </p:txBody>
          </p:sp>
          <p:sp>
            <p:nvSpPr>
              <p:cNvPr id="4288" name="Oval 79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4289" name="Group 800"/>
              <p:cNvGrpSpPr>
                <a:grpSpLocks/>
              </p:cNvGrpSpPr>
              <p:nvPr/>
            </p:nvGrpSpPr>
            <p:grpSpPr bwMode="auto">
              <a:xfrm>
                <a:off x="3686" y="244"/>
                <a:ext cx="177" cy="66"/>
                <a:chOff x="2848" y="848"/>
                <a:chExt cx="140" cy="98"/>
              </a:xfrm>
            </p:grpSpPr>
            <p:sp>
              <p:nvSpPr>
                <p:cNvPr id="4294" name="Line 80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95" name="Line 80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96" name="Line 80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290" name="Group 804"/>
              <p:cNvGrpSpPr>
                <a:grpSpLocks/>
              </p:cNvGrpSpPr>
              <p:nvPr/>
            </p:nvGrpSpPr>
            <p:grpSpPr bwMode="auto">
              <a:xfrm flipV="1">
                <a:off x="3686" y="243"/>
                <a:ext cx="177" cy="66"/>
                <a:chOff x="2848" y="848"/>
                <a:chExt cx="140" cy="98"/>
              </a:xfrm>
            </p:grpSpPr>
            <p:sp>
              <p:nvSpPr>
                <p:cNvPr id="4291" name="Line 80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92" name="Line 80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93" name="Line 80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4255" name="Line 811"/>
            <p:cNvSpPr>
              <a:spLocks noChangeShapeType="1"/>
            </p:cNvSpPr>
            <p:nvPr/>
          </p:nvSpPr>
          <p:spPr bwMode="auto">
            <a:xfrm flipH="1">
              <a:off x="3642" y="2931"/>
              <a:ext cx="160" cy="2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56" name="Line 812"/>
            <p:cNvSpPr>
              <a:spLocks noChangeShapeType="1"/>
            </p:cNvSpPr>
            <p:nvPr/>
          </p:nvSpPr>
          <p:spPr bwMode="auto">
            <a:xfrm>
              <a:off x="3658" y="2963"/>
              <a:ext cx="1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57" name="Line 813"/>
            <p:cNvSpPr>
              <a:spLocks noChangeShapeType="1"/>
            </p:cNvSpPr>
            <p:nvPr/>
          </p:nvSpPr>
          <p:spPr bwMode="auto">
            <a:xfrm>
              <a:off x="3570" y="3175"/>
              <a:ext cx="9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58" name="Line 814"/>
            <p:cNvSpPr>
              <a:spLocks noChangeShapeType="1"/>
            </p:cNvSpPr>
            <p:nvPr/>
          </p:nvSpPr>
          <p:spPr bwMode="auto">
            <a:xfrm>
              <a:off x="3729" y="3225"/>
              <a:ext cx="30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59" name="Line 815"/>
            <p:cNvSpPr>
              <a:spLocks noChangeShapeType="1"/>
            </p:cNvSpPr>
            <p:nvPr/>
          </p:nvSpPr>
          <p:spPr bwMode="auto">
            <a:xfrm flipH="1">
              <a:off x="3880" y="3167"/>
              <a:ext cx="34" cy="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60" name="Line 816"/>
            <p:cNvSpPr>
              <a:spLocks noChangeShapeType="1"/>
            </p:cNvSpPr>
            <p:nvPr/>
          </p:nvSpPr>
          <p:spPr bwMode="auto">
            <a:xfrm>
              <a:off x="3762" y="3223"/>
              <a:ext cx="1" cy="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61" name="Line 817"/>
            <p:cNvSpPr>
              <a:spLocks noChangeShapeType="1"/>
            </p:cNvSpPr>
            <p:nvPr/>
          </p:nvSpPr>
          <p:spPr bwMode="auto">
            <a:xfrm flipH="1" flipV="1">
              <a:off x="4012" y="3228"/>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262" name="Group 828"/>
            <p:cNvGrpSpPr>
              <a:grpSpLocks/>
            </p:cNvGrpSpPr>
            <p:nvPr/>
          </p:nvGrpSpPr>
          <p:grpSpPr bwMode="auto">
            <a:xfrm>
              <a:off x="4290" y="3130"/>
              <a:ext cx="183" cy="255"/>
              <a:chOff x="2556" y="2689"/>
              <a:chExt cx="183" cy="255"/>
            </a:xfrm>
          </p:grpSpPr>
          <p:pic>
            <p:nvPicPr>
              <p:cNvPr id="4267" name="Picture 829" descr="31u_bnrz[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609" y="2770"/>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68" name="Freeform 830"/>
              <p:cNvSpPr>
                <a:spLocks/>
              </p:cNvSpPr>
              <p:nvPr/>
            </p:nvSpPr>
            <p:spPr bwMode="auto">
              <a:xfrm>
                <a:off x="2605" y="2702"/>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269" name="Freeform 831"/>
              <p:cNvSpPr>
                <a:spLocks/>
              </p:cNvSpPr>
              <p:nvPr/>
            </p:nvSpPr>
            <p:spPr bwMode="auto">
              <a:xfrm>
                <a:off x="2661" y="2701"/>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270" name="Freeform 832"/>
              <p:cNvSpPr>
                <a:spLocks/>
              </p:cNvSpPr>
              <p:nvPr/>
            </p:nvSpPr>
            <p:spPr bwMode="auto">
              <a:xfrm>
                <a:off x="2584" y="2694"/>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271" name="Freeform 833"/>
              <p:cNvSpPr>
                <a:spLocks/>
              </p:cNvSpPr>
              <p:nvPr/>
            </p:nvSpPr>
            <p:spPr bwMode="auto">
              <a:xfrm>
                <a:off x="2660" y="2692"/>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272" name="Freeform 834"/>
              <p:cNvSpPr>
                <a:spLocks/>
              </p:cNvSpPr>
              <p:nvPr/>
            </p:nvSpPr>
            <p:spPr bwMode="auto">
              <a:xfrm>
                <a:off x="2564" y="2712"/>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273" name="Freeform 835"/>
              <p:cNvSpPr>
                <a:spLocks/>
              </p:cNvSpPr>
              <p:nvPr/>
            </p:nvSpPr>
            <p:spPr bwMode="auto">
              <a:xfrm>
                <a:off x="2698" y="2689"/>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274" name="Freeform 836"/>
              <p:cNvSpPr>
                <a:spLocks/>
              </p:cNvSpPr>
              <p:nvPr/>
            </p:nvSpPr>
            <p:spPr bwMode="auto">
              <a:xfrm>
                <a:off x="2653" y="2750"/>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275" name="Freeform 837"/>
              <p:cNvSpPr>
                <a:spLocks/>
              </p:cNvSpPr>
              <p:nvPr/>
            </p:nvSpPr>
            <p:spPr bwMode="auto">
              <a:xfrm>
                <a:off x="2647" y="2733"/>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276" name="Freeform 838"/>
              <p:cNvSpPr>
                <a:spLocks/>
              </p:cNvSpPr>
              <p:nvPr/>
            </p:nvSpPr>
            <p:spPr bwMode="auto">
              <a:xfrm>
                <a:off x="2641" y="2722"/>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277" name="Freeform 839"/>
              <p:cNvSpPr>
                <a:spLocks/>
              </p:cNvSpPr>
              <p:nvPr/>
            </p:nvSpPr>
            <p:spPr bwMode="auto">
              <a:xfrm>
                <a:off x="2636" y="2714"/>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278" name="Freeform 840"/>
              <p:cNvSpPr>
                <a:spLocks/>
              </p:cNvSpPr>
              <p:nvPr/>
            </p:nvSpPr>
            <p:spPr bwMode="auto">
              <a:xfrm>
                <a:off x="2596" y="2704"/>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279" name="Freeform 841"/>
              <p:cNvSpPr>
                <a:spLocks/>
              </p:cNvSpPr>
              <p:nvPr/>
            </p:nvSpPr>
            <p:spPr bwMode="auto">
              <a:xfrm>
                <a:off x="2652" y="2704"/>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280" name="Freeform 842"/>
              <p:cNvSpPr>
                <a:spLocks/>
              </p:cNvSpPr>
              <p:nvPr/>
            </p:nvSpPr>
            <p:spPr bwMode="auto">
              <a:xfrm>
                <a:off x="2575" y="2697"/>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281" name="Freeform 843"/>
              <p:cNvSpPr>
                <a:spLocks/>
              </p:cNvSpPr>
              <p:nvPr/>
            </p:nvSpPr>
            <p:spPr bwMode="auto">
              <a:xfrm>
                <a:off x="2650" y="2695"/>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282" name="Freeform 844"/>
              <p:cNvSpPr>
                <a:spLocks/>
              </p:cNvSpPr>
              <p:nvPr/>
            </p:nvSpPr>
            <p:spPr bwMode="auto">
              <a:xfrm>
                <a:off x="2556" y="2718"/>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283" name="Freeform 845"/>
              <p:cNvSpPr>
                <a:spLocks/>
              </p:cNvSpPr>
              <p:nvPr/>
            </p:nvSpPr>
            <p:spPr bwMode="auto">
              <a:xfrm>
                <a:off x="2689" y="2692"/>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4263" name="Line 846"/>
            <p:cNvSpPr>
              <a:spLocks noChangeShapeType="1"/>
            </p:cNvSpPr>
            <p:nvPr/>
          </p:nvSpPr>
          <p:spPr bwMode="auto">
            <a:xfrm>
              <a:off x="4063" y="3139"/>
              <a:ext cx="317" cy="1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64" name="Line 847"/>
            <p:cNvSpPr>
              <a:spLocks noChangeShapeType="1"/>
            </p:cNvSpPr>
            <p:nvPr/>
          </p:nvSpPr>
          <p:spPr bwMode="auto">
            <a:xfrm>
              <a:off x="3716" y="3098"/>
              <a:ext cx="5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65" name="Line 857"/>
            <p:cNvSpPr>
              <a:spLocks noChangeShapeType="1"/>
            </p:cNvSpPr>
            <p:nvPr/>
          </p:nvSpPr>
          <p:spPr bwMode="auto">
            <a:xfrm flipH="1">
              <a:off x="3772" y="2167"/>
              <a:ext cx="2" cy="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66" name="Line 863"/>
            <p:cNvSpPr>
              <a:spLocks noChangeShapeType="1"/>
            </p:cNvSpPr>
            <p:nvPr/>
          </p:nvSpPr>
          <p:spPr bwMode="auto">
            <a:xfrm flipV="1">
              <a:off x="3526" y="2308"/>
              <a:ext cx="106" cy="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1" name="Group 870"/>
          <p:cNvGrpSpPr>
            <a:grpSpLocks/>
          </p:cNvGrpSpPr>
          <p:nvPr/>
        </p:nvGrpSpPr>
        <p:grpSpPr bwMode="auto">
          <a:xfrm>
            <a:off x="6443663" y="2190750"/>
            <a:ext cx="1590675" cy="2716213"/>
            <a:chOff x="4059" y="1380"/>
            <a:chExt cx="1002" cy="1711"/>
          </a:xfrm>
        </p:grpSpPr>
        <p:grpSp>
          <p:nvGrpSpPr>
            <p:cNvPr id="4121" name="Group 598"/>
            <p:cNvGrpSpPr>
              <a:grpSpLocks/>
            </p:cNvGrpSpPr>
            <p:nvPr/>
          </p:nvGrpSpPr>
          <p:grpSpPr bwMode="auto">
            <a:xfrm>
              <a:off x="4304" y="2253"/>
              <a:ext cx="228" cy="108"/>
              <a:chOff x="3600" y="219"/>
              <a:chExt cx="360" cy="175"/>
            </a:xfrm>
          </p:grpSpPr>
          <p:sp>
            <p:nvSpPr>
              <p:cNvPr id="4232" name="Oval 59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233" name="Line 60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34" name="Line 60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35" name="Rectangle 60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zh-CN"/>
              </a:p>
            </p:txBody>
          </p:sp>
          <p:sp>
            <p:nvSpPr>
              <p:cNvPr id="4236" name="Oval 60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4237" name="Group 604"/>
              <p:cNvGrpSpPr>
                <a:grpSpLocks/>
              </p:cNvGrpSpPr>
              <p:nvPr/>
            </p:nvGrpSpPr>
            <p:grpSpPr bwMode="auto">
              <a:xfrm>
                <a:off x="3686" y="244"/>
                <a:ext cx="177" cy="66"/>
                <a:chOff x="2848" y="848"/>
                <a:chExt cx="140" cy="98"/>
              </a:xfrm>
            </p:grpSpPr>
            <p:sp>
              <p:nvSpPr>
                <p:cNvPr id="4242" name="Line 60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43" name="Line 60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44" name="Line 60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238" name="Group 608"/>
              <p:cNvGrpSpPr>
                <a:grpSpLocks/>
              </p:cNvGrpSpPr>
              <p:nvPr/>
            </p:nvGrpSpPr>
            <p:grpSpPr bwMode="auto">
              <a:xfrm flipV="1">
                <a:off x="3686" y="243"/>
                <a:ext cx="177" cy="66"/>
                <a:chOff x="2848" y="848"/>
                <a:chExt cx="140" cy="98"/>
              </a:xfrm>
            </p:grpSpPr>
            <p:sp>
              <p:nvSpPr>
                <p:cNvPr id="4239" name="Line 60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40" name="Line 61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41" name="Line 61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4122" name="Group 612"/>
            <p:cNvGrpSpPr>
              <a:grpSpLocks/>
            </p:cNvGrpSpPr>
            <p:nvPr/>
          </p:nvGrpSpPr>
          <p:grpSpPr bwMode="auto">
            <a:xfrm>
              <a:off x="4528" y="2429"/>
              <a:ext cx="228" cy="108"/>
              <a:chOff x="3600" y="219"/>
              <a:chExt cx="360" cy="175"/>
            </a:xfrm>
          </p:grpSpPr>
          <p:sp>
            <p:nvSpPr>
              <p:cNvPr id="4219" name="Oval 61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220" name="Line 614"/>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21" name="Line 615"/>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22" name="Rectangle 616"/>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zh-CN"/>
              </a:p>
            </p:txBody>
          </p:sp>
          <p:sp>
            <p:nvSpPr>
              <p:cNvPr id="4223" name="Oval 61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4224" name="Group 618"/>
              <p:cNvGrpSpPr>
                <a:grpSpLocks/>
              </p:cNvGrpSpPr>
              <p:nvPr/>
            </p:nvGrpSpPr>
            <p:grpSpPr bwMode="auto">
              <a:xfrm>
                <a:off x="3686" y="244"/>
                <a:ext cx="177" cy="66"/>
                <a:chOff x="2848" y="848"/>
                <a:chExt cx="140" cy="98"/>
              </a:xfrm>
            </p:grpSpPr>
            <p:sp>
              <p:nvSpPr>
                <p:cNvPr id="4229" name="Line 61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30" name="Line 62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31" name="Line 62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225" name="Group 622"/>
              <p:cNvGrpSpPr>
                <a:grpSpLocks/>
              </p:cNvGrpSpPr>
              <p:nvPr/>
            </p:nvGrpSpPr>
            <p:grpSpPr bwMode="auto">
              <a:xfrm flipV="1">
                <a:off x="3686" y="243"/>
                <a:ext cx="177" cy="66"/>
                <a:chOff x="2848" y="848"/>
                <a:chExt cx="140" cy="98"/>
              </a:xfrm>
            </p:grpSpPr>
            <p:sp>
              <p:nvSpPr>
                <p:cNvPr id="4226" name="Line 62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27" name="Line 62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28" name="Line 62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4123" name="Group 626"/>
            <p:cNvGrpSpPr>
              <a:grpSpLocks/>
            </p:cNvGrpSpPr>
            <p:nvPr/>
          </p:nvGrpSpPr>
          <p:grpSpPr bwMode="auto">
            <a:xfrm>
              <a:off x="4704" y="2261"/>
              <a:ext cx="228" cy="108"/>
              <a:chOff x="3600" y="219"/>
              <a:chExt cx="360" cy="175"/>
            </a:xfrm>
          </p:grpSpPr>
          <p:sp>
            <p:nvSpPr>
              <p:cNvPr id="4206" name="Oval 62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207" name="Line 62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8" name="Line 62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9" name="Rectangle 63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zh-CN"/>
              </a:p>
            </p:txBody>
          </p:sp>
          <p:sp>
            <p:nvSpPr>
              <p:cNvPr id="4210" name="Oval 63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4211" name="Group 632"/>
              <p:cNvGrpSpPr>
                <a:grpSpLocks/>
              </p:cNvGrpSpPr>
              <p:nvPr/>
            </p:nvGrpSpPr>
            <p:grpSpPr bwMode="auto">
              <a:xfrm>
                <a:off x="3686" y="244"/>
                <a:ext cx="177" cy="66"/>
                <a:chOff x="2848" y="848"/>
                <a:chExt cx="140" cy="98"/>
              </a:xfrm>
            </p:grpSpPr>
            <p:sp>
              <p:nvSpPr>
                <p:cNvPr id="4216" name="Line 63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17" name="Line 63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18" name="Line 63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212" name="Group 636"/>
              <p:cNvGrpSpPr>
                <a:grpSpLocks/>
              </p:cNvGrpSpPr>
              <p:nvPr/>
            </p:nvGrpSpPr>
            <p:grpSpPr bwMode="auto">
              <a:xfrm flipV="1">
                <a:off x="3686" y="243"/>
                <a:ext cx="177" cy="66"/>
                <a:chOff x="2848" y="848"/>
                <a:chExt cx="140" cy="98"/>
              </a:xfrm>
            </p:grpSpPr>
            <p:sp>
              <p:nvSpPr>
                <p:cNvPr id="4213" name="Line 63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14" name="Line 63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15" name="Line 63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4124" name="Group 640"/>
            <p:cNvGrpSpPr>
              <a:grpSpLocks/>
            </p:cNvGrpSpPr>
            <p:nvPr/>
          </p:nvGrpSpPr>
          <p:grpSpPr bwMode="auto">
            <a:xfrm>
              <a:off x="4367" y="1532"/>
              <a:ext cx="221" cy="101"/>
              <a:chOff x="3600" y="219"/>
              <a:chExt cx="360" cy="175"/>
            </a:xfrm>
          </p:grpSpPr>
          <p:sp>
            <p:nvSpPr>
              <p:cNvPr id="4193" name="Oval 64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194" name="Line 642"/>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95" name="Line 643"/>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96" name="Rectangle 644"/>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zh-CN"/>
              </a:p>
            </p:txBody>
          </p:sp>
          <p:sp>
            <p:nvSpPr>
              <p:cNvPr id="4197" name="Oval 64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4198" name="Group 646"/>
              <p:cNvGrpSpPr>
                <a:grpSpLocks/>
              </p:cNvGrpSpPr>
              <p:nvPr/>
            </p:nvGrpSpPr>
            <p:grpSpPr bwMode="auto">
              <a:xfrm>
                <a:off x="3686" y="244"/>
                <a:ext cx="177" cy="66"/>
                <a:chOff x="2848" y="848"/>
                <a:chExt cx="140" cy="98"/>
              </a:xfrm>
            </p:grpSpPr>
            <p:sp>
              <p:nvSpPr>
                <p:cNvPr id="4203" name="Line 64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4" name="Line 64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5" name="Line 64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199" name="Group 650"/>
              <p:cNvGrpSpPr>
                <a:grpSpLocks/>
              </p:cNvGrpSpPr>
              <p:nvPr/>
            </p:nvGrpSpPr>
            <p:grpSpPr bwMode="auto">
              <a:xfrm flipV="1">
                <a:off x="3686" y="243"/>
                <a:ext cx="177" cy="66"/>
                <a:chOff x="2848" y="848"/>
                <a:chExt cx="140" cy="98"/>
              </a:xfrm>
            </p:grpSpPr>
            <p:sp>
              <p:nvSpPr>
                <p:cNvPr id="4200" name="Line 65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1" name="Line 65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2" name="Line 65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4125" name="Group 654"/>
            <p:cNvGrpSpPr>
              <a:grpSpLocks/>
            </p:cNvGrpSpPr>
            <p:nvPr/>
          </p:nvGrpSpPr>
          <p:grpSpPr bwMode="auto">
            <a:xfrm>
              <a:off x="4366" y="1693"/>
              <a:ext cx="228" cy="108"/>
              <a:chOff x="3600" y="219"/>
              <a:chExt cx="360" cy="175"/>
            </a:xfrm>
          </p:grpSpPr>
          <p:sp>
            <p:nvSpPr>
              <p:cNvPr id="4180" name="Oval 65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181" name="Line 656"/>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82" name="Line 657"/>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83" name="Rectangle 658"/>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zh-CN"/>
              </a:p>
            </p:txBody>
          </p:sp>
          <p:sp>
            <p:nvSpPr>
              <p:cNvPr id="4184" name="Oval 65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4185" name="Group 660"/>
              <p:cNvGrpSpPr>
                <a:grpSpLocks/>
              </p:cNvGrpSpPr>
              <p:nvPr/>
            </p:nvGrpSpPr>
            <p:grpSpPr bwMode="auto">
              <a:xfrm>
                <a:off x="3686" y="244"/>
                <a:ext cx="177" cy="66"/>
                <a:chOff x="2848" y="848"/>
                <a:chExt cx="140" cy="98"/>
              </a:xfrm>
            </p:grpSpPr>
            <p:sp>
              <p:nvSpPr>
                <p:cNvPr id="4190" name="Line 66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91" name="Line 66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92" name="Line 66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186" name="Group 664"/>
              <p:cNvGrpSpPr>
                <a:grpSpLocks/>
              </p:cNvGrpSpPr>
              <p:nvPr/>
            </p:nvGrpSpPr>
            <p:grpSpPr bwMode="auto">
              <a:xfrm flipV="1">
                <a:off x="3686" y="243"/>
                <a:ext cx="177" cy="66"/>
                <a:chOff x="2848" y="848"/>
                <a:chExt cx="140" cy="98"/>
              </a:xfrm>
            </p:grpSpPr>
            <p:sp>
              <p:nvSpPr>
                <p:cNvPr id="4187" name="Line 66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88" name="Line 66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89" name="Line 66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4126" name="Group 668"/>
            <p:cNvGrpSpPr>
              <a:grpSpLocks/>
            </p:cNvGrpSpPr>
            <p:nvPr/>
          </p:nvGrpSpPr>
          <p:grpSpPr bwMode="auto">
            <a:xfrm>
              <a:off x="4666" y="1472"/>
              <a:ext cx="210" cy="97"/>
              <a:chOff x="3600" y="219"/>
              <a:chExt cx="360" cy="175"/>
            </a:xfrm>
          </p:grpSpPr>
          <p:sp>
            <p:nvSpPr>
              <p:cNvPr id="4167" name="Oval 66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168" name="Line 67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69" name="Line 67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70" name="Rectangle 67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zh-CN"/>
              </a:p>
            </p:txBody>
          </p:sp>
          <p:sp>
            <p:nvSpPr>
              <p:cNvPr id="4171" name="Oval 67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4172" name="Group 674"/>
              <p:cNvGrpSpPr>
                <a:grpSpLocks/>
              </p:cNvGrpSpPr>
              <p:nvPr/>
            </p:nvGrpSpPr>
            <p:grpSpPr bwMode="auto">
              <a:xfrm>
                <a:off x="3686" y="244"/>
                <a:ext cx="177" cy="66"/>
                <a:chOff x="2848" y="848"/>
                <a:chExt cx="140" cy="98"/>
              </a:xfrm>
            </p:grpSpPr>
            <p:sp>
              <p:nvSpPr>
                <p:cNvPr id="4177" name="Line 67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78" name="Line 67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79" name="Line 67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173" name="Group 678"/>
              <p:cNvGrpSpPr>
                <a:grpSpLocks/>
              </p:cNvGrpSpPr>
              <p:nvPr/>
            </p:nvGrpSpPr>
            <p:grpSpPr bwMode="auto">
              <a:xfrm flipV="1">
                <a:off x="3686" y="243"/>
                <a:ext cx="177" cy="66"/>
                <a:chOff x="2848" y="848"/>
                <a:chExt cx="140" cy="98"/>
              </a:xfrm>
            </p:grpSpPr>
            <p:sp>
              <p:nvSpPr>
                <p:cNvPr id="4174" name="Line 67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75" name="Line 68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76" name="Line 68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4127" name="Group 682"/>
            <p:cNvGrpSpPr>
              <a:grpSpLocks/>
            </p:cNvGrpSpPr>
            <p:nvPr/>
          </p:nvGrpSpPr>
          <p:grpSpPr bwMode="auto">
            <a:xfrm>
              <a:off x="4720" y="1693"/>
              <a:ext cx="228" cy="108"/>
              <a:chOff x="3600" y="219"/>
              <a:chExt cx="360" cy="175"/>
            </a:xfrm>
          </p:grpSpPr>
          <p:sp>
            <p:nvSpPr>
              <p:cNvPr id="4154" name="Oval 68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155" name="Line 684"/>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56" name="Line 685"/>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57" name="Rectangle 686"/>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zh-CN"/>
              </a:p>
            </p:txBody>
          </p:sp>
          <p:sp>
            <p:nvSpPr>
              <p:cNvPr id="4158" name="Oval 68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4159" name="Group 688"/>
              <p:cNvGrpSpPr>
                <a:grpSpLocks/>
              </p:cNvGrpSpPr>
              <p:nvPr/>
            </p:nvGrpSpPr>
            <p:grpSpPr bwMode="auto">
              <a:xfrm>
                <a:off x="3686" y="244"/>
                <a:ext cx="177" cy="66"/>
                <a:chOff x="2848" y="848"/>
                <a:chExt cx="140" cy="98"/>
              </a:xfrm>
            </p:grpSpPr>
            <p:sp>
              <p:nvSpPr>
                <p:cNvPr id="4164" name="Line 68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65" name="Line 69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66" name="Line 69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160" name="Group 692"/>
              <p:cNvGrpSpPr>
                <a:grpSpLocks/>
              </p:cNvGrpSpPr>
              <p:nvPr/>
            </p:nvGrpSpPr>
            <p:grpSpPr bwMode="auto">
              <a:xfrm flipV="1">
                <a:off x="3686" y="243"/>
                <a:ext cx="177" cy="66"/>
                <a:chOff x="2848" y="848"/>
                <a:chExt cx="140" cy="98"/>
              </a:xfrm>
            </p:grpSpPr>
            <p:sp>
              <p:nvSpPr>
                <p:cNvPr id="4161" name="Line 69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62" name="Line 69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63" name="Line 69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4128" name="Line 725"/>
            <p:cNvSpPr>
              <a:spLocks noChangeShapeType="1"/>
            </p:cNvSpPr>
            <p:nvPr/>
          </p:nvSpPr>
          <p:spPr bwMode="auto">
            <a:xfrm>
              <a:off x="4474" y="2358"/>
              <a:ext cx="103"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9" name="Line 726"/>
            <p:cNvSpPr>
              <a:spLocks noChangeShapeType="1"/>
            </p:cNvSpPr>
            <p:nvPr/>
          </p:nvSpPr>
          <p:spPr bwMode="auto">
            <a:xfrm>
              <a:off x="4535" y="2308"/>
              <a:ext cx="1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30" name="Line 727"/>
            <p:cNvSpPr>
              <a:spLocks noChangeShapeType="1"/>
            </p:cNvSpPr>
            <p:nvPr/>
          </p:nvSpPr>
          <p:spPr bwMode="auto">
            <a:xfrm flipV="1">
              <a:off x="4684" y="2362"/>
              <a:ext cx="85" cy="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131" name="Group 780"/>
            <p:cNvGrpSpPr>
              <a:grpSpLocks/>
            </p:cNvGrpSpPr>
            <p:nvPr/>
          </p:nvGrpSpPr>
          <p:grpSpPr bwMode="auto">
            <a:xfrm>
              <a:off x="4187" y="2822"/>
              <a:ext cx="316" cy="148"/>
              <a:chOff x="3600" y="219"/>
              <a:chExt cx="360" cy="175"/>
            </a:xfrm>
          </p:grpSpPr>
          <p:sp>
            <p:nvSpPr>
              <p:cNvPr id="4141" name="Oval 78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142" name="Line 782"/>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43" name="Line 783"/>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44" name="Rectangle 784"/>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zh-CN"/>
              </a:p>
            </p:txBody>
          </p:sp>
          <p:sp>
            <p:nvSpPr>
              <p:cNvPr id="4145" name="Oval 78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4146" name="Group 786"/>
              <p:cNvGrpSpPr>
                <a:grpSpLocks/>
              </p:cNvGrpSpPr>
              <p:nvPr/>
            </p:nvGrpSpPr>
            <p:grpSpPr bwMode="auto">
              <a:xfrm>
                <a:off x="3686" y="244"/>
                <a:ext cx="177" cy="66"/>
                <a:chOff x="2848" y="848"/>
                <a:chExt cx="140" cy="98"/>
              </a:xfrm>
            </p:grpSpPr>
            <p:sp>
              <p:nvSpPr>
                <p:cNvPr id="4151" name="Line 78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52" name="Line 78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53" name="Line 78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147" name="Group 790"/>
              <p:cNvGrpSpPr>
                <a:grpSpLocks/>
              </p:cNvGrpSpPr>
              <p:nvPr/>
            </p:nvGrpSpPr>
            <p:grpSpPr bwMode="auto">
              <a:xfrm flipV="1">
                <a:off x="3686" y="243"/>
                <a:ext cx="177" cy="66"/>
                <a:chOff x="2848" y="848"/>
                <a:chExt cx="140" cy="98"/>
              </a:xfrm>
            </p:grpSpPr>
            <p:sp>
              <p:nvSpPr>
                <p:cNvPr id="4148" name="Line 79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49" name="Line 79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50" name="Line 79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4132" name="Line 808"/>
            <p:cNvSpPr>
              <a:spLocks noChangeShapeType="1"/>
            </p:cNvSpPr>
            <p:nvPr/>
          </p:nvSpPr>
          <p:spPr bwMode="auto">
            <a:xfrm>
              <a:off x="4470" y="2955"/>
              <a:ext cx="226"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33" name="Line 809"/>
            <p:cNvSpPr>
              <a:spLocks noChangeShapeType="1"/>
            </p:cNvSpPr>
            <p:nvPr/>
          </p:nvSpPr>
          <p:spPr bwMode="auto">
            <a:xfrm flipV="1">
              <a:off x="4059" y="2963"/>
              <a:ext cx="175"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34" name="Line 810"/>
            <p:cNvSpPr>
              <a:spLocks noChangeShapeType="1"/>
            </p:cNvSpPr>
            <p:nvPr/>
          </p:nvSpPr>
          <p:spPr bwMode="auto">
            <a:xfrm flipV="1">
              <a:off x="4086" y="3091"/>
              <a:ext cx="6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35" name="Line 858"/>
            <p:cNvSpPr>
              <a:spLocks noChangeShapeType="1"/>
            </p:cNvSpPr>
            <p:nvPr/>
          </p:nvSpPr>
          <p:spPr bwMode="auto">
            <a:xfrm flipV="1">
              <a:off x="4589" y="1526"/>
              <a:ext cx="78"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36" name="Line 860"/>
            <p:cNvSpPr>
              <a:spLocks noChangeShapeType="1"/>
            </p:cNvSpPr>
            <p:nvPr/>
          </p:nvSpPr>
          <p:spPr bwMode="auto">
            <a:xfrm flipV="1">
              <a:off x="4596" y="1570"/>
              <a:ext cx="166" cy="1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37" name="Line 861"/>
            <p:cNvSpPr>
              <a:spLocks noChangeShapeType="1"/>
            </p:cNvSpPr>
            <p:nvPr/>
          </p:nvSpPr>
          <p:spPr bwMode="auto">
            <a:xfrm>
              <a:off x="4818" y="1569"/>
              <a:ext cx="0" cy="1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38" name="Line 862"/>
            <p:cNvSpPr>
              <a:spLocks noChangeShapeType="1"/>
            </p:cNvSpPr>
            <p:nvPr/>
          </p:nvSpPr>
          <p:spPr bwMode="auto">
            <a:xfrm>
              <a:off x="4600" y="1762"/>
              <a:ext cx="11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39" name="Line 864"/>
            <p:cNvSpPr>
              <a:spLocks noChangeShapeType="1"/>
            </p:cNvSpPr>
            <p:nvPr/>
          </p:nvSpPr>
          <p:spPr bwMode="auto">
            <a:xfrm flipV="1">
              <a:off x="4861" y="1380"/>
              <a:ext cx="150" cy="1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40" name="Line 865"/>
            <p:cNvSpPr>
              <a:spLocks noChangeShapeType="1"/>
            </p:cNvSpPr>
            <p:nvPr/>
          </p:nvSpPr>
          <p:spPr bwMode="auto">
            <a:xfrm>
              <a:off x="4949" y="1756"/>
              <a:ext cx="1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088" name="Rectangle 872"/>
          <p:cNvSpPr>
            <a:spLocks noChangeArrowheads="1"/>
          </p:cNvSpPr>
          <p:nvPr/>
        </p:nvSpPr>
        <p:spPr bwMode="auto">
          <a:xfrm>
            <a:off x="431800" y="2660650"/>
            <a:ext cx="38100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buClr>
                <a:schemeClr val="accent2"/>
              </a:buClr>
              <a:buSzPct val="85000"/>
              <a:buFont typeface="Wingdings" panose="05000000000000000000" pitchFamily="2" charset="2"/>
              <a:buChar char="q"/>
            </a:pPr>
            <a:r>
              <a:rPr lang="en-US" altLang="zh-CN" sz="2800">
                <a:solidFill>
                  <a:srgbClr val="FF0000"/>
                </a:solidFill>
                <a:latin typeface="Comic Sans MS" panose="030F0702030302020204" pitchFamily="66" charset="0"/>
              </a:rPr>
              <a:t>access networks, physical media:</a:t>
            </a:r>
            <a:r>
              <a:rPr lang="en-US" altLang="zh-CN" sz="2800">
                <a:latin typeface="Comic Sans MS" panose="030F0702030302020204" pitchFamily="66" charset="0"/>
              </a:rPr>
              <a:t> wired, wireless communication links</a:t>
            </a:r>
            <a:r>
              <a:rPr lang="en-US" altLang="zh-CN" sz="2800">
                <a:solidFill>
                  <a:srgbClr val="FF0000"/>
                </a:solidFill>
                <a:latin typeface="Comic Sans MS" panose="030F0702030302020204" pitchFamily="66" charset="0"/>
              </a:rPr>
              <a:t> </a:t>
            </a:r>
            <a:endParaRPr lang="en-US" altLang="zh-CN">
              <a:latin typeface="Comic Sans MS" panose="030F0702030302020204" pitchFamily="66" charset="0"/>
            </a:endParaRPr>
          </a:p>
        </p:txBody>
      </p:sp>
      <p:sp>
        <p:nvSpPr>
          <p:cNvPr id="10089" name="Rectangle 873"/>
          <p:cNvSpPr>
            <a:spLocks noChangeArrowheads="1"/>
          </p:cNvSpPr>
          <p:nvPr/>
        </p:nvSpPr>
        <p:spPr bwMode="auto">
          <a:xfrm>
            <a:off x="473075" y="4475163"/>
            <a:ext cx="3810000"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buClr>
                <a:schemeClr val="accent2"/>
              </a:buClr>
              <a:buSzPct val="85000"/>
              <a:buFont typeface="Wingdings" panose="05000000000000000000" pitchFamily="2" charset="2"/>
              <a:buChar char="q"/>
            </a:pPr>
            <a:r>
              <a:rPr lang="en-US" altLang="zh-CN" sz="2800">
                <a:solidFill>
                  <a:srgbClr val="FF0000"/>
                </a:solidFill>
                <a:latin typeface="Comic Sans MS" panose="030F0702030302020204" pitchFamily="66" charset="0"/>
              </a:rPr>
              <a:t>network core:</a:t>
            </a:r>
            <a:r>
              <a:rPr lang="en-US" altLang="zh-CN" sz="2800">
                <a:latin typeface="Comic Sans MS" panose="030F0702030302020204" pitchFamily="66" charset="0"/>
              </a:rPr>
              <a:t> </a:t>
            </a:r>
          </a:p>
          <a:p>
            <a:pPr lvl="1">
              <a:spcBef>
                <a:spcPct val="20000"/>
              </a:spcBef>
              <a:buClr>
                <a:schemeClr val="accent2"/>
              </a:buClr>
              <a:buSzPct val="75000"/>
              <a:buFont typeface="Wingdings" panose="05000000000000000000" pitchFamily="2" charset="2"/>
              <a:buChar char="v"/>
            </a:pPr>
            <a:r>
              <a:rPr lang="en-US" altLang="zh-CN">
                <a:latin typeface="Comic Sans MS" panose="030F0702030302020204" pitchFamily="66" charset="0"/>
              </a:rPr>
              <a:t>interconnected routers</a:t>
            </a:r>
          </a:p>
          <a:p>
            <a:pPr lvl="1">
              <a:spcBef>
                <a:spcPct val="20000"/>
              </a:spcBef>
              <a:buClr>
                <a:schemeClr val="accent2"/>
              </a:buClr>
              <a:buSzPct val="75000"/>
              <a:buFont typeface="Wingdings" panose="05000000000000000000" pitchFamily="2" charset="2"/>
              <a:buChar char="v"/>
            </a:pPr>
            <a:r>
              <a:rPr lang="en-US" altLang="zh-CN">
                <a:latin typeface="Comic Sans MS" panose="030F0702030302020204" pitchFamily="66" charset="0"/>
              </a:rPr>
              <a:t>network of networks</a:t>
            </a:r>
          </a:p>
          <a:p>
            <a:pPr>
              <a:spcBef>
                <a:spcPct val="20000"/>
              </a:spcBef>
              <a:buClr>
                <a:schemeClr val="accent2"/>
              </a:buClr>
              <a:buSzPct val="85000"/>
              <a:buFont typeface="Wingdings" panose="05000000000000000000" pitchFamily="2" charset="2"/>
              <a:buChar char="q"/>
            </a:pPr>
            <a:endParaRPr lang="en-US" altLang="zh-CN">
              <a:latin typeface="Comic Sans MS" panose="030F0702030302020204"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19">
                                            <p:txEl>
                                              <p:pRg st="0" end="0"/>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nodeType="afterGroup">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0088"/>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0089"/>
                                        </p:tgtEl>
                                        <p:attrNameLst>
                                          <p:attrName>style.visibility</p:attrName>
                                        </p:attrNameLst>
                                      </p:cBhvr>
                                      <p:to>
                                        <p:strVal val="visible"/>
                                      </p:to>
                                    </p:set>
                                  </p:childTnLst>
                                </p:cTn>
                              </p:par>
                            </p:childTnLst>
                          </p:cTn>
                        </p:par>
                        <p:par>
                          <p:cTn id="22" fill="hold" nodeType="afterGroup">
                            <p:stCondLst>
                              <p:cond delay="0"/>
                            </p:stCondLst>
                            <p:childTnLst>
                              <p:par>
                                <p:cTn id="23" presetID="1" presetClass="entr" presetSubtype="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P spid="10088" grpId="0"/>
      <p:bldP spid="1008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595CA8C7-61C1-45AD-BFC2-DE9CD9CF07D1}" type="slidenum">
              <a:rPr lang="zh-CN" altLang="en-US" sz="1400">
                <a:latin typeface="Tahoma" panose="020B0604030504040204" pitchFamily="34" charset="0"/>
              </a:rPr>
              <a:pPr/>
              <a:t>23</a:t>
            </a:fld>
            <a:endParaRPr lang="en-US" altLang="zh-CN" sz="1400">
              <a:latin typeface="Tahoma" panose="020B0604030504040204" pitchFamily="34" charset="0"/>
            </a:endParaRPr>
          </a:p>
        </p:txBody>
      </p:sp>
      <p:sp>
        <p:nvSpPr>
          <p:cNvPr id="5138" name="Rectangle 2"/>
          <p:cNvSpPr>
            <a:spLocks noGrp="1" noChangeArrowheads="1"/>
          </p:cNvSpPr>
          <p:nvPr>
            <p:ph type="title"/>
          </p:nvPr>
        </p:nvSpPr>
        <p:spPr>
          <a:xfrm>
            <a:off x="304800" y="228600"/>
            <a:ext cx="8382000" cy="1143000"/>
          </a:xfrm>
        </p:spPr>
        <p:txBody>
          <a:bodyPr/>
          <a:lstStyle/>
          <a:p>
            <a:pPr eaLnBrk="1" hangingPunct="1"/>
            <a:r>
              <a:rPr lang="en-US" altLang="zh-CN" sz="3600">
                <a:latin typeface="Comic Sans MS" panose="030F0702030302020204" pitchFamily="66" charset="0"/>
              </a:rPr>
              <a:t>What’s the </a:t>
            </a:r>
            <a:r>
              <a:rPr lang="en-US" altLang="zh-CN" sz="3600">
                <a:solidFill>
                  <a:srgbClr val="FF3300"/>
                </a:solidFill>
                <a:latin typeface="Comic Sans MS" panose="030F0702030302020204" pitchFamily="66" charset="0"/>
              </a:rPr>
              <a:t>Internet</a:t>
            </a:r>
            <a:r>
              <a:rPr lang="en-US" altLang="zh-CN" sz="3600">
                <a:latin typeface="Comic Sans MS" panose="030F0702030302020204" pitchFamily="66" charset="0"/>
              </a:rPr>
              <a:t>: a service view</a:t>
            </a:r>
            <a:endParaRPr lang="en-US" altLang="zh-CN">
              <a:latin typeface="Comic Sans MS" panose="030F0702030302020204" pitchFamily="66" charset="0"/>
            </a:endParaRPr>
          </a:p>
        </p:txBody>
      </p:sp>
      <p:sp>
        <p:nvSpPr>
          <p:cNvPr id="6147" name="Rectangle 3"/>
          <p:cNvSpPr>
            <a:spLocks noGrp="1" noChangeArrowheads="1"/>
          </p:cNvSpPr>
          <p:nvPr>
            <p:ph type="body" sz="half" idx="1"/>
          </p:nvPr>
        </p:nvSpPr>
        <p:spPr>
          <a:xfrm>
            <a:off x="461963" y="1381125"/>
            <a:ext cx="4267200" cy="5200650"/>
          </a:xfrm>
          <a:noFill/>
        </p:spPr>
        <p:txBody>
          <a:bodyPr/>
          <a:lstStyle/>
          <a:p>
            <a:pPr eaLnBrk="1" hangingPunct="1"/>
            <a:r>
              <a:rPr lang="en-US" altLang="zh-CN">
                <a:solidFill>
                  <a:srgbClr val="FF0000"/>
                </a:solidFill>
                <a:latin typeface="Comic Sans MS" panose="030F0702030302020204" pitchFamily="66" charset="0"/>
              </a:rPr>
              <a:t>communication </a:t>
            </a:r>
            <a:r>
              <a:rPr lang="en-US" altLang="zh-CN" i="1">
                <a:solidFill>
                  <a:srgbClr val="FF0000"/>
                </a:solidFill>
                <a:latin typeface="Comic Sans MS" panose="030F0702030302020204" pitchFamily="66" charset="0"/>
              </a:rPr>
              <a:t>infrastructure </a:t>
            </a:r>
            <a:r>
              <a:rPr lang="en-US" altLang="zh-CN">
                <a:latin typeface="Comic Sans MS" panose="030F0702030302020204" pitchFamily="66" charset="0"/>
              </a:rPr>
              <a:t>enables distributed applications:</a:t>
            </a:r>
          </a:p>
          <a:p>
            <a:pPr lvl="1" eaLnBrk="1" hangingPunct="1"/>
            <a:r>
              <a:rPr lang="en-US" altLang="zh-CN">
                <a:latin typeface="Comic Sans MS" panose="030F0702030302020204" pitchFamily="66" charset="0"/>
              </a:rPr>
              <a:t>Web, email, games, e-commerce, file sharing</a:t>
            </a:r>
          </a:p>
          <a:p>
            <a:pPr eaLnBrk="1" hangingPunct="1"/>
            <a:r>
              <a:rPr lang="en-US" altLang="zh-CN">
                <a:solidFill>
                  <a:srgbClr val="FF0000"/>
                </a:solidFill>
                <a:latin typeface="Comic Sans MS" panose="030F0702030302020204" pitchFamily="66" charset="0"/>
              </a:rPr>
              <a:t>communication services provided to apps:</a:t>
            </a:r>
            <a:endParaRPr lang="en-US" altLang="zh-CN">
              <a:latin typeface="Comic Sans MS" panose="030F0702030302020204" pitchFamily="66" charset="0"/>
            </a:endParaRPr>
          </a:p>
          <a:p>
            <a:pPr lvl="1" eaLnBrk="1" hangingPunct="1"/>
            <a:r>
              <a:rPr lang="en-US" altLang="zh-CN">
                <a:latin typeface="Comic Sans MS" panose="030F0702030302020204" pitchFamily="66" charset="0"/>
              </a:rPr>
              <a:t>Connectionless unreliable</a:t>
            </a:r>
          </a:p>
          <a:p>
            <a:pPr lvl="1" eaLnBrk="1" hangingPunct="1"/>
            <a:r>
              <a:rPr lang="en-US" altLang="zh-CN">
                <a:latin typeface="Comic Sans MS" panose="030F0702030302020204" pitchFamily="66" charset="0"/>
              </a:rPr>
              <a:t>connection-oriented reliable</a:t>
            </a:r>
          </a:p>
        </p:txBody>
      </p:sp>
      <p:grpSp>
        <p:nvGrpSpPr>
          <p:cNvPr id="5140" name="Group 266"/>
          <p:cNvGrpSpPr>
            <a:grpSpLocks/>
          </p:cNvGrpSpPr>
          <p:nvPr/>
        </p:nvGrpSpPr>
        <p:grpSpPr bwMode="auto">
          <a:xfrm>
            <a:off x="4903788" y="1738313"/>
            <a:ext cx="3678237" cy="3670300"/>
            <a:chOff x="3089" y="1095"/>
            <a:chExt cx="2317" cy="2312"/>
          </a:xfrm>
        </p:grpSpPr>
        <p:sp>
          <p:nvSpPr>
            <p:cNvPr id="5142" name="Freeform 6"/>
            <p:cNvSpPr>
              <a:spLocks/>
            </p:cNvSpPr>
            <p:nvPr/>
          </p:nvSpPr>
          <p:spPr bwMode="auto">
            <a:xfrm>
              <a:off x="4273" y="1185"/>
              <a:ext cx="1133" cy="1055"/>
            </a:xfrm>
            <a:custGeom>
              <a:avLst/>
              <a:gdLst>
                <a:gd name="T0" fmla="*/ 30 w 1292"/>
                <a:gd name="T1" fmla="*/ 3 h 1255"/>
                <a:gd name="T2" fmla="*/ 4 w 1292"/>
                <a:gd name="T3" fmla="*/ 10 h 1255"/>
                <a:gd name="T4" fmla="*/ 4 w 1292"/>
                <a:gd name="T5" fmla="*/ 33 h 1255"/>
                <a:gd name="T6" fmla="*/ 7 w 1292"/>
                <a:gd name="T7" fmla="*/ 51 h 1255"/>
                <a:gd name="T8" fmla="*/ 30 w 1292"/>
                <a:gd name="T9" fmla="*/ 54 h 1255"/>
                <a:gd name="T10" fmla="*/ 79 w 1292"/>
                <a:gd name="T11" fmla="*/ 70 h 1255"/>
                <a:gd name="T12" fmla="*/ 122 w 1292"/>
                <a:gd name="T13" fmla="*/ 77 h 1255"/>
                <a:gd name="T14" fmla="*/ 146 w 1292"/>
                <a:gd name="T15" fmla="*/ 64 h 1255"/>
                <a:gd name="T16" fmla="*/ 156 w 1292"/>
                <a:gd name="T17" fmla="*/ 28 h 1255"/>
                <a:gd name="T18" fmla="*/ 146 w 1292"/>
                <a:gd name="T19" fmla="*/ 13 h 1255"/>
                <a:gd name="T20" fmla="*/ 90 w 1292"/>
                <a:gd name="T21" fmla="*/ 7 h 1255"/>
                <a:gd name="T22" fmla="*/ 30 w 1292"/>
                <a:gd name="T23" fmla="*/ 3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143" name="Freeform 7"/>
            <p:cNvSpPr>
              <a:spLocks/>
            </p:cNvSpPr>
            <p:nvPr/>
          </p:nvSpPr>
          <p:spPr bwMode="auto">
            <a:xfrm>
              <a:off x="3089" y="1095"/>
              <a:ext cx="1176" cy="1001"/>
            </a:xfrm>
            <a:custGeom>
              <a:avLst/>
              <a:gdLst>
                <a:gd name="T0" fmla="*/ 68 w 1340"/>
                <a:gd name="T1" fmla="*/ 3 h 1191"/>
                <a:gd name="T2" fmla="*/ 10 w 1340"/>
                <a:gd name="T3" fmla="*/ 3 h 1191"/>
                <a:gd name="T4" fmla="*/ 8 w 1340"/>
                <a:gd name="T5" fmla="*/ 24 h 1191"/>
                <a:gd name="T6" fmla="*/ 4 w 1340"/>
                <a:gd name="T7" fmla="*/ 45 h 1191"/>
                <a:gd name="T8" fmla="*/ 14 w 1340"/>
                <a:gd name="T9" fmla="*/ 54 h 1191"/>
                <a:gd name="T10" fmla="*/ 67 w 1340"/>
                <a:gd name="T11" fmla="*/ 54 h 1191"/>
                <a:gd name="T12" fmla="*/ 79 w 1340"/>
                <a:gd name="T13" fmla="*/ 70 h 1191"/>
                <a:gd name="T14" fmla="*/ 153 w 1340"/>
                <a:gd name="T15" fmla="*/ 67 h 1191"/>
                <a:gd name="T16" fmla="*/ 158 w 1340"/>
                <a:gd name="T17" fmla="*/ 35 h 1191"/>
                <a:gd name="T18" fmla="*/ 148 w 1340"/>
                <a:gd name="T19" fmla="*/ 21 h 1191"/>
                <a:gd name="T20" fmla="*/ 95 w 1340"/>
                <a:gd name="T21" fmla="*/ 18 h 1191"/>
                <a:gd name="T22" fmla="*/ 68 w 1340"/>
                <a:gd name="T23" fmla="*/ 3 h 11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0"/>
                <a:gd name="T37" fmla="*/ 0 h 1191"/>
                <a:gd name="T38" fmla="*/ 1340 w 1340"/>
                <a:gd name="T39" fmla="*/ 1191 h 119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144" name="Freeform 8"/>
            <p:cNvSpPr>
              <a:spLocks/>
            </p:cNvSpPr>
            <p:nvPr/>
          </p:nvSpPr>
          <p:spPr bwMode="auto">
            <a:xfrm>
              <a:off x="3321" y="2009"/>
              <a:ext cx="1874" cy="1398"/>
            </a:xfrm>
            <a:custGeom>
              <a:avLst/>
              <a:gdLst>
                <a:gd name="T0" fmla="*/ 4 w 2135"/>
                <a:gd name="T1" fmla="*/ 40 h 1662"/>
                <a:gd name="T2" fmla="*/ 13 w 2135"/>
                <a:gd name="T3" fmla="*/ 5 h 1662"/>
                <a:gd name="T4" fmla="*/ 81 w 2135"/>
                <a:gd name="T5" fmla="*/ 12 h 1662"/>
                <a:gd name="T6" fmla="*/ 150 w 2135"/>
                <a:gd name="T7" fmla="*/ 6 h 1662"/>
                <a:gd name="T8" fmla="*/ 249 w 2135"/>
                <a:gd name="T9" fmla="*/ 25 h 1662"/>
                <a:gd name="T10" fmla="*/ 249 w 2135"/>
                <a:gd name="T11" fmla="*/ 72 h 1662"/>
                <a:gd name="T12" fmla="*/ 197 w 2135"/>
                <a:gd name="T13" fmla="*/ 100 h 1662"/>
                <a:gd name="T14" fmla="*/ 101 w 2135"/>
                <a:gd name="T15" fmla="*/ 96 h 1662"/>
                <a:gd name="T16" fmla="*/ 61 w 2135"/>
                <a:gd name="T17" fmla="*/ 80 h 1662"/>
                <a:gd name="T18" fmla="*/ 23 w 2135"/>
                <a:gd name="T19" fmla="*/ 67 h 1662"/>
                <a:gd name="T20" fmla="*/ 4 w 2135"/>
                <a:gd name="T21" fmla="*/ 40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5145" name="Group 9"/>
            <p:cNvGrpSpPr>
              <a:grpSpLocks/>
            </p:cNvGrpSpPr>
            <p:nvPr/>
          </p:nvGrpSpPr>
          <p:grpSpPr bwMode="auto">
            <a:xfrm>
              <a:off x="3163" y="1180"/>
              <a:ext cx="462" cy="201"/>
              <a:chOff x="3552" y="246"/>
              <a:chExt cx="527" cy="248"/>
            </a:xfrm>
          </p:grpSpPr>
          <p:graphicFrame>
            <p:nvGraphicFramePr>
              <p:cNvPr id="5135" name="Object 10"/>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5121" name="Clip" r:id="rId4" imgW="1307263" imgH="1084139" progId="MS_ClipArt_Gallery.2">
                      <p:embed/>
                    </p:oleObj>
                  </mc:Choice>
                  <mc:Fallback>
                    <p:oleObj name="Clip" r:id="rId4" imgW="1307263" imgH="1084139" progId="MS_ClipArt_Gallery.2">
                      <p:embed/>
                      <p:pic>
                        <p:nvPicPr>
                          <p:cNvPr id="5135"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36" name="Object 11"/>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5122" name="Clip" r:id="rId6" imgW="681706" imgH="480401" progId="MS_ClipArt_Gallery.2">
                      <p:embed/>
                    </p:oleObj>
                  </mc:Choice>
                  <mc:Fallback>
                    <p:oleObj name="Clip" r:id="rId6" imgW="681706" imgH="480401" progId="MS_ClipArt_Gallery.2">
                      <p:embed/>
                      <p:pic>
                        <p:nvPicPr>
                          <p:cNvPr id="5136"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46" name="Line 12"/>
              <p:cNvSpPr>
                <a:spLocks noChangeShapeType="1"/>
              </p:cNvSpPr>
              <p:nvPr/>
            </p:nvSpPr>
            <p:spPr bwMode="auto">
              <a:xfrm flipV="1">
                <a:off x="3844" y="434"/>
                <a:ext cx="8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146" name="Group 13"/>
            <p:cNvGrpSpPr>
              <a:grpSpLocks/>
            </p:cNvGrpSpPr>
            <p:nvPr/>
          </p:nvGrpSpPr>
          <p:grpSpPr bwMode="auto">
            <a:xfrm>
              <a:off x="3163" y="1555"/>
              <a:ext cx="462" cy="201"/>
              <a:chOff x="3552" y="246"/>
              <a:chExt cx="527" cy="248"/>
            </a:xfrm>
          </p:grpSpPr>
          <p:graphicFrame>
            <p:nvGraphicFramePr>
              <p:cNvPr id="5133" name="Object 14"/>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5123" name="Clip" r:id="rId8" imgW="1307263" imgH="1084139" progId="MS_ClipArt_Gallery.2">
                      <p:embed/>
                    </p:oleObj>
                  </mc:Choice>
                  <mc:Fallback>
                    <p:oleObj name="Clip" r:id="rId8" imgW="1307263" imgH="1084139" progId="MS_ClipArt_Gallery.2">
                      <p:embed/>
                      <p:pic>
                        <p:nvPicPr>
                          <p:cNvPr id="5133"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34" name="Object 15"/>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5124" name="Clip" r:id="rId9" imgW="681706" imgH="480401" progId="MS_ClipArt_Gallery.2">
                      <p:embed/>
                    </p:oleObj>
                  </mc:Choice>
                  <mc:Fallback>
                    <p:oleObj name="Clip" r:id="rId9" imgW="681706" imgH="480401" progId="MS_ClipArt_Gallery.2">
                      <p:embed/>
                      <p:pic>
                        <p:nvPicPr>
                          <p:cNvPr id="5134"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45" name="Line 16"/>
              <p:cNvSpPr>
                <a:spLocks noChangeShapeType="1"/>
              </p:cNvSpPr>
              <p:nvPr/>
            </p:nvSpPr>
            <p:spPr bwMode="auto">
              <a:xfrm flipV="1">
                <a:off x="3844" y="434"/>
                <a:ext cx="8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147" name="Group 17"/>
            <p:cNvGrpSpPr>
              <a:grpSpLocks/>
            </p:cNvGrpSpPr>
            <p:nvPr/>
          </p:nvGrpSpPr>
          <p:grpSpPr bwMode="auto">
            <a:xfrm>
              <a:off x="3400" y="1421"/>
              <a:ext cx="44" cy="135"/>
              <a:chOff x="3842" y="406"/>
              <a:chExt cx="51" cy="167"/>
            </a:xfrm>
          </p:grpSpPr>
          <p:sp>
            <p:nvSpPr>
              <p:cNvPr id="5342" name="Oval 18"/>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343" name="Oval 19"/>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344" name="Oval 20"/>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5148" name="Group 21"/>
            <p:cNvGrpSpPr>
              <a:grpSpLocks/>
            </p:cNvGrpSpPr>
            <p:nvPr/>
          </p:nvGrpSpPr>
          <p:grpSpPr bwMode="auto">
            <a:xfrm>
              <a:off x="3696" y="1738"/>
              <a:ext cx="132" cy="249"/>
              <a:chOff x="4180" y="783"/>
              <a:chExt cx="150" cy="307"/>
            </a:xfrm>
          </p:grpSpPr>
          <p:sp>
            <p:nvSpPr>
              <p:cNvPr id="5334" name="AutoShape 22"/>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335" name="Rectangle 23"/>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336" name="Rectangle 24"/>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337" name="AutoShape 25"/>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338" name="Line 26"/>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39" name="Line 27"/>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40" name="Rectangle 28"/>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341" name="Rectangle 29"/>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5149" name="Group 30"/>
            <p:cNvGrpSpPr>
              <a:grpSpLocks/>
            </p:cNvGrpSpPr>
            <p:nvPr/>
          </p:nvGrpSpPr>
          <p:grpSpPr bwMode="auto">
            <a:xfrm rot="-5400000">
              <a:off x="3893" y="1787"/>
              <a:ext cx="51" cy="147"/>
              <a:chOff x="3842" y="406"/>
              <a:chExt cx="51" cy="167"/>
            </a:xfrm>
          </p:grpSpPr>
          <p:sp>
            <p:nvSpPr>
              <p:cNvPr id="5331" name="Oval 31"/>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332" name="Oval 32"/>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333" name="Oval 33"/>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5150" name="Line 34"/>
            <p:cNvSpPr>
              <a:spLocks noChangeShapeType="1"/>
            </p:cNvSpPr>
            <p:nvPr/>
          </p:nvSpPr>
          <p:spPr bwMode="auto">
            <a:xfrm>
              <a:off x="3782" y="1680"/>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51" name="Line 35"/>
            <p:cNvSpPr>
              <a:spLocks noChangeShapeType="1"/>
            </p:cNvSpPr>
            <p:nvPr/>
          </p:nvSpPr>
          <p:spPr bwMode="auto">
            <a:xfrm>
              <a:off x="3784" y="1678"/>
              <a:ext cx="1"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52" name="Line 36"/>
            <p:cNvSpPr>
              <a:spLocks noChangeShapeType="1"/>
            </p:cNvSpPr>
            <p:nvPr/>
          </p:nvSpPr>
          <p:spPr bwMode="auto">
            <a:xfrm>
              <a:off x="4096" y="1677"/>
              <a:ext cx="1" cy="5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53" name="Line 37"/>
            <p:cNvSpPr>
              <a:spLocks noChangeShapeType="1"/>
            </p:cNvSpPr>
            <p:nvPr/>
          </p:nvSpPr>
          <p:spPr bwMode="auto">
            <a:xfrm>
              <a:off x="3593" y="1340"/>
              <a:ext cx="182" cy="16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54" name="Line 38"/>
            <p:cNvSpPr>
              <a:spLocks noChangeShapeType="1"/>
            </p:cNvSpPr>
            <p:nvPr/>
          </p:nvSpPr>
          <p:spPr bwMode="auto">
            <a:xfrm flipV="1">
              <a:off x="3601" y="1520"/>
              <a:ext cx="174" cy="20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55" name="Line 39"/>
            <p:cNvSpPr>
              <a:spLocks noChangeShapeType="1"/>
            </p:cNvSpPr>
            <p:nvPr/>
          </p:nvSpPr>
          <p:spPr bwMode="auto">
            <a:xfrm flipV="1">
              <a:off x="3933" y="1574"/>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156" name="Group 40"/>
            <p:cNvGrpSpPr>
              <a:grpSpLocks/>
            </p:cNvGrpSpPr>
            <p:nvPr/>
          </p:nvGrpSpPr>
          <p:grpSpPr bwMode="auto">
            <a:xfrm>
              <a:off x="4008" y="1724"/>
              <a:ext cx="132" cy="249"/>
              <a:chOff x="4180" y="783"/>
              <a:chExt cx="150" cy="307"/>
            </a:xfrm>
          </p:grpSpPr>
          <p:sp>
            <p:nvSpPr>
              <p:cNvPr id="5323" name="AutoShape 41"/>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324" name="Rectangle 42"/>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325" name="Rectangle 43"/>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326" name="AutoShape 4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327" name="Line 45"/>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8" name="Line 46"/>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9" name="Rectangle 47"/>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330" name="Rectangle 48"/>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5157" name="Group 49"/>
            <p:cNvGrpSpPr>
              <a:grpSpLocks/>
            </p:cNvGrpSpPr>
            <p:nvPr/>
          </p:nvGrpSpPr>
          <p:grpSpPr bwMode="auto">
            <a:xfrm>
              <a:off x="3405" y="2114"/>
              <a:ext cx="302" cy="583"/>
              <a:chOff x="3314" y="1248"/>
              <a:chExt cx="344" cy="694"/>
            </a:xfrm>
          </p:grpSpPr>
          <p:graphicFrame>
            <p:nvGraphicFramePr>
              <p:cNvPr id="5131" name="Object 50"/>
              <p:cNvGraphicFramePr>
                <a:graphicFrameLocks noChangeAspect="1"/>
              </p:cNvGraphicFramePr>
              <p:nvPr/>
            </p:nvGraphicFramePr>
            <p:xfrm>
              <a:off x="3314" y="1248"/>
              <a:ext cx="299" cy="248"/>
            </p:xfrm>
            <a:graphic>
              <a:graphicData uri="http://schemas.openxmlformats.org/presentationml/2006/ole">
                <mc:AlternateContent xmlns:mc="http://schemas.openxmlformats.org/markup-compatibility/2006">
                  <mc:Choice xmlns:v="urn:schemas-microsoft-com:vml" Requires="v">
                    <p:oleObj spid="_x0000_s5125" name="Clip" r:id="rId10" imgW="1307263" imgH="1084139" progId="MS_ClipArt_Gallery.2">
                      <p:embed/>
                    </p:oleObj>
                  </mc:Choice>
                  <mc:Fallback>
                    <p:oleObj name="Clip" r:id="rId10" imgW="1307263" imgH="1084139" progId="MS_ClipArt_Gallery.2">
                      <p:embed/>
                      <p:pic>
                        <p:nvPicPr>
                          <p:cNvPr id="5131" name="Object 5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4" y="1248"/>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16" name="Line 51"/>
              <p:cNvSpPr>
                <a:spLocks noChangeShapeType="1"/>
              </p:cNvSpPr>
              <p:nvPr/>
            </p:nvSpPr>
            <p:spPr bwMode="auto">
              <a:xfrm flipV="1">
                <a:off x="3606" y="1433"/>
                <a:ext cx="52"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5132" name="Object 52"/>
              <p:cNvGraphicFramePr>
                <a:graphicFrameLocks noChangeAspect="1"/>
              </p:cNvGraphicFramePr>
              <p:nvPr/>
            </p:nvGraphicFramePr>
            <p:xfrm>
              <a:off x="3314" y="1694"/>
              <a:ext cx="299" cy="248"/>
            </p:xfrm>
            <a:graphic>
              <a:graphicData uri="http://schemas.openxmlformats.org/presentationml/2006/ole">
                <mc:AlternateContent xmlns:mc="http://schemas.openxmlformats.org/markup-compatibility/2006">
                  <mc:Choice xmlns:v="urn:schemas-microsoft-com:vml" Requires="v">
                    <p:oleObj spid="_x0000_s5126" name="Clip" r:id="rId11" imgW="1307263" imgH="1084139" progId="MS_ClipArt_Gallery.2">
                      <p:embed/>
                    </p:oleObj>
                  </mc:Choice>
                  <mc:Fallback>
                    <p:oleObj name="Clip" r:id="rId11" imgW="1307263" imgH="1084139" progId="MS_ClipArt_Gallery.2">
                      <p:embed/>
                      <p:pic>
                        <p:nvPicPr>
                          <p:cNvPr id="5132" name="Object 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4" y="1694"/>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17" name="Line 53"/>
              <p:cNvSpPr>
                <a:spLocks noChangeShapeType="1"/>
              </p:cNvSpPr>
              <p:nvPr/>
            </p:nvSpPr>
            <p:spPr bwMode="auto">
              <a:xfrm flipV="1">
                <a:off x="3606" y="1882"/>
                <a:ext cx="5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318" name="Group 54"/>
              <p:cNvGrpSpPr>
                <a:grpSpLocks/>
              </p:cNvGrpSpPr>
              <p:nvPr/>
            </p:nvGrpSpPr>
            <p:grpSpPr bwMode="auto">
              <a:xfrm>
                <a:off x="3404" y="1504"/>
                <a:ext cx="51" cy="167"/>
                <a:chOff x="3842" y="406"/>
                <a:chExt cx="51" cy="167"/>
              </a:xfrm>
            </p:grpSpPr>
            <p:sp>
              <p:nvSpPr>
                <p:cNvPr id="5320" name="Oval 55"/>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321" name="Oval 56"/>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322" name="Oval 57"/>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5319" name="Line 58"/>
              <p:cNvSpPr>
                <a:spLocks noChangeShapeType="1"/>
              </p:cNvSpPr>
              <p:nvPr/>
            </p:nvSpPr>
            <p:spPr bwMode="auto">
              <a:xfrm>
                <a:off x="3654" y="1431"/>
                <a:ext cx="0" cy="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5122" name="Object 59"/>
            <p:cNvGraphicFramePr>
              <a:graphicFrameLocks noChangeAspect="1"/>
            </p:cNvGraphicFramePr>
            <p:nvPr/>
          </p:nvGraphicFramePr>
          <p:xfrm>
            <a:off x="3952" y="2750"/>
            <a:ext cx="263" cy="209"/>
          </p:xfrm>
          <a:graphic>
            <a:graphicData uri="http://schemas.openxmlformats.org/presentationml/2006/ole">
              <mc:AlternateContent xmlns:mc="http://schemas.openxmlformats.org/markup-compatibility/2006">
                <mc:Choice xmlns:v="urn:schemas-microsoft-com:vml" Requires="v">
                  <p:oleObj spid="_x0000_s5127" name="Clip" r:id="rId12" imgW="1307263" imgH="1084139" progId="MS_ClipArt_Gallery.2">
                    <p:embed/>
                  </p:oleObj>
                </mc:Choice>
                <mc:Fallback>
                  <p:oleObj name="Clip" r:id="rId12" imgW="1307263" imgH="1084139" progId="MS_ClipArt_Gallery.2">
                    <p:embed/>
                    <p:pic>
                      <p:nvPicPr>
                        <p:cNvPr id="5122" name="Object 5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 y="2750"/>
                          <a:ext cx="263" cy="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3" name="Object 60"/>
            <p:cNvGraphicFramePr>
              <a:graphicFrameLocks noChangeAspect="1"/>
            </p:cNvGraphicFramePr>
            <p:nvPr/>
          </p:nvGraphicFramePr>
          <p:xfrm>
            <a:off x="3565" y="2743"/>
            <a:ext cx="262" cy="208"/>
          </p:xfrm>
          <a:graphic>
            <a:graphicData uri="http://schemas.openxmlformats.org/presentationml/2006/ole">
              <mc:AlternateContent xmlns:mc="http://schemas.openxmlformats.org/markup-compatibility/2006">
                <mc:Choice xmlns:v="urn:schemas-microsoft-com:vml" Requires="v">
                  <p:oleObj spid="_x0000_s5128" name="Clip" r:id="rId13" imgW="1307263" imgH="1084139" progId="MS_ClipArt_Gallery.2">
                    <p:embed/>
                  </p:oleObj>
                </mc:Choice>
                <mc:Fallback>
                  <p:oleObj name="Clip" r:id="rId13" imgW="1307263" imgH="1084139" progId="MS_ClipArt_Gallery.2">
                    <p:embed/>
                    <p:pic>
                      <p:nvPicPr>
                        <p:cNvPr id="5123" name="Object 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5" y="2743"/>
                          <a:ext cx="262"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58" name="Oval 61"/>
            <p:cNvSpPr>
              <a:spLocks noChangeArrowheads="1"/>
            </p:cNvSpPr>
            <p:nvPr/>
          </p:nvSpPr>
          <p:spPr bwMode="auto">
            <a:xfrm rot="-5400000">
              <a:off x="3828" y="2808"/>
              <a:ext cx="40" cy="41"/>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159" name="Oval 62"/>
            <p:cNvSpPr>
              <a:spLocks noChangeArrowheads="1"/>
            </p:cNvSpPr>
            <p:nvPr/>
          </p:nvSpPr>
          <p:spPr bwMode="auto">
            <a:xfrm rot="-5400000">
              <a:off x="3881" y="2807"/>
              <a:ext cx="40" cy="42"/>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160" name="Oval 63"/>
            <p:cNvSpPr>
              <a:spLocks noChangeArrowheads="1"/>
            </p:cNvSpPr>
            <p:nvPr/>
          </p:nvSpPr>
          <p:spPr bwMode="auto">
            <a:xfrm rot="-5400000">
              <a:off x="3930" y="2810"/>
              <a:ext cx="39" cy="41"/>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161" name="Line 64"/>
            <p:cNvSpPr>
              <a:spLocks noChangeShapeType="1"/>
            </p:cNvSpPr>
            <p:nvPr/>
          </p:nvSpPr>
          <p:spPr bwMode="auto">
            <a:xfrm rot="-5400000">
              <a:off x="4094" y="2734"/>
              <a:ext cx="38"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62" name="Line 65"/>
            <p:cNvSpPr>
              <a:spLocks noChangeShapeType="1"/>
            </p:cNvSpPr>
            <p:nvPr/>
          </p:nvSpPr>
          <p:spPr bwMode="auto">
            <a:xfrm rot="5400000" flipH="1">
              <a:off x="3699" y="2729"/>
              <a:ext cx="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63" name="Line 66"/>
            <p:cNvSpPr>
              <a:spLocks noChangeShapeType="1"/>
            </p:cNvSpPr>
            <p:nvPr/>
          </p:nvSpPr>
          <p:spPr bwMode="auto">
            <a:xfrm rot="16200000" flipV="1">
              <a:off x="3918" y="2509"/>
              <a:ext cx="0" cy="39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64" name="Line 67"/>
            <p:cNvSpPr>
              <a:spLocks noChangeShapeType="1"/>
            </p:cNvSpPr>
            <p:nvPr/>
          </p:nvSpPr>
          <p:spPr bwMode="auto">
            <a:xfrm flipV="1">
              <a:off x="3707" y="2477"/>
              <a:ext cx="59" cy="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65" name="Line 68"/>
            <p:cNvSpPr>
              <a:spLocks noChangeShapeType="1"/>
            </p:cNvSpPr>
            <p:nvPr/>
          </p:nvSpPr>
          <p:spPr bwMode="auto">
            <a:xfrm>
              <a:off x="4086" y="2506"/>
              <a:ext cx="191" cy="24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66" name="Line 69"/>
            <p:cNvSpPr>
              <a:spLocks noChangeShapeType="1"/>
            </p:cNvSpPr>
            <p:nvPr/>
          </p:nvSpPr>
          <p:spPr bwMode="auto">
            <a:xfrm flipH="1">
              <a:off x="4587" y="2504"/>
              <a:ext cx="176" cy="24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5124" name="Object 70"/>
            <p:cNvGraphicFramePr>
              <a:graphicFrameLocks noChangeAspect="1"/>
            </p:cNvGraphicFramePr>
            <p:nvPr/>
          </p:nvGraphicFramePr>
          <p:xfrm>
            <a:off x="4699" y="2222"/>
            <a:ext cx="128" cy="152"/>
          </p:xfrm>
          <a:graphic>
            <a:graphicData uri="http://schemas.openxmlformats.org/presentationml/2006/ole">
              <mc:AlternateContent xmlns:mc="http://schemas.openxmlformats.org/markup-compatibility/2006">
                <mc:Choice xmlns:v="urn:schemas-microsoft-com:vml" Requires="v">
                  <p:oleObj spid="_x0000_s5129" name="Clip" r:id="rId14" imgW="982811" imgH="1208363" progId="MS_ClipArt_Gallery.2">
                    <p:embed/>
                  </p:oleObj>
                </mc:Choice>
                <mc:Fallback>
                  <p:oleObj name="Clip" r:id="rId14" imgW="982811" imgH="1208363" progId="MS_ClipArt_Gallery.2">
                    <p:embed/>
                    <p:pic>
                      <p:nvPicPr>
                        <p:cNvPr id="5124" name="Object 7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699" y="2222"/>
                          <a:ext cx="128"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5" name="Object 71"/>
            <p:cNvGraphicFramePr>
              <a:graphicFrameLocks noChangeAspect="1"/>
            </p:cNvGraphicFramePr>
            <p:nvPr/>
          </p:nvGraphicFramePr>
          <p:xfrm>
            <a:off x="3857" y="2273"/>
            <a:ext cx="128" cy="151"/>
          </p:xfrm>
          <a:graphic>
            <a:graphicData uri="http://schemas.openxmlformats.org/presentationml/2006/ole">
              <mc:AlternateContent xmlns:mc="http://schemas.openxmlformats.org/markup-compatibility/2006">
                <mc:Choice xmlns:v="urn:schemas-microsoft-com:vml" Requires="v">
                  <p:oleObj spid="_x0000_s5130" name="Clip" r:id="rId16" imgW="982811" imgH="1208363" progId="MS_ClipArt_Gallery.2">
                    <p:embed/>
                  </p:oleObj>
                </mc:Choice>
                <mc:Fallback>
                  <p:oleObj name="Clip" r:id="rId16" imgW="982811" imgH="1208363" progId="MS_ClipArt_Gallery.2">
                    <p:embed/>
                    <p:pic>
                      <p:nvPicPr>
                        <p:cNvPr id="5125" name="Object 7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57" y="2273"/>
                          <a:ext cx="128" cy="1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67" name="Freeform 72"/>
            <p:cNvSpPr>
              <a:spLocks/>
            </p:cNvSpPr>
            <p:nvPr/>
          </p:nvSpPr>
          <p:spPr bwMode="auto">
            <a:xfrm>
              <a:off x="3908" y="2131"/>
              <a:ext cx="853" cy="192"/>
            </a:xfrm>
            <a:custGeom>
              <a:avLst/>
              <a:gdLst>
                <a:gd name="T0" fmla="*/ 0 w 972"/>
                <a:gd name="T1" fmla="*/ 14 h 228"/>
                <a:gd name="T2" fmla="*/ 54 w 972"/>
                <a:gd name="T3" fmla="*/ 3 h 228"/>
                <a:gd name="T4" fmla="*/ 120 w 972"/>
                <a:gd name="T5" fmla="*/ 11 h 228"/>
                <a:gd name="T6" fmla="*/ 0 60000 65536"/>
                <a:gd name="T7" fmla="*/ 0 60000 65536"/>
                <a:gd name="T8" fmla="*/ 0 60000 65536"/>
                <a:gd name="T9" fmla="*/ 0 w 972"/>
                <a:gd name="T10" fmla="*/ 0 h 228"/>
                <a:gd name="T11" fmla="*/ 972 w 972"/>
                <a:gd name="T12" fmla="*/ 228 h 228"/>
              </a:gdLst>
              <a:ahLst/>
              <a:cxnLst>
                <a:cxn ang="T6">
                  <a:pos x="T0" y="T1"/>
                </a:cxn>
                <a:cxn ang="T7">
                  <a:pos x="T2" y="T3"/>
                </a:cxn>
                <a:cxn ang="T8">
                  <a:pos x="T4" y="T5"/>
                </a:cxn>
              </a:cxnLst>
              <a:rect l="T9" t="T10" r="T11" b="T12"/>
              <a:pathLst>
                <a:path w="972" h="228">
                  <a:moveTo>
                    <a:pt x="0" y="228"/>
                  </a:moveTo>
                  <a:cubicBezTo>
                    <a:pt x="135" y="123"/>
                    <a:pt x="270" y="18"/>
                    <a:pt x="432" y="9"/>
                  </a:cubicBezTo>
                  <a:cubicBezTo>
                    <a:pt x="594" y="0"/>
                    <a:pt x="783" y="85"/>
                    <a:pt x="972" y="171"/>
                  </a:cubicBezTo>
                </a:path>
              </a:pathLst>
            </a:custGeom>
            <a:noFill/>
            <a:ln w="1905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5168" name="Group 73"/>
            <p:cNvGrpSpPr>
              <a:grpSpLocks/>
            </p:cNvGrpSpPr>
            <p:nvPr/>
          </p:nvGrpSpPr>
          <p:grpSpPr bwMode="auto">
            <a:xfrm>
              <a:off x="4076" y="3027"/>
              <a:ext cx="256" cy="269"/>
              <a:chOff x="2870" y="1518"/>
              <a:chExt cx="292" cy="320"/>
            </a:xfrm>
          </p:grpSpPr>
          <p:graphicFrame>
            <p:nvGraphicFramePr>
              <p:cNvPr id="5129" name="Object 74"/>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5131" name="Clip" r:id="rId17" imgW="826829" imgH="840406" progId="MS_ClipArt_Gallery.2">
                      <p:embed/>
                    </p:oleObj>
                  </mc:Choice>
                  <mc:Fallback>
                    <p:oleObj name="Clip" r:id="rId17" imgW="826829" imgH="840406" progId="MS_ClipArt_Gallery.2">
                      <p:embed/>
                      <p:pic>
                        <p:nvPicPr>
                          <p:cNvPr id="5129" name="Object 7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30" name="Object 75"/>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5132" name="Clip" r:id="rId19" imgW="1268295" imgH="1199426" progId="MS_ClipArt_Gallery.2">
                      <p:embed/>
                    </p:oleObj>
                  </mc:Choice>
                  <mc:Fallback>
                    <p:oleObj name="Clip" r:id="rId19" imgW="1268295" imgH="1199426" progId="MS_ClipArt_Gallery.2">
                      <p:embed/>
                      <p:pic>
                        <p:nvPicPr>
                          <p:cNvPr id="5130" name="Object 7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169" name="Group 76"/>
            <p:cNvGrpSpPr>
              <a:grpSpLocks/>
            </p:cNvGrpSpPr>
            <p:nvPr/>
          </p:nvGrpSpPr>
          <p:grpSpPr bwMode="auto">
            <a:xfrm>
              <a:off x="4566" y="3047"/>
              <a:ext cx="256" cy="269"/>
              <a:chOff x="2870" y="1518"/>
              <a:chExt cx="292" cy="320"/>
            </a:xfrm>
          </p:grpSpPr>
          <p:graphicFrame>
            <p:nvGraphicFramePr>
              <p:cNvPr id="5127" name="Object 77"/>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5133" name="Clip" r:id="rId21" imgW="826829" imgH="840406" progId="MS_ClipArt_Gallery.2">
                      <p:embed/>
                    </p:oleObj>
                  </mc:Choice>
                  <mc:Fallback>
                    <p:oleObj name="Clip" r:id="rId21" imgW="826829" imgH="840406" progId="MS_ClipArt_Gallery.2">
                      <p:embed/>
                      <p:pic>
                        <p:nvPicPr>
                          <p:cNvPr id="5127" name="Object 7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8" name="Object 78"/>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5134" name="Clip" r:id="rId22" imgW="1268295" imgH="1199426" progId="MS_ClipArt_Gallery.2">
                      <p:embed/>
                    </p:oleObj>
                  </mc:Choice>
                  <mc:Fallback>
                    <p:oleObj name="Clip" r:id="rId22" imgW="1268295" imgH="1199426" progId="MS_ClipArt_Gallery.2">
                      <p:embed/>
                      <p:pic>
                        <p:nvPicPr>
                          <p:cNvPr id="5128" name="Object 7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170" name="Group 79"/>
            <p:cNvGrpSpPr>
              <a:grpSpLocks/>
            </p:cNvGrpSpPr>
            <p:nvPr/>
          </p:nvGrpSpPr>
          <p:grpSpPr bwMode="auto">
            <a:xfrm>
              <a:off x="4305" y="2868"/>
              <a:ext cx="239" cy="237"/>
              <a:chOff x="4733" y="2082"/>
              <a:chExt cx="272" cy="282"/>
            </a:xfrm>
          </p:grpSpPr>
          <p:graphicFrame>
            <p:nvGraphicFramePr>
              <p:cNvPr id="5126" name="Object 80"/>
              <p:cNvGraphicFramePr>
                <a:graphicFrameLocks noChangeAspect="1"/>
              </p:cNvGraphicFramePr>
              <p:nvPr/>
            </p:nvGraphicFramePr>
            <p:xfrm>
              <a:off x="4733" y="2082"/>
              <a:ext cx="272" cy="282"/>
            </p:xfrm>
            <a:graphic>
              <a:graphicData uri="http://schemas.openxmlformats.org/presentationml/2006/ole">
                <mc:AlternateContent xmlns:mc="http://schemas.openxmlformats.org/markup-compatibility/2006">
                  <mc:Choice xmlns:v="urn:schemas-microsoft-com:vml" Requires="v">
                    <p:oleObj spid="_x0000_s5135" name="Clip" r:id="rId23" imgW="826829" imgH="840406" progId="MS_ClipArt_Gallery.2">
                      <p:embed/>
                    </p:oleObj>
                  </mc:Choice>
                  <mc:Fallback>
                    <p:oleObj name="Clip" r:id="rId23" imgW="826829" imgH="840406" progId="MS_ClipArt_Gallery.2">
                      <p:embed/>
                      <p:pic>
                        <p:nvPicPr>
                          <p:cNvPr id="5126" name="Object 8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33" y="2082"/>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15" name="Rectangle 81"/>
              <p:cNvSpPr>
                <a:spLocks noChangeArrowheads="1"/>
              </p:cNvSpPr>
              <p:nvPr/>
            </p:nvSpPr>
            <p:spPr bwMode="auto">
              <a:xfrm>
                <a:off x="4812" y="2181"/>
                <a:ext cx="192" cy="183"/>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5171" name="Line 82"/>
            <p:cNvSpPr>
              <a:spLocks noChangeShapeType="1"/>
            </p:cNvSpPr>
            <p:nvPr/>
          </p:nvSpPr>
          <p:spPr bwMode="auto">
            <a:xfrm>
              <a:off x="4498" y="2807"/>
              <a:ext cx="0" cy="1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172" name="Group 83"/>
            <p:cNvGrpSpPr>
              <a:grpSpLocks/>
            </p:cNvGrpSpPr>
            <p:nvPr/>
          </p:nvGrpSpPr>
          <p:grpSpPr bwMode="auto">
            <a:xfrm>
              <a:off x="4952" y="2444"/>
              <a:ext cx="131" cy="258"/>
              <a:chOff x="4180" y="783"/>
              <a:chExt cx="150" cy="307"/>
            </a:xfrm>
          </p:grpSpPr>
          <p:sp>
            <p:nvSpPr>
              <p:cNvPr id="5307" name="AutoShape 84"/>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308" name="Rectangle 85"/>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309" name="Rectangle 86"/>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310" name="AutoShape 87"/>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311" name="Line 88"/>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12" name="Line 89"/>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13" name="Rectangle 90"/>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314" name="Rectangle 91"/>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5173" name="Group 92"/>
            <p:cNvGrpSpPr>
              <a:grpSpLocks/>
            </p:cNvGrpSpPr>
            <p:nvPr/>
          </p:nvGrpSpPr>
          <p:grpSpPr bwMode="auto">
            <a:xfrm>
              <a:off x="4944" y="2724"/>
              <a:ext cx="131" cy="258"/>
              <a:chOff x="4180" y="783"/>
              <a:chExt cx="150" cy="307"/>
            </a:xfrm>
          </p:grpSpPr>
          <p:sp>
            <p:nvSpPr>
              <p:cNvPr id="5299" name="AutoShape 93"/>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300" name="Rectangle 94"/>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301" name="Rectangle 95"/>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302" name="AutoShape 96"/>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303" name="Line 97"/>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04" name="Line 98"/>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05" name="Rectangle 99"/>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306" name="Rectangle 100"/>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5174" name="Line 101"/>
            <p:cNvSpPr>
              <a:spLocks noChangeShapeType="1"/>
            </p:cNvSpPr>
            <p:nvPr/>
          </p:nvSpPr>
          <p:spPr bwMode="auto">
            <a:xfrm rot="5400000" flipH="1">
              <a:off x="4708" y="2680"/>
              <a:ext cx="38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75" name="Line 102"/>
            <p:cNvSpPr>
              <a:spLocks noChangeShapeType="1"/>
            </p:cNvSpPr>
            <p:nvPr/>
          </p:nvSpPr>
          <p:spPr bwMode="auto">
            <a:xfrm rot="-5400000">
              <a:off x="4932" y="2838"/>
              <a:ext cx="0" cy="6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76" name="Line 103"/>
            <p:cNvSpPr>
              <a:spLocks noChangeShapeType="1"/>
            </p:cNvSpPr>
            <p:nvPr/>
          </p:nvSpPr>
          <p:spPr bwMode="auto">
            <a:xfrm rot="-5400000">
              <a:off x="4925" y="2543"/>
              <a:ext cx="0" cy="5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77" name="Line 104"/>
            <p:cNvSpPr>
              <a:spLocks noChangeShapeType="1"/>
            </p:cNvSpPr>
            <p:nvPr/>
          </p:nvSpPr>
          <p:spPr bwMode="auto">
            <a:xfrm flipV="1">
              <a:off x="4093" y="1372"/>
              <a:ext cx="289" cy="13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78" name="Line 105"/>
            <p:cNvSpPr>
              <a:spLocks noChangeShapeType="1"/>
            </p:cNvSpPr>
            <p:nvPr/>
          </p:nvSpPr>
          <p:spPr bwMode="auto">
            <a:xfrm>
              <a:off x="4682" y="1362"/>
              <a:ext cx="306" cy="13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79" name="Line 106"/>
            <p:cNvSpPr>
              <a:spLocks noChangeShapeType="1"/>
            </p:cNvSpPr>
            <p:nvPr/>
          </p:nvSpPr>
          <p:spPr bwMode="auto">
            <a:xfrm flipH="1">
              <a:off x="5009" y="1574"/>
              <a:ext cx="152" cy="42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80" name="Line 107"/>
            <p:cNvSpPr>
              <a:spLocks noChangeShapeType="1"/>
            </p:cNvSpPr>
            <p:nvPr/>
          </p:nvSpPr>
          <p:spPr bwMode="auto">
            <a:xfrm>
              <a:off x="4524" y="1433"/>
              <a:ext cx="0" cy="2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81" name="Line 108"/>
            <p:cNvSpPr>
              <a:spLocks noChangeShapeType="1"/>
            </p:cNvSpPr>
            <p:nvPr/>
          </p:nvSpPr>
          <p:spPr bwMode="auto">
            <a:xfrm>
              <a:off x="4540" y="1841"/>
              <a:ext cx="337" cy="23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82" name="Line 109"/>
            <p:cNvSpPr>
              <a:spLocks noChangeShapeType="1"/>
            </p:cNvSpPr>
            <p:nvPr/>
          </p:nvSpPr>
          <p:spPr bwMode="auto">
            <a:xfrm flipH="1">
              <a:off x="4830" y="2134"/>
              <a:ext cx="168" cy="22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83" name="Line 110"/>
            <p:cNvSpPr>
              <a:spLocks noChangeShapeType="1"/>
            </p:cNvSpPr>
            <p:nvPr/>
          </p:nvSpPr>
          <p:spPr bwMode="auto">
            <a:xfrm flipH="1">
              <a:off x="4687" y="1554"/>
              <a:ext cx="353" cy="24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84" name="Line 111"/>
            <p:cNvSpPr>
              <a:spLocks noChangeShapeType="1"/>
            </p:cNvSpPr>
            <p:nvPr/>
          </p:nvSpPr>
          <p:spPr bwMode="auto">
            <a:xfrm flipH="1">
              <a:off x="4693" y="1201"/>
              <a:ext cx="221" cy="16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85" name="Line 112"/>
            <p:cNvSpPr>
              <a:spLocks noChangeShapeType="1"/>
            </p:cNvSpPr>
            <p:nvPr/>
          </p:nvSpPr>
          <p:spPr bwMode="auto">
            <a:xfrm flipH="1">
              <a:off x="5145" y="1312"/>
              <a:ext cx="127" cy="11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186" name="Group 143"/>
            <p:cNvGrpSpPr>
              <a:grpSpLocks/>
            </p:cNvGrpSpPr>
            <p:nvPr/>
          </p:nvGrpSpPr>
          <p:grpSpPr bwMode="auto">
            <a:xfrm>
              <a:off x="3766" y="1433"/>
              <a:ext cx="316" cy="147"/>
              <a:chOff x="3600" y="219"/>
              <a:chExt cx="360" cy="175"/>
            </a:xfrm>
          </p:grpSpPr>
          <p:sp>
            <p:nvSpPr>
              <p:cNvPr id="5286" name="Oval 14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287" name="Line 145"/>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88" name="Line 14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89" name="Rectangle 147"/>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290" name="Oval 14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5291" name="Group 149"/>
              <p:cNvGrpSpPr>
                <a:grpSpLocks/>
              </p:cNvGrpSpPr>
              <p:nvPr/>
            </p:nvGrpSpPr>
            <p:grpSpPr bwMode="auto">
              <a:xfrm>
                <a:off x="3686" y="244"/>
                <a:ext cx="177" cy="66"/>
                <a:chOff x="2848" y="848"/>
                <a:chExt cx="140" cy="98"/>
              </a:xfrm>
            </p:grpSpPr>
            <p:sp>
              <p:nvSpPr>
                <p:cNvPr id="5296" name="Line 15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97" name="Line 15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98" name="Line 15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292" name="Group 153"/>
              <p:cNvGrpSpPr>
                <a:grpSpLocks/>
              </p:cNvGrpSpPr>
              <p:nvPr/>
            </p:nvGrpSpPr>
            <p:grpSpPr bwMode="auto">
              <a:xfrm flipV="1">
                <a:off x="3686" y="243"/>
                <a:ext cx="177" cy="66"/>
                <a:chOff x="2848" y="848"/>
                <a:chExt cx="140" cy="98"/>
              </a:xfrm>
            </p:grpSpPr>
            <p:sp>
              <p:nvSpPr>
                <p:cNvPr id="5293" name="Line 15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94" name="Line 15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95" name="Line 15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5187" name="Group 157"/>
            <p:cNvGrpSpPr>
              <a:grpSpLocks/>
            </p:cNvGrpSpPr>
            <p:nvPr/>
          </p:nvGrpSpPr>
          <p:grpSpPr bwMode="auto">
            <a:xfrm>
              <a:off x="4366" y="1289"/>
              <a:ext cx="316" cy="147"/>
              <a:chOff x="3600" y="219"/>
              <a:chExt cx="360" cy="175"/>
            </a:xfrm>
          </p:grpSpPr>
          <p:sp>
            <p:nvSpPr>
              <p:cNvPr id="5273" name="Oval 15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274" name="Line 159"/>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75" name="Line 16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76" name="Rectangle 161"/>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277" name="Oval 16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5278" name="Group 163"/>
              <p:cNvGrpSpPr>
                <a:grpSpLocks/>
              </p:cNvGrpSpPr>
              <p:nvPr/>
            </p:nvGrpSpPr>
            <p:grpSpPr bwMode="auto">
              <a:xfrm>
                <a:off x="3686" y="244"/>
                <a:ext cx="177" cy="66"/>
                <a:chOff x="2848" y="848"/>
                <a:chExt cx="140" cy="98"/>
              </a:xfrm>
            </p:grpSpPr>
            <p:sp>
              <p:nvSpPr>
                <p:cNvPr id="5283" name="Line 16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84" name="Line 16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85" name="Line 16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279" name="Group 167"/>
              <p:cNvGrpSpPr>
                <a:grpSpLocks/>
              </p:cNvGrpSpPr>
              <p:nvPr/>
            </p:nvGrpSpPr>
            <p:grpSpPr bwMode="auto">
              <a:xfrm flipV="1">
                <a:off x="3686" y="243"/>
                <a:ext cx="177" cy="66"/>
                <a:chOff x="2848" y="848"/>
                <a:chExt cx="140" cy="98"/>
              </a:xfrm>
            </p:grpSpPr>
            <p:sp>
              <p:nvSpPr>
                <p:cNvPr id="5280" name="Line 16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81" name="Line 16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82" name="Line 17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5188" name="Group 171"/>
            <p:cNvGrpSpPr>
              <a:grpSpLocks/>
            </p:cNvGrpSpPr>
            <p:nvPr/>
          </p:nvGrpSpPr>
          <p:grpSpPr bwMode="auto">
            <a:xfrm>
              <a:off x="4377" y="1703"/>
              <a:ext cx="316" cy="147"/>
              <a:chOff x="3600" y="219"/>
              <a:chExt cx="360" cy="175"/>
            </a:xfrm>
          </p:grpSpPr>
          <p:sp>
            <p:nvSpPr>
              <p:cNvPr id="5260" name="Oval 17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261" name="Line 173"/>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62" name="Line 17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63" name="Rectangle 175"/>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264" name="Oval 17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5265" name="Group 177"/>
              <p:cNvGrpSpPr>
                <a:grpSpLocks/>
              </p:cNvGrpSpPr>
              <p:nvPr/>
            </p:nvGrpSpPr>
            <p:grpSpPr bwMode="auto">
              <a:xfrm>
                <a:off x="3686" y="244"/>
                <a:ext cx="177" cy="66"/>
                <a:chOff x="2848" y="848"/>
                <a:chExt cx="140" cy="98"/>
              </a:xfrm>
            </p:grpSpPr>
            <p:sp>
              <p:nvSpPr>
                <p:cNvPr id="5270" name="Line 17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71" name="Line 17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72" name="Line 18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266" name="Group 181"/>
              <p:cNvGrpSpPr>
                <a:grpSpLocks/>
              </p:cNvGrpSpPr>
              <p:nvPr/>
            </p:nvGrpSpPr>
            <p:grpSpPr bwMode="auto">
              <a:xfrm flipV="1">
                <a:off x="3686" y="243"/>
                <a:ext cx="177" cy="66"/>
                <a:chOff x="2848" y="848"/>
                <a:chExt cx="140" cy="98"/>
              </a:xfrm>
            </p:grpSpPr>
            <p:sp>
              <p:nvSpPr>
                <p:cNvPr id="5267" name="Line 18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68" name="Line 18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69" name="Line 18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5189" name="Group 185"/>
            <p:cNvGrpSpPr>
              <a:grpSpLocks/>
            </p:cNvGrpSpPr>
            <p:nvPr/>
          </p:nvGrpSpPr>
          <p:grpSpPr bwMode="auto">
            <a:xfrm>
              <a:off x="4988" y="1420"/>
              <a:ext cx="315" cy="147"/>
              <a:chOff x="3600" y="219"/>
              <a:chExt cx="360" cy="175"/>
            </a:xfrm>
          </p:grpSpPr>
          <p:sp>
            <p:nvSpPr>
              <p:cNvPr id="5247" name="Oval 18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248" name="Line 18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49" name="Line 18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50" name="Rectangle 189"/>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251" name="Oval 19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5252" name="Group 191"/>
              <p:cNvGrpSpPr>
                <a:grpSpLocks/>
              </p:cNvGrpSpPr>
              <p:nvPr/>
            </p:nvGrpSpPr>
            <p:grpSpPr bwMode="auto">
              <a:xfrm>
                <a:off x="3686" y="244"/>
                <a:ext cx="177" cy="66"/>
                <a:chOff x="2848" y="848"/>
                <a:chExt cx="140" cy="98"/>
              </a:xfrm>
            </p:grpSpPr>
            <p:sp>
              <p:nvSpPr>
                <p:cNvPr id="5257" name="Line 19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58" name="Line 19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59" name="Line 19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253" name="Group 195"/>
              <p:cNvGrpSpPr>
                <a:grpSpLocks/>
              </p:cNvGrpSpPr>
              <p:nvPr/>
            </p:nvGrpSpPr>
            <p:grpSpPr bwMode="auto">
              <a:xfrm flipV="1">
                <a:off x="3686" y="243"/>
                <a:ext cx="177" cy="66"/>
                <a:chOff x="2848" y="848"/>
                <a:chExt cx="140" cy="98"/>
              </a:xfrm>
            </p:grpSpPr>
            <p:sp>
              <p:nvSpPr>
                <p:cNvPr id="5254" name="Line 19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55" name="Line 19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56" name="Line 19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5190" name="Group 199"/>
            <p:cNvGrpSpPr>
              <a:grpSpLocks/>
            </p:cNvGrpSpPr>
            <p:nvPr/>
          </p:nvGrpSpPr>
          <p:grpSpPr bwMode="auto">
            <a:xfrm>
              <a:off x="4866" y="1985"/>
              <a:ext cx="316" cy="147"/>
              <a:chOff x="3600" y="219"/>
              <a:chExt cx="360" cy="175"/>
            </a:xfrm>
          </p:grpSpPr>
          <p:sp>
            <p:nvSpPr>
              <p:cNvPr id="5234" name="Oval 20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235" name="Line 201"/>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36" name="Line 20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37" name="Rectangle 203"/>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238" name="Oval 20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5239" name="Group 205"/>
              <p:cNvGrpSpPr>
                <a:grpSpLocks/>
              </p:cNvGrpSpPr>
              <p:nvPr/>
            </p:nvGrpSpPr>
            <p:grpSpPr bwMode="auto">
              <a:xfrm>
                <a:off x="3686" y="244"/>
                <a:ext cx="177" cy="66"/>
                <a:chOff x="2848" y="848"/>
                <a:chExt cx="140" cy="98"/>
              </a:xfrm>
            </p:grpSpPr>
            <p:sp>
              <p:nvSpPr>
                <p:cNvPr id="5244" name="Line 20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45" name="Line 20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46" name="Line 20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240" name="Group 209"/>
              <p:cNvGrpSpPr>
                <a:grpSpLocks/>
              </p:cNvGrpSpPr>
              <p:nvPr/>
            </p:nvGrpSpPr>
            <p:grpSpPr bwMode="auto">
              <a:xfrm flipV="1">
                <a:off x="3686" y="243"/>
                <a:ext cx="177" cy="66"/>
                <a:chOff x="2848" y="848"/>
                <a:chExt cx="140" cy="98"/>
              </a:xfrm>
            </p:grpSpPr>
            <p:sp>
              <p:nvSpPr>
                <p:cNvPr id="5241" name="Line 21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42" name="Line 21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43" name="Line 21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5191" name="Group 213"/>
            <p:cNvGrpSpPr>
              <a:grpSpLocks/>
            </p:cNvGrpSpPr>
            <p:nvPr/>
          </p:nvGrpSpPr>
          <p:grpSpPr bwMode="auto">
            <a:xfrm>
              <a:off x="4656" y="2353"/>
              <a:ext cx="316" cy="148"/>
              <a:chOff x="3600" y="219"/>
              <a:chExt cx="360" cy="175"/>
            </a:xfrm>
          </p:grpSpPr>
          <p:sp>
            <p:nvSpPr>
              <p:cNvPr id="5221" name="Oval 21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222" name="Line 215"/>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3" name="Line 21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 name="Rectangle 217"/>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225" name="Oval 21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5226" name="Group 219"/>
              <p:cNvGrpSpPr>
                <a:grpSpLocks/>
              </p:cNvGrpSpPr>
              <p:nvPr/>
            </p:nvGrpSpPr>
            <p:grpSpPr bwMode="auto">
              <a:xfrm>
                <a:off x="3686" y="244"/>
                <a:ext cx="177" cy="66"/>
                <a:chOff x="2848" y="848"/>
                <a:chExt cx="140" cy="98"/>
              </a:xfrm>
            </p:grpSpPr>
            <p:sp>
              <p:nvSpPr>
                <p:cNvPr id="5231" name="Line 22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32" name="Line 22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33" name="Line 22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227" name="Group 223"/>
              <p:cNvGrpSpPr>
                <a:grpSpLocks/>
              </p:cNvGrpSpPr>
              <p:nvPr/>
            </p:nvGrpSpPr>
            <p:grpSpPr bwMode="auto">
              <a:xfrm flipV="1">
                <a:off x="3686" y="243"/>
                <a:ext cx="177" cy="66"/>
                <a:chOff x="2848" y="848"/>
                <a:chExt cx="140" cy="98"/>
              </a:xfrm>
            </p:grpSpPr>
            <p:sp>
              <p:nvSpPr>
                <p:cNvPr id="5228" name="Line 22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9" name="Line 22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30" name="Line 22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5192" name="Group 227"/>
            <p:cNvGrpSpPr>
              <a:grpSpLocks/>
            </p:cNvGrpSpPr>
            <p:nvPr/>
          </p:nvGrpSpPr>
          <p:grpSpPr bwMode="auto">
            <a:xfrm>
              <a:off x="4272" y="2661"/>
              <a:ext cx="315" cy="147"/>
              <a:chOff x="3600" y="219"/>
              <a:chExt cx="360" cy="175"/>
            </a:xfrm>
          </p:grpSpPr>
          <p:sp>
            <p:nvSpPr>
              <p:cNvPr id="5208" name="Oval 22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209" name="Line 229"/>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10" name="Line 23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11" name="Rectangle 231"/>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212" name="Oval 23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5213" name="Group 233"/>
              <p:cNvGrpSpPr>
                <a:grpSpLocks/>
              </p:cNvGrpSpPr>
              <p:nvPr/>
            </p:nvGrpSpPr>
            <p:grpSpPr bwMode="auto">
              <a:xfrm>
                <a:off x="3686" y="244"/>
                <a:ext cx="177" cy="66"/>
                <a:chOff x="2848" y="848"/>
                <a:chExt cx="140" cy="98"/>
              </a:xfrm>
            </p:grpSpPr>
            <p:sp>
              <p:nvSpPr>
                <p:cNvPr id="5218" name="Line 23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19" name="Line 23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0" name="Line 23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214" name="Group 237"/>
              <p:cNvGrpSpPr>
                <a:grpSpLocks/>
              </p:cNvGrpSpPr>
              <p:nvPr/>
            </p:nvGrpSpPr>
            <p:grpSpPr bwMode="auto">
              <a:xfrm flipV="1">
                <a:off x="3686" y="243"/>
                <a:ext cx="177" cy="66"/>
                <a:chOff x="2848" y="848"/>
                <a:chExt cx="140" cy="98"/>
              </a:xfrm>
            </p:grpSpPr>
            <p:sp>
              <p:nvSpPr>
                <p:cNvPr id="5215" name="Line 23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16" name="Line 23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17" name="Line 24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5193" name="Group 241"/>
            <p:cNvGrpSpPr>
              <a:grpSpLocks/>
            </p:cNvGrpSpPr>
            <p:nvPr/>
          </p:nvGrpSpPr>
          <p:grpSpPr bwMode="auto">
            <a:xfrm>
              <a:off x="3766" y="2424"/>
              <a:ext cx="316" cy="147"/>
              <a:chOff x="3600" y="219"/>
              <a:chExt cx="360" cy="175"/>
            </a:xfrm>
          </p:grpSpPr>
          <p:sp>
            <p:nvSpPr>
              <p:cNvPr id="5195" name="Oval 24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196" name="Line 243"/>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97" name="Line 24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98" name="Rectangle 245"/>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199" name="Oval 24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5200" name="Group 247"/>
              <p:cNvGrpSpPr>
                <a:grpSpLocks/>
              </p:cNvGrpSpPr>
              <p:nvPr/>
            </p:nvGrpSpPr>
            <p:grpSpPr bwMode="auto">
              <a:xfrm>
                <a:off x="3686" y="244"/>
                <a:ext cx="177" cy="66"/>
                <a:chOff x="2848" y="848"/>
                <a:chExt cx="140" cy="98"/>
              </a:xfrm>
            </p:grpSpPr>
            <p:sp>
              <p:nvSpPr>
                <p:cNvPr id="5205" name="Line 24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06" name="Line 24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07" name="Line 25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201" name="Group 251"/>
              <p:cNvGrpSpPr>
                <a:grpSpLocks/>
              </p:cNvGrpSpPr>
              <p:nvPr/>
            </p:nvGrpSpPr>
            <p:grpSpPr bwMode="auto">
              <a:xfrm flipV="1">
                <a:off x="3686" y="243"/>
                <a:ext cx="177" cy="66"/>
                <a:chOff x="2848" y="848"/>
                <a:chExt cx="140" cy="98"/>
              </a:xfrm>
            </p:grpSpPr>
            <p:sp>
              <p:nvSpPr>
                <p:cNvPr id="5202" name="Line 25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03" name="Line 25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04" name="Line 25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5194" name="Line 260"/>
            <p:cNvSpPr>
              <a:spLocks noChangeShapeType="1"/>
            </p:cNvSpPr>
            <p:nvPr/>
          </p:nvSpPr>
          <p:spPr bwMode="auto">
            <a:xfrm flipV="1">
              <a:off x="3927" y="2570"/>
              <a:ext cx="1" cy="14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409" name="Text Box 265"/>
          <p:cNvSpPr txBox="1">
            <a:spLocks noChangeArrowheads="1"/>
          </p:cNvSpPr>
          <p:nvPr/>
        </p:nvSpPr>
        <p:spPr bwMode="auto">
          <a:xfrm>
            <a:off x="4854575" y="5851525"/>
            <a:ext cx="4078288" cy="457200"/>
          </a:xfrm>
          <a:prstGeom prst="rect">
            <a:avLst/>
          </a:prstGeom>
          <a:noFill/>
          <a:ln w="952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buClr>
                <a:schemeClr val="accent2"/>
              </a:buClr>
              <a:buSzPct val="85000"/>
              <a:buFont typeface="Wingdings" panose="05000000000000000000" pitchFamily="2" charset="2"/>
              <a:buNone/>
            </a:pPr>
            <a:r>
              <a:rPr lang="en-US" altLang="zh-CN">
                <a:solidFill>
                  <a:srgbClr val="FF0000"/>
                </a:solidFill>
                <a:latin typeface="Comic Sans MS" panose="030F0702030302020204" pitchFamily="66" charset="0"/>
              </a:rPr>
              <a:t>Question</a:t>
            </a:r>
            <a:r>
              <a:rPr lang="zh-CN" altLang="en-US">
                <a:solidFill>
                  <a:srgbClr val="FF0000"/>
                </a:solidFill>
                <a:latin typeface="Comic Sans MS" panose="030F0702030302020204" pitchFamily="66" charset="0"/>
              </a:rPr>
              <a:t>：</a:t>
            </a:r>
            <a:r>
              <a:rPr lang="en-US" altLang="zh-CN">
                <a:solidFill>
                  <a:srgbClr val="0000FF"/>
                </a:solidFill>
                <a:latin typeface="Comic Sans MS" panose="030F0702030302020204" pitchFamily="66" charset="0"/>
              </a:rPr>
              <a:t>other sevices</a:t>
            </a:r>
            <a:r>
              <a:rPr lang="zh-CN" altLang="en-US">
                <a:solidFill>
                  <a:srgbClr val="0000FF"/>
                </a:solidFill>
                <a:latin typeface="Comic Sans MS" panose="030F0702030302020204" pitchFamily="66" charset="0"/>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6147">
                                            <p:txEl>
                                              <p:pRg st="0" end="0"/>
                                            </p:txEl>
                                          </p:spTgt>
                                        </p:tgtEl>
                                        <p:attrNameLst>
                                          <p:attrName>style.visibility</p:attrName>
                                        </p:attrNameLst>
                                      </p:cBhvr>
                                      <p:to>
                                        <p:strVal val="visible"/>
                                      </p:to>
                                    </p:set>
                                    <p:anim calcmode="discrete" valueType="clr">
                                      <p:cBhvr override="childStyle">
                                        <p:cTn id="7" dur="80"/>
                                        <p:tgtEl>
                                          <p:spTgt spid="6147">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147">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6147">
                                            <p:txEl>
                                              <p:pRg st="0" end="0"/>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6147">
                                            <p:txEl>
                                              <p:pRg st="1" end="1"/>
                                            </p:txEl>
                                          </p:spTgt>
                                        </p:tgtEl>
                                        <p:attrNameLst>
                                          <p:attrName>style.visibility</p:attrName>
                                        </p:attrNameLst>
                                      </p:cBhvr>
                                      <p:to>
                                        <p:strVal val="visible"/>
                                      </p:to>
                                    </p:set>
                                    <p:anim calcmode="discrete" valueType="clr">
                                      <p:cBhvr override="childStyle">
                                        <p:cTn id="14" dur="80"/>
                                        <p:tgtEl>
                                          <p:spTgt spid="6147">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6147">
                                            <p:txEl>
                                              <p:pRg st="1" end="1"/>
                                            </p:txEl>
                                          </p:spTgt>
                                        </p:tgtEl>
                                        <p:attrNameLst>
                                          <p:attrName>fillcolor</p:attrName>
                                        </p:attrNameLst>
                                      </p:cBhvr>
                                      <p:tavLst>
                                        <p:tav tm="0">
                                          <p:val>
                                            <p:clrVal>
                                              <a:schemeClr val="accent2"/>
                                            </p:clrVal>
                                          </p:val>
                                        </p:tav>
                                        <p:tav tm="50000">
                                          <p:val>
                                            <p:clrVal>
                                              <a:schemeClr val="hlink"/>
                                            </p:clrVal>
                                          </p:val>
                                        </p:tav>
                                      </p:tavLst>
                                    </p:anim>
                                    <p:set>
                                      <p:cBhvr>
                                        <p:cTn id="16" dur="80"/>
                                        <p:tgtEl>
                                          <p:spTgt spid="6147">
                                            <p:txEl>
                                              <p:pRg st="1" end="1"/>
                                            </p:txEl>
                                          </p:spTgt>
                                        </p:tgtEl>
                                        <p:attrNameLst>
                                          <p:attrName>fill.type</p:attrName>
                                        </p:attrNameLst>
                                      </p:cBhvr>
                                      <p:to>
                                        <p:strVal val="solid"/>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7" presetClass="entr" presetSubtype="0" fill="hold" nodeType="clickEffect">
                                  <p:stCondLst>
                                    <p:cond delay="0"/>
                                  </p:stCondLst>
                                  <p:iterate type="lt">
                                    <p:tmPct val="50000"/>
                                  </p:iterate>
                                  <p:childTnLst>
                                    <p:set>
                                      <p:cBhvr>
                                        <p:cTn id="20" dur="1" fill="hold">
                                          <p:stCondLst>
                                            <p:cond delay="0"/>
                                          </p:stCondLst>
                                        </p:cTn>
                                        <p:tgtEl>
                                          <p:spTgt spid="6147">
                                            <p:txEl>
                                              <p:pRg st="2" end="2"/>
                                            </p:txEl>
                                          </p:spTgt>
                                        </p:tgtEl>
                                        <p:attrNameLst>
                                          <p:attrName>style.visibility</p:attrName>
                                        </p:attrNameLst>
                                      </p:cBhvr>
                                      <p:to>
                                        <p:strVal val="visible"/>
                                      </p:to>
                                    </p:set>
                                    <p:anim calcmode="discrete" valueType="clr">
                                      <p:cBhvr override="childStyle">
                                        <p:cTn id="21" dur="80"/>
                                        <p:tgtEl>
                                          <p:spTgt spid="6147">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6147">
                                            <p:txEl>
                                              <p:pRg st="2" end="2"/>
                                            </p:txEl>
                                          </p:spTgt>
                                        </p:tgtEl>
                                        <p:attrNameLst>
                                          <p:attrName>fillcolor</p:attrName>
                                        </p:attrNameLst>
                                      </p:cBhvr>
                                      <p:tavLst>
                                        <p:tav tm="0">
                                          <p:val>
                                            <p:clrVal>
                                              <a:schemeClr val="accent2"/>
                                            </p:clrVal>
                                          </p:val>
                                        </p:tav>
                                        <p:tav tm="50000">
                                          <p:val>
                                            <p:clrVal>
                                              <a:schemeClr val="hlink"/>
                                            </p:clrVal>
                                          </p:val>
                                        </p:tav>
                                      </p:tavLst>
                                    </p:anim>
                                    <p:set>
                                      <p:cBhvr>
                                        <p:cTn id="23" dur="80"/>
                                        <p:tgtEl>
                                          <p:spTgt spid="6147">
                                            <p:txEl>
                                              <p:pRg st="2" end="2"/>
                                            </p:txEl>
                                          </p:spTgt>
                                        </p:tgtEl>
                                        <p:attrNameLst>
                                          <p:attrName>fill.type</p:attrName>
                                        </p:attrNameLst>
                                      </p:cBhvr>
                                      <p:to>
                                        <p:strVal val="solid"/>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7" presetClass="entr" presetSubtype="0" fill="hold" nodeType="clickEffect">
                                  <p:stCondLst>
                                    <p:cond delay="0"/>
                                  </p:stCondLst>
                                  <p:iterate type="lt">
                                    <p:tmPct val="50000"/>
                                  </p:iterate>
                                  <p:childTnLst>
                                    <p:set>
                                      <p:cBhvr>
                                        <p:cTn id="27" dur="1" fill="hold">
                                          <p:stCondLst>
                                            <p:cond delay="0"/>
                                          </p:stCondLst>
                                        </p:cTn>
                                        <p:tgtEl>
                                          <p:spTgt spid="6147">
                                            <p:txEl>
                                              <p:pRg st="3" end="3"/>
                                            </p:txEl>
                                          </p:spTgt>
                                        </p:tgtEl>
                                        <p:attrNameLst>
                                          <p:attrName>style.visibility</p:attrName>
                                        </p:attrNameLst>
                                      </p:cBhvr>
                                      <p:to>
                                        <p:strVal val="visible"/>
                                      </p:to>
                                    </p:set>
                                    <p:anim calcmode="discrete" valueType="clr">
                                      <p:cBhvr override="childStyle">
                                        <p:cTn id="28" dur="80"/>
                                        <p:tgtEl>
                                          <p:spTgt spid="6147">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9" dur="80"/>
                                        <p:tgtEl>
                                          <p:spTgt spid="6147">
                                            <p:txEl>
                                              <p:pRg st="3" end="3"/>
                                            </p:txEl>
                                          </p:spTgt>
                                        </p:tgtEl>
                                        <p:attrNameLst>
                                          <p:attrName>fillcolor</p:attrName>
                                        </p:attrNameLst>
                                      </p:cBhvr>
                                      <p:tavLst>
                                        <p:tav tm="0">
                                          <p:val>
                                            <p:clrVal>
                                              <a:schemeClr val="accent2"/>
                                            </p:clrVal>
                                          </p:val>
                                        </p:tav>
                                        <p:tav tm="50000">
                                          <p:val>
                                            <p:clrVal>
                                              <a:schemeClr val="hlink"/>
                                            </p:clrVal>
                                          </p:val>
                                        </p:tav>
                                      </p:tavLst>
                                    </p:anim>
                                    <p:set>
                                      <p:cBhvr>
                                        <p:cTn id="30" dur="80"/>
                                        <p:tgtEl>
                                          <p:spTgt spid="6147">
                                            <p:txEl>
                                              <p:pRg st="3" end="3"/>
                                            </p:txEl>
                                          </p:spTgt>
                                        </p:tgtEl>
                                        <p:attrNameLst>
                                          <p:attrName>fill.type</p:attrName>
                                        </p:attrNameLst>
                                      </p:cBhvr>
                                      <p:to>
                                        <p:strVal val="solid"/>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7" presetClass="entr" presetSubtype="0" fill="hold" nodeType="clickEffect">
                                  <p:stCondLst>
                                    <p:cond delay="0"/>
                                  </p:stCondLst>
                                  <p:iterate type="lt">
                                    <p:tmPct val="50000"/>
                                  </p:iterate>
                                  <p:childTnLst>
                                    <p:set>
                                      <p:cBhvr>
                                        <p:cTn id="34" dur="1" fill="hold">
                                          <p:stCondLst>
                                            <p:cond delay="0"/>
                                          </p:stCondLst>
                                        </p:cTn>
                                        <p:tgtEl>
                                          <p:spTgt spid="6147">
                                            <p:txEl>
                                              <p:pRg st="4" end="4"/>
                                            </p:txEl>
                                          </p:spTgt>
                                        </p:tgtEl>
                                        <p:attrNameLst>
                                          <p:attrName>style.visibility</p:attrName>
                                        </p:attrNameLst>
                                      </p:cBhvr>
                                      <p:to>
                                        <p:strVal val="visible"/>
                                      </p:to>
                                    </p:set>
                                    <p:anim calcmode="discrete" valueType="clr">
                                      <p:cBhvr override="childStyle">
                                        <p:cTn id="35" dur="80"/>
                                        <p:tgtEl>
                                          <p:spTgt spid="6147">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6" dur="80"/>
                                        <p:tgtEl>
                                          <p:spTgt spid="6147">
                                            <p:txEl>
                                              <p:pRg st="4" end="4"/>
                                            </p:txEl>
                                          </p:spTgt>
                                        </p:tgtEl>
                                        <p:attrNameLst>
                                          <p:attrName>fillcolor</p:attrName>
                                        </p:attrNameLst>
                                      </p:cBhvr>
                                      <p:tavLst>
                                        <p:tav tm="0">
                                          <p:val>
                                            <p:clrVal>
                                              <a:schemeClr val="accent2"/>
                                            </p:clrVal>
                                          </p:val>
                                        </p:tav>
                                        <p:tav tm="50000">
                                          <p:val>
                                            <p:clrVal>
                                              <a:schemeClr val="hlink"/>
                                            </p:clrVal>
                                          </p:val>
                                        </p:tav>
                                      </p:tavLst>
                                    </p:anim>
                                    <p:set>
                                      <p:cBhvr>
                                        <p:cTn id="37" dur="80"/>
                                        <p:tgtEl>
                                          <p:spTgt spid="6147">
                                            <p:txEl>
                                              <p:pRg st="4" end="4"/>
                                            </p:txEl>
                                          </p:spTgt>
                                        </p:tgtEl>
                                        <p:attrNameLst>
                                          <p:attrName>fill.type</p:attrName>
                                        </p:attrNameLst>
                                      </p:cBhvr>
                                      <p:to>
                                        <p:strVal val="solid"/>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27" presetClass="entr" presetSubtype="0" fill="hold" grpId="0" nodeType="clickEffect">
                                  <p:stCondLst>
                                    <p:cond delay="0"/>
                                  </p:stCondLst>
                                  <p:iterate type="lt">
                                    <p:tmPct val="50000"/>
                                  </p:iterate>
                                  <p:childTnLst>
                                    <p:set>
                                      <p:cBhvr>
                                        <p:cTn id="41" dur="1" fill="hold">
                                          <p:stCondLst>
                                            <p:cond delay="0"/>
                                          </p:stCondLst>
                                        </p:cTn>
                                        <p:tgtEl>
                                          <p:spTgt spid="6409"/>
                                        </p:tgtEl>
                                        <p:attrNameLst>
                                          <p:attrName>style.visibility</p:attrName>
                                        </p:attrNameLst>
                                      </p:cBhvr>
                                      <p:to>
                                        <p:strVal val="visible"/>
                                      </p:to>
                                    </p:set>
                                    <p:anim calcmode="discrete" valueType="clr">
                                      <p:cBhvr override="childStyle">
                                        <p:cTn id="42" dur="80"/>
                                        <p:tgtEl>
                                          <p:spTgt spid="6409"/>
                                        </p:tgtEl>
                                        <p:attrNameLst>
                                          <p:attrName>style.color</p:attrName>
                                        </p:attrNameLst>
                                      </p:cBhvr>
                                      <p:tavLst>
                                        <p:tav tm="0">
                                          <p:val>
                                            <p:clrVal>
                                              <a:schemeClr val="accent2"/>
                                            </p:clrVal>
                                          </p:val>
                                        </p:tav>
                                        <p:tav tm="50000">
                                          <p:val>
                                            <p:clrVal>
                                              <a:schemeClr val="hlink"/>
                                            </p:clrVal>
                                          </p:val>
                                        </p:tav>
                                      </p:tavLst>
                                    </p:anim>
                                    <p:anim calcmode="discrete" valueType="clr">
                                      <p:cBhvr>
                                        <p:cTn id="43" dur="80"/>
                                        <p:tgtEl>
                                          <p:spTgt spid="6409"/>
                                        </p:tgtEl>
                                        <p:attrNameLst>
                                          <p:attrName>fillcolor</p:attrName>
                                        </p:attrNameLst>
                                      </p:cBhvr>
                                      <p:tavLst>
                                        <p:tav tm="0">
                                          <p:val>
                                            <p:clrVal>
                                              <a:schemeClr val="accent2"/>
                                            </p:clrVal>
                                          </p:val>
                                        </p:tav>
                                        <p:tav tm="50000">
                                          <p:val>
                                            <p:clrVal>
                                              <a:schemeClr val="hlink"/>
                                            </p:clrVal>
                                          </p:val>
                                        </p:tav>
                                      </p:tavLst>
                                    </p:anim>
                                    <p:set>
                                      <p:cBhvr>
                                        <p:cTn id="44" dur="80"/>
                                        <p:tgtEl>
                                          <p:spTgt spid="640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0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92374E3C-C909-4F3E-BEE8-061802835439}" type="slidenum">
              <a:rPr lang="zh-CN" altLang="en-US" sz="1400">
                <a:latin typeface="Tahoma" panose="020B0604030504040204" pitchFamily="34" charset="0"/>
              </a:rPr>
              <a:pPr/>
              <a:t>24</a:t>
            </a:fld>
            <a:endParaRPr lang="en-US" altLang="zh-CN" sz="1400">
              <a:latin typeface="Tahoma" panose="020B0604030504040204" pitchFamily="34" charset="0"/>
            </a:endParaRPr>
          </a:p>
        </p:txBody>
      </p:sp>
      <p:sp>
        <p:nvSpPr>
          <p:cNvPr id="7170" name="Rectangle 2"/>
          <p:cNvSpPr>
            <a:spLocks noGrp="1" noChangeArrowheads="1"/>
          </p:cNvSpPr>
          <p:nvPr>
            <p:ph type="title"/>
          </p:nvPr>
        </p:nvSpPr>
        <p:spPr>
          <a:xfrm>
            <a:off x="1150938" y="214313"/>
            <a:ext cx="7793037" cy="1212850"/>
          </a:xfrm>
        </p:spPr>
        <p:txBody>
          <a:bodyPr/>
          <a:lstStyle/>
          <a:p>
            <a:pPr algn="ctr" eaLnBrk="1" hangingPunct="1"/>
            <a:r>
              <a:rPr lang="en-US" altLang="zh-CN">
                <a:latin typeface="Comic Sans MS" panose="030F0702030302020204" pitchFamily="66" charset="0"/>
              </a:rPr>
              <a:t>What’s a </a:t>
            </a:r>
            <a:r>
              <a:rPr lang="en-US" altLang="zh-CN">
                <a:solidFill>
                  <a:srgbClr val="FF3300"/>
                </a:solidFill>
                <a:latin typeface="Comic Sans MS" panose="030F0702030302020204" pitchFamily="66" charset="0"/>
              </a:rPr>
              <a:t>protocol</a:t>
            </a:r>
            <a:r>
              <a:rPr lang="en-US" altLang="zh-CN">
                <a:latin typeface="Comic Sans MS" panose="030F0702030302020204" pitchFamily="66" charset="0"/>
              </a:rPr>
              <a:t>?</a:t>
            </a:r>
          </a:p>
        </p:txBody>
      </p:sp>
      <p:sp>
        <p:nvSpPr>
          <p:cNvPr id="7171" name="Rectangle 3"/>
          <p:cNvSpPr>
            <a:spLocks noGrp="1" noChangeArrowheads="1"/>
          </p:cNvSpPr>
          <p:nvPr>
            <p:ph type="body" sz="half" idx="1"/>
          </p:nvPr>
        </p:nvSpPr>
        <p:spPr>
          <a:xfrm>
            <a:off x="533400" y="1371600"/>
            <a:ext cx="3581400" cy="4648200"/>
          </a:xfrm>
        </p:spPr>
        <p:txBody>
          <a:bodyPr/>
          <a:lstStyle/>
          <a:p>
            <a:pPr eaLnBrk="1" hangingPunct="1">
              <a:buFont typeface="Wingdings" panose="05000000000000000000" pitchFamily="2" charset="2"/>
              <a:buNone/>
            </a:pPr>
            <a:r>
              <a:rPr lang="en-US" altLang="zh-CN" u="sng">
                <a:solidFill>
                  <a:srgbClr val="FF0000"/>
                </a:solidFill>
                <a:latin typeface="Comic Sans MS" panose="030F0702030302020204" pitchFamily="66" charset="0"/>
              </a:rPr>
              <a:t>human protocols:</a:t>
            </a:r>
            <a:endParaRPr lang="en-US" altLang="zh-CN">
              <a:latin typeface="Comic Sans MS" panose="030F0702030302020204" pitchFamily="66" charset="0"/>
            </a:endParaRPr>
          </a:p>
          <a:p>
            <a:pPr eaLnBrk="1" hangingPunct="1"/>
            <a:r>
              <a:rPr lang="en-US" altLang="zh-CN">
                <a:solidFill>
                  <a:srgbClr val="0000FF"/>
                </a:solidFill>
                <a:latin typeface="Comic Sans MS" panose="030F0702030302020204" pitchFamily="66" charset="0"/>
              </a:rPr>
              <a:t>“what’s the time?”</a:t>
            </a:r>
          </a:p>
          <a:p>
            <a:pPr eaLnBrk="1" hangingPunct="1"/>
            <a:r>
              <a:rPr lang="en-US" altLang="zh-CN">
                <a:solidFill>
                  <a:srgbClr val="0000FF"/>
                </a:solidFill>
                <a:latin typeface="Comic Sans MS" panose="030F0702030302020204" pitchFamily="66" charset="0"/>
              </a:rPr>
              <a:t>“I have a question”</a:t>
            </a:r>
          </a:p>
          <a:p>
            <a:pPr eaLnBrk="1" hangingPunct="1"/>
            <a:r>
              <a:rPr lang="en-US" altLang="zh-CN">
                <a:solidFill>
                  <a:srgbClr val="0000FF"/>
                </a:solidFill>
                <a:latin typeface="Comic Sans MS" panose="030F0702030302020204" pitchFamily="66" charset="0"/>
              </a:rPr>
              <a:t>introductions</a:t>
            </a:r>
            <a:endParaRPr lang="en-US" altLang="zh-CN" sz="3200">
              <a:solidFill>
                <a:srgbClr val="0000FF"/>
              </a:solidFill>
              <a:latin typeface="Comic Sans MS" panose="030F0702030302020204" pitchFamily="66" charset="0"/>
            </a:endParaRPr>
          </a:p>
          <a:p>
            <a:pPr lvl="1" eaLnBrk="1" hangingPunct="1"/>
            <a:endParaRPr lang="en-US" altLang="zh-CN">
              <a:solidFill>
                <a:srgbClr val="0000FF"/>
              </a:solidFill>
              <a:latin typeface="Comic Sans MS" panose="030F0702030302020204" pitchFamily="66" charset="0"/>
            </a:endParaRPr>
          </a:p>
          <a:p>
            <a:pPr eaLnBrk="1" hangingPunct="1">
              <a:buFont typeface="Wingdings" panose="05000000000000000000" pitchFamily="2" charset="2"/>
              <a:buNone/>
            </a:pPr>
            <a:r>
              <a:rPr lang="en-US" altLang="zh-CN">
                <a:solidFill>
                  <a:srgbClr val="0000FF"/>
                </a:solidFill>
                <a:latin typeface="Comic Sans MS" panose="030F0702030302020204" pitchFamily="66" charset="0"/>
              </a:rPr>
              <a:t>… specific msgs sent</a:t>
            </a:r>
          </a:p>
          <a:p>
            <a:pPr eaLnBrk="1" hangingPunct="1">
              <a:buFont typeface="Wingdings" panose="05000000000000000000" pitchFamily="2" charset="2"/>
              <a:buNone/>
            </a:pPr>
            <a:r>
              <a:rPr lang="en-US" altLang="zh-CN">
                <a:solidFill>
                  <a:srgbClr val="0000FF"/>
                </a:solidFill>
                <a:latin typeface="Comic Sans MS" panose="030F0702030302020204" pitchFamily="66" charset="0"/>
              </a:rPr>
              <a:t>… specific actions taken when msgs received, or other events</a:t>
            </a:r>
          </a:p>
        </p:txBody>
      </p:sp>
      <p:sp>
        <p:nvSpPr>
          <p:cNvPr id="7172" name="Rectangle 4"/>
          <p:cNvSpPr>
            <a:spLocks noGrp="1" noChangeArrowheads="1"/>
          </p:cNvSpPr>
          <p:nvPr>
            <p:ph type="body" sz="half" idx="2"/>
          </p:nvPr>
        </p:nvSpPr>
        <p:spPr>
          <a:xfrm>
            <a:off x="4495800" y="1371600"/>
            <a:ext cx="4219575" cy="2590800"/>
          </a:xfrm>
        </p:spPr>
        <p:txBody>
          <a:bodyPr/>
          <a:lstStyle/>
          <a:p>
            <a:pPr eaLnBrk="1" hangingPunct="1">
              <a:spcBef>
                <a:spcPct val="0"/>
              </a:spcBef>
              <a:buFont typeface="Wingdings" panose="05000000000000000000" pitchFamily="2" charset="2"/>
              <a:buNone/>
            </a:pPr>
            <a:r>
              <a:rPr lang="en-US" altLang="zh-CN" u="sng">
                <a:solidFill>
                  <a:srgbClr val="FF0000"/>
                </a:solidFill>
                <a:latin typeface="Comic Sans MS" panose="030F0702030302020204" pitchFamily="66" charset="0"/>
              </a:rPr>
              <a:t>network protocols:</a:t>
            </a:r>
            <a:endParaRPr lang="en-US" altLang="zh-CN">
              <a:latin typeface="Comic Sans MS" panose="030F0702030302020204" pitchFamily="66" charset="0"/>
            </a:endParaRPr>
          </a:p>
          <a:p>
            <a:pPr eaLnBrk="1" hangingPunct="1">
              <a:spcBef>
                <a:spcPct val="0"/>
              </a:spcBef>
            </a:pPr>
            <a:r>
              <a:rPr lang="en-US" altLang="zh-CN">
                <a:solidFill>
                  <a:srgbClr val="0000FF"/>
                </a:solidFill>
                <a:latin typeface="Comic Sans MS" panose="030F0702030302020204" pitchFamily="66" charset="0"/>
              </a:rPr>
              <a:t>machines rather than humans</a:t>
            </a:r>
          </a:p>
          <a:p>
            <a:pPr eaLnBrk="1" hangingPunct="1">
              <a:spcBef>
                <a:spcPct val="0"/>
              </a:spcBef>
            </a:pPr>
            <a:r>
              <a:rPr lang="en-US" altLang="zh-CN">
                <a:solidFill>
                  <a:srgbClr val="0000FF"/>
                </a:solidFill>
                <a:latin typeface="Comic Sans MS" panose="030F0702030302020204" pitchFamily="66" charset="0"/>
              </a:rPr>
              <a:t>all communication activity in Internet governed by protocols</a:t>
            </a:r>
          </a:p>
        </p:txBody>
      </p:sp>
      <p:sp>
        <p:nvSpPr>
          <p:cNvPr id="7173" name="Rectangle 5"/>
          <p:cNvSpPr>
            <a:spLocks noChangeArrowheads="1"/>
          </p:cNvSpPr>
          <p:nvPr/>
        </p:nvSpPr>
        <p:spPr bwMode="auto">
          <a:xfrm>
            <a:off x="4200525" y="4159250"/>
            <a:ext cx="4389438" cy="2362200"/>
          </a:xfrm>
          <a:prstGeom prst="rect">
            <a:avLst/>
          </a:prstGeom>
          <a:noFill/>
          <a:ln w="9525">
            <a:solidFill>
              <a:srgbClr val="FF99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lang="en-US" altLang="zh-CN" b="1" i="1">
                <a:latin typeface="Tahoma" panose="020B0604030504040204" pitchFamily="34" charset="0"/>
              </a:rPr>
              <a:t>protocols define </a:t>
            </a:r>
            <a:r>
              <a:rPr lang="en-US" altLang="zh-CN" b="1" i="1">
                <a:solidFill>
                  <a:srgbClr val="FF0000"/>
                </a:solidFill>
                <a:latin typeface="Tahoma" panose="020B0604030504040204" pitchFamily="34" charset="0"/>
              </a:rPr>
              <a:t>format</a:t>
            </a:r>
            <a:r>
              <a:rPr lang="en-US" altLang="zh-CN" b="1" i="1">
                <a:latin typeface="Tahoma" panose="020B0604030504040204" pitchFamily="34" charset="0"/>
              </a:rPr>
              <a:t>, </a:t>
            </a:r>
            <a:r>
              <a:rPr lang="en-US" altLang="zh-CN" b="1" i="1">
                <a:solidFill>
                  <a:srgbClr val="FF0000"/>
                </a:solidFill>
                <a:latin typeface="Tahoma" panose="020B0604030504040204" pitchFamily="34" charset="0"/>
              </a:rPr>
              <a:t>order</a:t>
            </a:r>
            <a:r>
              <a:rPr lang="en-US" altLang="zh-CN" b="1" i="1">
                <a:latin typeface="Tahoma" panose="020B0604030504040204" pitchFamily="34" charset="0"/>
              </a:rPr>
              <a:t> </a:t>
            </a:r>
            <a:r>
              <a:rPr lang="en-US" altLang="zh-CN" b="1" i="1">
                <a:solidFill>
                  <a:srgbClr val="0000FF"/>
                </a:solidFill>
                <a:latin typeface="Tahoma" panose="020B0604030504040204" pitchFamily="34" charset="0"/>
              </a:rPr>
              <a:t>of msgs sent and received among network entities, and actions taken on msg transmission, receipt</a:t>
            </a:r>
            <a:r>
              <a:rPr lang="en-US" altLang="zh-CN" b="1" i="1">
                <a:solidFill>
                  <a:srgbClr val="FF0000"/>
                </a:solidFill>
                <a:latin typeface="Tahoma" panose="020B0604030504040204" pitchFamily="34"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7170"/>
                                        </p:tgtEl>
                                        <p:attrNameLst>
                                          <p:attrName>style.visibility</p:attrName>
                                        </p:attrNameLst>
                                      </p:cBhvr>
                                      <p:to>
                                        <p:strVal val="visible"/>
                                      </p:to>
                                    </p:set>
                                    <p:anim calcmode="discrete" valueType="clr">
                                      <p:cBhvr override="childStyle">
                                        <p:cTn id="7" dur="80"/>
                                        <p:tgtEl>
                                          <p:spTgt spid="7170"/>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7170"/>
                                        </p:tgtEl>
                                        <p:attrNameLst>
                                          <p:attrName>fillcolor</p:attrName>
                                        </p:attrNameLst>
                                      </p:cBhvr>
                                      <p:tavLst>
                                        <p:tav tm="0">
                                          <p:val>
                                            <p:clrVal>
                                              <a:schemeClr val="accent2"/>
                                            </p:clrVal>
                                          </p:val>
                                        </p:tav>
                                        <p:tav tm="50000">
                                          <p:val>
                                            <p:clrVal>
                                              <a:schemeClr val="hlink"/>
                                            </p:clrVal>
                                          </p:val>
                                        </p:tav>
                                      </p:tavLst>
                                    </p:anim>
                                    <p:set>
                                      <p:cBhvr>
                                        <p:cTn id="9" dur="80"/>
                                        <p:tgtEl>
                                          <p:spTgt spid="7170"/>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7171">
                                            <p:txEl>
                                              <p:pRg st="0" end="0"/>
                                            </p:txEl>
                                          </p:spTgt>
                                        </p:tgtEl>
                                        <p:attrNameLst>
                                          <p:attrName>style.visibility</p:attrName>
                                        </p:attrNameLst>
                                      </p:cBhvr>
                                      <p:to>
                                        <p:strVal val="visible"/>
                                      </p:to>
                                    </p:set>
                                    <p:animEffect transition="in" filter="dissolve">
                                      <p:cBhvr>
                                        <p:cTn id="14" dur="500"/>
                                        <p:tgtEl>
                                          <p:spTgt spid="7171">
                                            <p:txEl>
                                              <p:pRg st="0" end="0"/>
                                            </p:txEl>
                                          </p:spTgt>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7171">
                                            <p:txEl>
                                              <p:pRg st="1" end="1"/>
                                            </p:txEl>
                                          </p:spTgt>
                                        </p:tgtEl>
                                        <p:attrNameLst>
                                          <p:attrName>style.visibility</p:attrName>
                                        </p:attrNameLst>
                                      </p:cBhvr>
                                      <p:to>
                                        <p:strVal val="visible"/>
                                      </p:to>
                                    </p:set>
                                    <p:animEffect transition="in" filter="dissolve">
                                      <p:cBhvr>
                                        <p:cTn id="17" dur="500"/>
                                        <p:tgtEl>
                                          <p:spTgt spid="7171">
                                            <p:txEl>
                                              <p:pRg st="1" end="1"/>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7171">
                                            <p:txEl>
                                              <p:pRg st="2" end="2"/>
                                            </p:txEl>
                                          </p:spTgt>
                                        </p:tgtEl>
                                        <p:attrNameLst>
                                          <p:attrName>style.visibility</p:attrName>
                                        </p:attrNameLst>
                                      </p:cBhvr>
                                      <p:to>
                                        <p:strVal val="visible"/>
                                      </p:to>
                                    </p:set>
                                    <p:animEffect transition="in" filter="dissolve">
                                      <p:cBhvr>
                                        <p:cTn id="20" dur="500"/>
                                        <p:tgtEl>
                                          <p:spTgt spid="7171">
                                            <p:txEl>
                                              <p:pRg st="2" end="2"/>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7171">
                                            <p:txEl>
                                              <p:pRg st="3" end="3"/>
                                            </p:txEl>
                                          </p:spTgt>
                                        </p:tgtEl>
                                        <p:attrNameLst>
                                          <p:attrName>style.visibility</p:attrName>
                                        </p:attrNameLst>
                                      </p:cBhvr>
                                      <p:to>
                                        <p:strVal val="visible"/>
                                      </p:to>
                                    </p:set>
                                    <p:animEffect transition="in" filter="dissolve">
                                      <p:cBhvr>
                                        <p:cTn id="23" dur="500"/>
                                        <p:tgtEl>
                                          <p:spTgt spid="7171">
                                            <p:txEl>
                                              <p:pRg st="3" end="3"/>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7171">
                                            <p:txEl>
                                              <p:pRg st="5" end="5"/>
                                            </p:txEl>
                                          </p:spTgt>
                                        </p:tgtEl>
                                        <p:attrNameLst>
                                          <p:attrName>style.visibility</p:attrName>
                                        </p:attrNameLst>
                                      </p:cBhvr>
                                      <p:to>
                                        <p:strVal val="visible"/>
                                      </p:to>
                                    </p:set>
                                    <p:animEffect transition="in" filter="dissolve">
                                      <p:cBhvr>
                                        <p:cTn id="26" dur="500"/>
                                        <p:tgtEl>
                                          <p:spTgt spid="7171">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171">
                                            <p:txEl>
                                              <p:pRg st="6" end="6"/>
                                            </p:txEl>
                                          </p:spTgt>
                                        </p:tgtEl>
                                        <p:attrNameLst>
                                          <p:attrName>style.visibility</p:attrName>
                                        </p:attrNameLst>
                                      </p:cBhvr>
                                      <p:to>
                                        <p:strVal val="visible"/>
                                      </p:to>
                                    </p:set>
                                    <p:animEffect transition="in" filter="dissolve">
                                      <p:cBhvr>
                                        <p:cTn id="29" dur="500"/>
                                        <p:tgtEl>
                                          <p:spTgt spid="7171">
                                            <p:txEl>
                                              <p:pRg st="6" end="6"/>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7172">
                                            <p:txEl>
                                              <p:pRg st="0" end="0"/>
                                            </p:txEl>
                                          </p:spTgt>
                                        </p:tgtEl>
                                        <p:attrNameLst>
                                          <p:attrName>style.visibility</p:attrName>
                                        </p:attrNameLst>
                                      </p:cBhvr>
                                      <p:to>
                                        <p:strVal val="visible"/>
                                      </p:to>
                                    </p:set>
                                    <p:animEffect transition="in" filter="dissolve">
                                      <p:cBhvr>
                                        <p:cTn id="34" dur="500"/>
                                        <p:tgtEl>
                                          <p:spTgt spid="7172">
                                            <p:txEl>
                                              <p:pRg st="0" end="0"/>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7172">
                                            <p:txEl>
                                              <p:pRg st="1" end="1"/>
                                            </p:txEl>
                                          </p:spTgt>
                                        </p:tgtEl>
                                        <p:attrNameLst>
                                          <p:attrName>style.visibility</p:attrName>
                                        </p:attrNameLst>
                                      </p:cBhvr>
                                      <p:to>
                                        <p:strVal val="visible"/>
                                      </p:to>
                                    </p:set>
                                    <p:animEffect transition="in" filter="dissolve">
                                      <p:cBhvr>
                                        <p:cTn id="37" dur="500"/>
                                        <p:tgtEl>
                                          <p:spTgt spid="7172">
                                            <p:txEl>
                                              <p:pRg st="1" end="1"/>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7172">
                                            <p:txEl>
                                              <p:pRg st="2" end="2"/>
                                            </p:txEl>
                                          </p:spTgt>
                                        </p:tgtEl>
                                        <p:attrNameLst>
                                          <p:attrName>style.visibility</p:attrName>
                                        </p:attrNameLst>
                                      </p:cBhvr>
                                      <p:to>
                                        <p:strVal val="visible"/>
                                      </p:to>
                                    </p:set>
                                    <p:animEffect transition="in" filter="dissolve">
                                      <p:cBhvr>
                                        <p:cTn id="40" dur="500"/>
                                        <p:tgtEl>
                                          <p:spTgt spid="7172">
                                            <p:txEl>
                                              <p:pRg st="2" end="2"/>
                                            </p:txEl>
                                          </p:spTgt>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7173"/>
                                        </p:tgtEl>
                                        <p:attrNameLst>
                                          <p:attrName>style.visibility</p:attrName>
                                        </p:attrNameLst>
                                      </p:cBhvr>
                                      <p:to>
                                        <p:strVal val="visible"/>
                                      </p:to>
                                    </p:set>
                                    <p:animEffect transition="in" filter="dissolve">
                                      <p:cBhvr>
                                        <p:cTn id="43" dur="500"/>
                                        <p:tgtEl>
                                          <p:spTgt spid="7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p:bldP spid="7171" grpId="0" build="p"/>
      <p:bldP spid="7172" grpId="0" build="p"/>
      <p:bldP spid="717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F0BE54B0-618D-4878-BBFA-EF4281499FEC}" type="slidenum">
              <a:rPr lang="zh-CN" altLang="en-US" sz="1400">
                <a:latin typeface="Tahoma" panose="020B0604030504040204" pitchFamily="34" charset="0"/>
              </a:rPr>
              <a:pPr/>
              <a:t>25</a:t>
            </a:fld>
            <a:endParaRPr lang="en-US" altLang="zh-CN" sz="1400">
              <a:latin typeface="Tahoma" panose="020B0604030504040204" pitchFamily="34" charset="0"/>
            </a:endParaRPr>
          </a:p>
        </p:txBody>
      </p:sp>
      <p:sp>
        <p:nvSpPr>
          <p:cNvPr id="8194" name="Rectangle 2"/>
          <p:cNvSpPr>
            <a:spLocks noGrp="1" noChangeArrowheads="1"/>
          </p:cNvSpPr>
          <p:nvPr>
            <p:ph type="title"/>
          </p:nvPr>
        </p:nvSpPr>
        <p:spPr>
          <a:xfrm>
            <a:off x="885825" y="322263"/>
            <a:ext cx="7793038" cy="1157287"/>
          </a:xfrm>
        </p:spPr>
        <p:txBody>
          <a:bodyPr/>
          <a:lstStyle/>
          <a:p>
            <a:pPr algn="ctr" eaLnBrk="1" hangingPunct="1"/>
            <a:r>
              <a:rPr lang="en-US" altLang="zh-CN">
                <a:latin typeface="Comic Sans MS" panose="030F0702030302020204" pitchFamily="66" charset="0"/>
              </a:rPr>
              <a:t>What’s a </a:t>
            </a:r>
            <a:r>
              <a:rPr lang="en-US" altLang="zh-CN">
                <a:solidFill>
                  <a:srgbClr val="FF3300"/>
                </a:solidFill>
                <a:latin typeface="Comic Sans MS" panose="030F0702030302020204" pitchFamily="66" charset="0"/>
              </a:rPr>
              <a:t>protocol</a:t>
            </a:r>
            <a:r>
              <a:rPr lang="en-US" altLang="zh-CN">
                <a:latin typeface="Comic Sans MS" panose="030F0702030302020204" pitchFamily="66" charset="0"/>
              </a:rPr>
              <a:t>?</a:t>
            </a:r>
          </a:p>
        </p:txBody>
      </p:sp>
      <p:sp>
        <p:nvSpPr>
          <p:cNvPr id="8195" name="Rectangle 3"/>
          <p:cNvSpPr>
            <a:spLocks noGrp="1" noChangeArrowheads="1"/>
          </p:cNvSpPr>
          <p:nvPr>
            <p:ph type="body" sz="half" idx="1"/>
          </p:nvPr>
        </p:nvSpPr>
        <p:spPr>
          <a:xfrm>
            <a:off x="533400" y="1371600"/>
            <a:ext cx="8153400" cy="685800"/>
          </a:xfrm>
        </p:spPr>
        <p:txBody>
          <a:bodyPr/>
          <a:lstStyle/>
          <a:p>
            <a:pPr eaLnBrk="1" hangingPunct="1">
              <a:buFont typeface="Wingdings" panose="05000000000000000000" pitchFamily="2" charset="2"/>
              <a:buNone/>
            </a:pPr>
            <a:r>
              <a:rPr lang="en-US" altLang="zh-CN">
                <a:solidFill>
                  <a:srgbClr val="0000FF"/>
                </a:solidFill>
                <a:latin typeface="Comic Sans MS" panose="030F0702030302020204" pitchFamily="66" charset="0"/>
              </a:rPr>
              <a:t>a human protocol and a computer network protocol:</a:t>
            </a:r>
            <a:endParaRPr lang="zh-CN" altLang="en-US">
              <a:solidFill>
                <a:srgbClr val="0000FF"/>
              </a:solidFill>
              <a:latin typeface="Comic Sans MS" panose="030F0702030302020204" pitchFamily="66" charset="0"/>
            </a:endParaRPr>
          </a:p>
        </p:txBody>
      </p:sp>
      <p:sp>
        <p:nvSpPr>
          <p:cNvPr id="8200" name="Rectangle 8"/>
          <p:cNvSpPr>
            <a:spLocks noChangeArrowheads="1"/>
          </p:cNvSpPr>
          <p:nvPr/>
        </p:nvSpPr>
        <p:spPr bwMode="auto">
          <a:xfrm>
            <a:off x="685800" y="5943600"/>
            <a:ext cx="4419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folHlink"/>
              </a:buClr>
              <a:buSzPct val="60000"/>
              <a:buFont typeface="Wingdings" panose="05000000000000000000" pitchFamily="2" charset="2"/>
              <a:buNone/>
            </a:pPr>
            <a:r>
              <a:rPr lang="en-US" altLang="zh-CN" sz="2800" u="sng">
                <a:solidFill>
                  <a:srgbClr val="0000FF"/>
                </a:solidFill>
                <a:latin typeface="Tahoma" panose="020B0604030504040204" pitchFamily="34" charset="0"/>
              </a:rPr>
              <a:t>Q:</a:t>
            </a:r>
            <a:r>
              <a:rPr lang="en-US" altLang="zh-CN" sz="2800">
                <a:solidFill>
                  <a:srgbClr val="0000FF"/>
                </a:solidFill>
                <a:latin typeface="Tahoma" panose="020B0604030504040204" pitchFamily="34" charset="0"/>
              </a:rPr>
              <a:t> Other human protocols? </a:t>
            </a:r>
          </a:p>
        </p:txBody>
      </p:sp>
      <p:grpSp>
        <p:nvGrpSpPr>
          <p:cNvPr id="6151" name="Group 107"/>
          <p:cNvGrpSpPr>
            <a:grpSpLocks/>
          </p:cNvGrpSpPr>
          <p:nvPr/>
        </p:nvGrpSpPr>
        <p:grpSpPr bwMode="auto">
          <a:xfrm>
            <a:off x="709613" y="1962150"/>
            <a:ext cx="8240712" cy="3857625"/>
            <a:chOff x="447" y="1236"/>
            <a:chExt cx="5191" cy="2430"/>
          </a:xfrm>
        </p:grpSpPr>
        <p:sp>
          <p:nvSpPr>
            <p:cNvPr id="6152" name="Line 10"/>
            <p:cNvSpPr>
              <a:spLocks noChangeShapeType="1"/>
            </p:cNvSpPr>
            <p:nvPr/>
          </p:nvSpPr>
          <p:spPr bwMode="auto">
            <a:xfrm>
              <a:off x="792" y="1746"/>
              <a:ext cx="1110" cy="174"/>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153" name="Group 16"/>
            <p:cNvGrpSpPr>
              <a:grpSpLocks/>
            </p:cNvGrpSpPr>
            <p:nvPr/>
          </p:nvGrpSpPr>
          <p:grpSpPr bwMode="auto">
            <a:xfrm>
              <a:off x="4519" y="1838"/>
              <a:ext cx="224" cy="588"/>
              <a:chOff x="4180" y="783"/>
              <a:chExt cx="150" cy="307"/>
            </a:xfrm>
          </p:grpSpPr>
          <p:sp>
            <p:nvSpPr>
              <p:cNvPr id="6185" name="AutoShape 17"/>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6186" name="Rectangle 18"/>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6187" name="Rectangle 19"/>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6188" name="AutoShape 2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6189" name="Line 21"/>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90" name="Line 22"/>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91" name="Rectangle 23"/>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6192" name="Rectangle 24"/>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aphicFrame>
          <p:nvGraphicFramePr>
            <p:cNvPr id="6146" name="Object 26"/>
            <p:cNvGraphicFramePr>
              <a:graphicFrameLocks noChangeAspect="1"/>
            </p:cNvGraphicFramePr>
            <p:nvPr/>
          </p:nvGraphicFramePr>
          <p:xfrm>
            <a:off x="2862" y="1658"/>
            <a:ext cx="392" cy="315"/>
          </p:xfrm>
          <a:graphic>
            <a:graphicData uri="http://schemas.openxmlformats.org/presentationml/2006/ole">
              <mc:AlternateContent xmlns:mc="http://schemas.openxmlformats.org/markup-compatibility/2006">
                <mc:Choice xmlns:v="urn:schemas-microsoft-com:vml" Requires="v">
                  <p:oleObj spid="_x0000_s6145" name="Clip" r:id="rId4" imgW="1307263" imgH="1084139" progId="MS_ClipArt_Gallery.2">
                    <p:embed/>
                  </p:oleObj>
                </mc:Choice>
                <mc:Fallback>
                  <p:oleObj name="Clip" r:id="rId4" imgW="1307263" imgH="1084139" progId="MS_ClipArt_Gallery.2">
                    <p:embed/>
                    <p:pic>
                      <p:nvPicPr>
                        <p:cNvPr id="6146" name="Object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2" y="1658"/>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6154" name="Picture 62" descr="Alic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7" y="1497"/>
              <a:ext cx="354" cy="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5" name="Picture 63" descr="Bo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71" y="1746"/>
              <a:ext cx="426"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6" name="Text Box 64"/>
            <p:cNvSpPr txBox="1">
              <a:spLocks noChangeArrowheads="1"/>
            </p:cNvSpPr>
            <p:nvPr/>
          </p:nvSpPr>
          <p:spPr bwMode="auto">
            <a:xfrm>
              <a:off x="1070" y="1565"/>
              <a:ext cx="31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solidFill>
                    <a:srgbClr val="FF0000"/>
                  </a:solidFill>
                  <a:latin typeface="Comic Sans MS" panose="030F0702030302020204" pitchFamily="66" charset="0"/>
                </a:rPr>
                <a:t>Hi</a:t>
              </a:r>
              <a:endParaRPr lang="en-US" altLang="zh-CN"/>
            </a:p>
          </p:txBody>
        </p:sp>
        <p:sp>
          <p:nvSpPr>
            <p:cNvPr id="6157" name="Line 66"/>
            <p:cNvSpPr>
              <a:spLocks noChangeShapeType="1"/>
            </p:cNvSpPr>
            <p:nvPr/>
          </p:nvSpPr>
          <p:spPr bwMode="auto">
            <a:xfrm flipV="1">
              <a:off x="612" y="2112"/>
              <a:ext cx="1314" cy="228"/>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8" name="Text Box 67"/>
            <p:cNvSpPr txBox="1">
              <a:spLocks noChangeArrowheads="1"/>
            </p:cNvSpPr>
            <p:nvPr/>
          </p:nvSpPr>
          <p:spPr bwMode="auto">
            <a:xfrm>
              <a:off x="1064" y="1979"/>
              <a:ext cx="31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solidFill>
                    <a:srgbClr val="FF0000"/>
                  </a:solidFill>
                  <a:latin typeface="Comic Sans MS" panose="030F0702030302020204" pitchFamily="66" charset="0"/>
                </a:rPr>
                <a:t>Hi</a:t>
              </a:r>
              <a:endParaRPr lang="en-US" altLang="zh-CN"/>
            </a:p>
          </p:txBody>
        </p:sp>
        <p:sp>
          <p:nvSpPr>
            <p:cNvPr id="6159" name="Line 70"/>
            <p:cNvSpPr>
              <a:spLocks noChangeShapeType="1"/>
            </p:cNvSpPr>
            <p:nvPr/>
          </p:nvSpPr>
          <p:spPr bwMode="auto">
            <a:xfrm>
              <a:off x="588" y="2370"/>
              <a:ext cx="1362" cy="276"/>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160" name="Group 72"/>
            <p:cNvGrpSpPr>
              <a:grpSpLocks/>
            </p:cNvGrpSpPr>
            <p:nvPr/>
          </p:nvGrpSpPr>
          <p:grpSpPr bwMode="auto">
            <a:xfrm>
              <a:off x="833" y="2327"/>
              <a:ext cx="687" cy="442"/>
              <a:chOff x="737" y="2747"/>
              <a:chExt cx="687" cy="442"/>
            </a:xfrm>
          </p:grpSpPr>
          <p:sp>
            <p:nvSpPr>
              <p:cNvPr id="6183" name="Rectangle 71"/>
              <p:cNvSpPr>
                <a:spLocks noChangeArrowheads="1"/>
              </p:cNvSpPr>
              <p:nvPr/>
            </p:nvSpPr>
            <p:spPr bwMode="auto">
              <a:xfrm>
                <a:off x="786" y="2790"/>
                <a:ext cx="58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6184" name="Text Box 69"/>
              <p:cNvSpPr txBox="1">
                <a:spLocks noChangeArrowheads="1"/>
              </p:cNvSpPr>
              <p:nvPr/>
            </p:nvSpPr>
            <p:spPr bwMode="auto">
              <a:xfrm>
                <a:off x="737" y="2747"/>
                <a:ext cx="687" cy="44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a:solidFill>
                      <a:srgbClr val="FF0000"/>
                    </a:solidFill>
                    <a:latin typeface="Comic Sans MS" panose="030F0702030302020204" pitchFamily="66" charset="0"/>
                  </a:rPr>
                  <a:t>Got the</a:t>
                </a:r>
              </a:p>
              <a:p>
                <a:pPr algn="ctr"/>
                <a:r>
                  <a:rPr lang="en-US" altLang="zh-CN" sz="2000">
                    <a:solidFill>
                      <a:srgbClr val="FF0000"/>
                    </a:solidFill>
                    <a:latin typeface="Comic Sans MS" panose="030F0702030302020204" pitchFamily="66" charset="0"/>
                  </a:rPr>
                  <a:t>time?</a:t>
                </a:r>
                <a:endParaRPr lang="en-US" altLang="zh-CN" sz="2000"/>
              </a:p>
            </p:txBody>
          </p:sp>
        </p:grpSp>
        <p:sp>
          <p:nvSpPr>
            <p:cNvPr id="6161" name="Line 73"/>
            <p:cNvSpPr>
              <a:spLocks noChangeShapeType="1"/>
            </p:cNvSpPr>
            <p:nvPr/>
          </p:nvSpPr>
          <p:spPr bwMode="auto">
            <a:xfrm flipV="1">
              <a:off x="690" y="2730"/>
              <a:ext cx="1230" cy="21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162" name="Group 76"/>
            <p:cNvGrpSpPr>
              <a:grpSpLocks/>
            </p:cNvGrpSpPr>
            <p:nvPr/>
          </p:nvGrpSpPr>
          <p:grpSpPr bwMode="auto">
            <a:xfrm>
              <a:off x="902" y="2747"/>
              <a:ext cx="524" cy="288"/>
              <a:chOff x="1046" y="2771"/>
              <a:chExt cx="524" cy="288"/>
            </a:xfrm>
          </p:grpSpPr>
          <p:sp>
            <p:nvSpPr>
              <p:cNvPr id="6181" name="Rectangle 75"/>
              <p:cNvSpPr>
                <a:spLocks noChangeArrowheads="1"/>
              </p:cNvSpPr>
              <p:nvPr/>
            </p:nvSpPr>
            <p:spPr bwMode="auto">
              <a:xfrm>
                <a:off x="1104" y="2820"/>
                <a:ext cx="444"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6182" name="Text Box 74"/>
              <p:cNvSpPr txBox="1">
                <a:spLocks noChangeArrowheads="1"/>
              </p:cNvSpPr>
              <p:nvPr/>
            </p:nvSpPr>
            <p:spPr bwMode="auto">
              <a:xfrm>
                <a:off x="1046" y="2771"/>
                <a:ext cx="5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solidFill>
                      <a:srgbClr val="FF0000"/>
                    </a:solidFill>
                    <a:latin typeface="Comic Sans MS" panose="030F0702030302020204" pitchFamily="66" charset="0"/>
                  </a:rPr>
                  <a:t>2:00</a:t>
                </a:r>
                <a:endParaRPr lang="en-US" altLang="zh-CN"/>
              </a:p>
            </p:txBody>
          </p:sp>
        </p:grpSp>
        <p:sp>
          <p:nvSpPr>
            <p:cNvPr id="6163" name="Text Box 78"/>
            <p:cNvSpPr txBox="1">
              <a:spLocks noChangeArrowheads="1"/>
            </p:cNvSpPr>
            <p:nvPr/>
          </p:nvSpPr>
          <p:spPr bwMode="auto">
            <a:xfrm>
              <a:off x="3290" y="1709"/>
              <a:ext cx="1244"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latin typeface="Comic Sans MS" panose="030F0702030302020204" pitchFamily="66" charset="0"/>
                </a:rPr>
                <a:t>TCP connection</a:t>
              </a:r>
            </a:p>
            <a:p>
              <a:r>
                <a:rPr lang="en-US" altLang="zh-CN" sz="2000">
                  <a:solidFill>
                    <a:srgbClr val="FF0000"/>
                  </a:solidFill>
                  <a:latin typeface="Comic Sans MS" panose="030F0702030302020204" pitchFamily="66" charset="0"/>
                </a:rPr>
                <a:t> request</a:t>
              </a:r>
              <a:endParaRPr lang="en-US" altLang="zh-CN"/>
            </a:p>
          </p:txBody>
        </p:sp>
        <p:sp>
          <p:nvSpPr>
            <p:cNvPr id="6164" name="Line 85"/>
            <p:cNvSpPr>
              <a:spLocks noChangeShapeType="1"/>
            </p:cNvSpPr>
            <p:nvPr/>
          </p:nvSpPr>
          <p:spPr bwMode="auto">
            <a:xfrm flipV="1">
              <a:off x="3114" y="2928"/>
              <a:ext cx="1476" cy="27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5" name="Line 89"/>
            <p:cNvSpPr>
              <a:spLocks noChangeShapeType="1"/>
            </p:cNvSpPr>
            <p:nvPr/>
          </p:nvSpPr>
          <p:spPr bwMode="auto">
            <a:xfrm>
              <a:off x="3288" y="1878"/>
              <a:ext cx="1110" cy="174"/>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6" name="Line 90"/>
            <p:cNvSpPr>
              <a:spLocks noChangeShapeType="1"/>
            </p:cNvSpPr>
            <p:nvPr/>
          </p:nvSpPr>
          <p:spPr bwMode="auto">
            <a:xfrm flipV="1">
              <a:off x="3084" y="2190"/>
              <a:ext cx="1314" cy="228"/>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167" name="Group 93"/>
            <p:cNvGrpSpPr>
              <a:grpSpLocks/>
            </p:cNvGrpSpPr>
            <p:nvPr/>
          </p:nvGrpSpPr>
          <p:grpSpPr bwMode="auto">
            <a:xfrm>
              <a:off x="3248" y="2147"/>
              <a:ext cx="1244" cy="442"/>
              <a:chOff x="3248" y="2147"/>
              <a:chExt cx="1244" cy="442"/>
            </a:xfrm>
          </p:grpSpPr>
          <p:sp>
            <p:nvSpPr>
              <p:cNvPr id="6179" name="Rectangle 92"/>
              <p:cNvSpPr>
                <a:spLocks noChangeArrowheads="1"/>
              </p:cNvSpPr>
              <p:nvPr/>
            </p:nvSpPr>
            <p:spPr bwMode="auto">
              <a:xfrm>
                <a:off x="3306" y="2190"/>
                <a:ext cx="906" cy="18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6180" name="Text Box 91"/>
              <p:cNvSpPr txBox="1">
                <a:spLocks noChangeArrowheads="1"/>
              </p:cNvSpPr>
              <p:nvPr/>
            </p:nvSpPr>
            <p:spPr bwMode="auto">
              <a:xfrm>
                <a:off x="3248" y="2147"/>
                <a:ext cx="1244"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latin typeface="Comic Sans MS" panose="030F0702030302020204" pitchFamily="66" charset="0"/>
                  </a:rPr>
                  <a:t>TCP connection</a:t>
                </a:r>
              </a:p>
              <a:p>
                <a:r>
                  <a:rPr lang="en-US" altLang="zh-CN" sz="2000">
                    <a:solidFill>
                      <a:srgbClr val="FF0000"/>
                    </a:solidFill>
                    <a:latin typeface="Comic Sans MS" panose="030F0702030302020204" pitchFamily="66" charset="0"/>
                  </a:rPr>
                  <a:t>response</a:t>
                </a:r>
                <a:endParaRPr lang="en-US" altLang="zh-CN"/>
              </a:p>
            </p:txBody>
          </p:sp>
        </p:grpSp>
        <p:sp>
          <p:nvSpPr>
            <p:cNvPr id="6168" name="Line 94"/>
            <p:cNvSpPr>
              <a:spLocks noChangeShapeType="1"/>
            </p:cNvSpPr>
            <p:nvPr/>
          </p:nvSpPr>
          <p:spPr bwMode="auto">
            <a:xfrm>
              <a:off x="3114" y="2574"/>
              <a:ext cx="1512" cy="264"/>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169" name="Group 97"/>
            <p:cNvGrpSpPr>
              <a:grpSpLocks/>
            </p:cNvGrpSpPr>
            <p:nvPr/>
          </p:nvGrpSpPr>
          <p:grpSpPr bwMode="auto">
            <a:xfrm>
              <a:off x="3248" y="2615"/>
              <a:ext cx="2390" cy="192"/>
              <a:chOff x="3212" y="2597"/>
              <a:chExt cx="2390" cy="192"/>
            </a:xfrm>
          </p:grpSpPr>
          <p:sp>
            <p:nvSpPr>
              <p:cNvPr id="6177" name="Rectangle 96"/>
              <p:cNvSpPr>
                <a:spLocks noChangeArrowheads="1"/>
              </p:cNvSpPr>
              <p:nvPr/>
            </p:nvSpPr>
            <p:spPr bwMode="auto">
              <a:xfrm>
                <a:off x="3252" y="2628"/>
                <a:ext cx="2100"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6178" name="Text Box 95"/>
              <p:cNvSpPr txBox="1">
                <a:spLocks noChangeArrowheads="1"/>
              </p:cNvSpPr>
              <p:nvPr/>
            </p:nvSpPr>
            <p:spPr bwMode="auto">
              <a:xfrm>
                <a:off x="3212" y="2597"/>
                <a:ext cx="239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400">
                    <a:solidFill>
                      <a:srgbClr val="FF0000"/>
                    </a:solidFill>
                    <a:latin typeface="Comic Sans MS" panose="030F0702030302020204" pitchFamily="66" charset="0"/>
                  </a:rPr>
                  <a:t>Get http://www.awl.com/kurose-ross</a:t>
                </a:r>
                <a:endParaRPr lang="en-US" altLang="zh-CN"/>
              </a:p>
            </p:txBody>
          </p:sp>
        </p:grpSp>
        <p:grpSp>
          <p:nvGrpSpPr>
            <p:cNvPr id="6170" name="Group 98"/>
            <p:cNvGrpSpPr>
              <a:grpSpLocks/>
            </p:cNvGrpSpPr>
            <p:nvPr/>
          </p:nvGrpSpPr>
          <p:grpSpPr bwMode="auto">
            <a:xfrm>
              <a:off x="3644" y="2933"/>
              <a:ext cx="572" cy="288"/>
              <a:chOff x="1046" y="2771"/>
              <a:chExt cx="572" cy="288"/>
            </a:xfrm>
          </p:grpSpPr>
          <p:sp>
            <p:nvSpPr>
              <p:cNvPr id="6175" name="Rectangle 99"/>
              <p:cNvSpPr>
                <a:spLocks noChangeArrowheads="1"/>
              </p:cNvSpPr>
              <p:nvPr/>
            </p:nvSpPr>
            <p:spPr bwMode="auto">
              <a:xfrm>
                <a:off x="1104" y="2820"/>
                <a:ext cx="444"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6176" name="Text Box 100"/>
              <p:cNvSpPr txBox="1">
                <a:spLocks noChangeArrowheads="1"/>
              </p:cNvSpPr>
              <p:nvPr/>
            </p:nvSpPr>
            <p:spPr bwMode="auto">
              <a:xfrm>
                <a:off x="1046" y="2771"/>
                <a:ext cx="5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solidFill>
                      <a:srgbClr val="FF0000"/>
                    </a:solidFill>
                    <a:latin typeface="Comic Sans MS" panose="030F0702030302020204" pitchFamily="66" charset="0"/>
                  </a:rPr>
                  <a:t>&lt;file&gt;</a:t>
                </a:r>
                <a:endParaRPr lang="en-US" altLang="zh-CN"/>
              </a:p>
            </p:txBody>
          </p:sp>
        </p:grpSp>
        <p:sp>
          <p:nvSpPr>
            <p:cNvPr id="6171" name="Line 101"/>
            <p:cNvSpPr>
              <a:spLocks noChangeShapeType="1"/>
            </p:cNvSpPr>
            <p:nvPr/>
          </p:nvSpPr>
          <p:spPr bwMode="auto">
            <a:xfrm>
              <a:off x="2556" y="1236"/>
              <a:ext cx="0" cy="243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172" name="Group 105"/>
            <p:cNvGrpSpPr>
              <a:grpSpLocks/>
            </p:cNvGrpSpPr>
            <p:nvPr/>
          </p:nvGrpSpPr>
          <p:grpSpPr bwMode="auto">
            <a:xfrm>
              <a:off x="2318" y="3209"/>
              <a:ext cx="514" cy="288"/>
              <a:chOff x="2198" y="3221"/>
              <a:chExt cx="514" cy="288"/>
            </a:xfrm>
          </p:grpSpPr>
          <p:sp>
            <p:nvSpPr>
              <p:cNvPr id="6173" name="Rectangle 104"/>
              <p:cNvSpPr>
                <a:spLocks noChangeArrowheads="1"/>
              </p:cNvSpPr>
              <p:nvPr/>
            </p:nvSpPr>
            <p:spPr bwMode="auto">
              <a:xfrm>
                <a:off x="2244" y="3282"/>
                <a:ext cx="408" cy="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6174" name="Text Box 102"/>
              <p:cNvSpPr txBox="1">
                <a:spLocks noChangeArrowheads="1"/>
              </p:cNvSpPr>
              <p:nvPr/>
            </p:nvSpPr>
            <p:spPr bwMode="auto">
              <a:xfrm>
                <a:off x="2198" y="3221"/>
                <a:ext cx="51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solidFill>
                      <a:schemeClr val="accent2"/>
                    </a:solidFill>
                    <a:latin typeface="Comic Sans MS" panose="030F0702030302020204" pitchFamily="66" charset="0"/>
                  </a:rPr>
                  <a:t>time</a:t>
                </a:r>
                <a:endParaRPr lang="en-US" altLang="zh-CN"/>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8194"/>
                                        </p:tgtEl>
                                        <p:attrNameLst>
                                          <p:attrName>style.visibility</p:attrName>
                                        </p:attrNameLst>
                                      </p:cBhvr>
                                      <p:to>
                                        <p:strVal val="visible"/>
                                      </p:to>
                                    </p:set>
                                    <p:anim calcmode="discrete" valueType="clr">
                                      <p:cBhvr override="childStyle">
                                        <p:cTn id="7" dur="80"/>
                                        <p:tgtEl>
                                          <p:spTgt spid="819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8194"/>
                                        </p:tgtEl>
                                        <p:attrNameLst>
                                          <p:attrName>fillcolor</p:attrName>
                                        </p:attrNameLst>
                                      </p:cBhvr>
                                      <p:tavLst>
                                        <p:tav tm="0">
                                          <p:val>
                                            <p:clrVal>
                                              <a:schemeClr val="accent2"/>
                                            </p:clrVal>
                                          </p:val>
                                        </p:tav>
                                        <p:tav tm="50000">
                                          <p:val>
                                            <p:clrVal>
                                              <a:schemeClr val="hlink"/>
                                            </p:clrVal>
                                          </p:val>
                                        </p:tav>
                                      </p:tavLst>
                                    </p:anim>
                                    <p:set>
                                      <p:cBhvr>
                                        <p:cTn id="9" dur="80"/>
                                        <p:tgtEl>
                                          <p:spTgt spid="8194"/>
                                        </p:tgtEl>
                                        <p:attrNameLst>
                                          <p:attrName>fill.type</p:attrName>
                                        </p:attrNameLst>
                                      </p:cBhvr>
                                      <p:to>
                                        <p:strVal val="solid"/>
                                      </p:to>
                                    </p:set>
                                  </p:childTnLst>
                                </p:cTn>
                              </p:par>
                            </p:childTnLst>
                          </p:cTn>
                        </p:par>
                        <p:par>
                          <p:cTn id="10" fill="hold" nodeType="afterGroup">
                            <p:stCondLst>
                              <p:cond delay="680"/>
                            </p:stCondLst>
                            <p:childTnLst>
                              <p:par>
                                <p:cTn id="11" presetID="27" presetClass="entr" presetSubtype="0" fill="hold" nodeType="afterEffect">
                                  <p:stCondLst>
                                    <p:cond delay="0"/>
                                  </p:stCondLst>
                                  <p:iterate type="lt">
                                    <p:tmPct val="50000"/>
                                  </p:iterate>
                                  <p:childTnLst>
                                    <p:set>
                                      <p:cBhvr>
                                        <p:cTn id="12" dur="1" fill="hold">
                                          <p:stCondLst>
                                            <p:cond delay="0"/>
                                          </p:stCondLst>
                                        </p:cTn>
                                        <p:tgtEl>
                                          <p:spTgt spid="8195">
                                            <p:txEl>
                                              <p:pRg st="0" end="0"/>
                                            </p:txEl>
                                          </p:spTgt>
                                        </p:tgtEl>
                                        <p:attrNameLst>
                                          <p:attrName>style.visibility</p:attrName>
                                        </p:attrNameLst>
                                      </p:cBhvr>
                                      <p:to>
                                        <p:strVal val="visible"/>
                                      </p:to>
                                    </p:set>
                                    <p:anim calcmode="discrete" valueType="clr">
                                      <p:cBhvr override="childStyle">
                                        <p:cTn id="13" dur="80"/>
                                        <p:tgtEl>
                                          <p:spTgt spid="8195">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8195">
                                            <p:txEl>
                                              <p:pRg st="0" end="0"/>
                                            </p:txEl>
                                          </p:spTgt>
                                        </p:tgtEl>
                                        <p:attrNameLst>
                                          <p:attrName>fillcolor</p:attrName>
                                        </p:attrNameLst>
                                      </p:cBhvr>
                                      <p:tavLst>
                                        <p:tav tm="0">
                                          <p:val>
                                            <p:clrVal>
                                              <a:schemeClr val="accent2"/>
                                            </p:clrVal>
                                          </p:val>
                                        </p:tav>
                                        <p:tav tm="50000">
                                          <p:val>
                                            <p:clrVal>
                                              <a:schemeClr val="hlink"/>
                                            </p:clrVal>
                                          </p:val>
                                        </p:tav>
                                      </p:tavLst>
                                    </p:anim>
                                    <p:set>
                                      <p:cBhvr>
                                        <p:cTn id="15" dur="80"/>
                                        <p:tgtEl>
                                          <p:spTgt spid="8195">
                                            <p:txEl>
                                              <p:pRg st="0" end="0"/>
                                            </p:txEl>
                                          </p:spTgt>
                                        </p:tgtEl>
                                        <p:attrNameLst>
                                          <p:attrName>fill.type</p:attrName>
                                        </p:attrNameLst>
                                      </p:cBhvr>
                                      <p:to>
                                        <p:strVal val="solid"/>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8200"/>
                                        </p:tgtEl>
                                        <p:attrNameLst>
                                          <p:attrName>style.visibility</p:attrName>
                                        </p:attrNameLst>
                                      </p:cBhvr>
                                      <p:to>
                                        <p:strVal val="visible"/>
                                      </p:to>
                                    </p:set>
                                    <p:animEffect transition="in" filter="dissolve">
                                      <p:cBhvr>
                                        <p:cTn id="20" dur="500"/>
                                        <p:tgtEl>
                                          <p:spTgt spid="8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p:bldP spid="820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8A01652C-78A7-4A09-9386-35A021B9B5FE}" type="slidenum">
              <a:rPr lang="zh-CN" altLang="en-US" sz="1400">
                <a:latin typeface="Tahoma" panose="020B0604030504040204" pitchFamily="34" charset="0"/>
              </a:rPr>
              <a:pPr/>
              <a:t>26</a:t>
            </a:fld>
            <a:endParaRPr lang="en-US" altLang="zh-CN" sz="1400">
              <a:latin typeface="Tahoma" panose="020B0604030504040204" pitchFamily="34" charset="0"/>
            </a:endParaRPr>
          </a:p>
        </p:txBody>
      </p:sp>
      <p:sp>
        <p:nvSpPr>
          <p:cNvPr id="64515" name="Rectangle 2"/>
          <p:cNvSpPr>
            <a:spLocks noGrp="1" noChangeArrowheads="1"/>
          </p:cNvSpPr>
          <p:nvPr>
            <p:ph type="title"/>
          </p:nvPr>
        </p:nvSpPr>
        <p:spPr>
          <a:xfrm>
            <a:off x="365125" y="915988"/>
            <a:ext cx="7772400" cy="647700"/>
          </a:xfrm>
        </p:spPr>
        <p:txBody>
          <a:bodyPr/>
          <a:lstStyle/>
          <a:p>
            <a:pPr eaLnBrk="1" hangingPunct="1"/>
            <a:r>
              <a:rPr lang="en-US" altLang="zh-CN" sz="4000" b="1">
                <a:solidFill>
                  <a:srgbClr val="0000FF"/>
                </a:solidFill>
                <a:latin typeface="Comic Sans MS" panose="030F0702030302020204" pitchFamily="66" charset="0"/>
              </a:rPr>
              <a:t>1.2 Internet History</a:t>
            </a:r>
            <a:endParaRPr lang="en-US" altLang="zh-CN" b="1">
              <a:solidFill>
                <a:srgbClr val="0000FF"/>
              </a:solidFill>
              <a:latin typeface="Comic Sans MS" panose="030F0702030302020204" pitchFamily="66" charset="0"/>
            </a:endParaRPr>
          </a:p>
        </p:txBody>
      </p:sp>
      <p:sp>
        <p:nvSpPr>
          <p:cNvPr id="64516" name="Rectangle 3"/>
          <p:cNvSpPr>
            <a:spLocks noGrp="1" noChangeArrowheads="1"/>
          </p:cNvSpPr>
          <p:nvPr>
            <p:ph type="body" sz="half" idx="1"/>
          </p:nvPr>
        </p:nvSpPr>
        <p:spPr>
          <a:xfrm>
            <a:off x="628650" y="2338388"/>
            <a:ext cx="3695700" cy="3946525"/>
          </a:xfrm>
        </p:spPr>
        <p:txBody>
          <a:bodyPr/>
          <a:lstStyle/>
          <a:p>
            <a:pPr eaLnBrk="1" hangingPunct="1">
              <a:lnSpc>
                <a:spcPct val="90000"/>
              </a:lnSpc>
              <a:spcBef>
                <a:spcPct val="0"/>
              </a:spcBef>
            </a:pPr>
            <a:r>
              <a:rPr lang="en-US" altLang="zh-CN" sz="2400" dirty="0">
                <a:solidFill>
                  <a:srgbClr val="FF0000"/>
                </a:solidFill>
                <a:latin typeface="Comic Sans MS" panose="030F0702030302020204" pitchFamily="66" charset="0"/>
              </a:rPr>
              <a:t>1961:</a:t>
            </a:r>
            <a:r>
              <a:rPr lang="en-US" altLang="zh-CN" sz="2400" dirty="0">
                <a:solidFill>
                  <a:schemeClr val="folHlink"/>
                </a:solidFill>
                <a:latin typeface="Comic Sans MS" panose="030F0702030302020204" pitchFamily="66" charset="0"/>
              </a:rPr>
              <a:t> </a:t>
            </a:r>
            <a:r>
              <a:rPr lang="en-US" altLang="zh-CN" sz="2400" dirty="0" err="1">
                <a:solidFill>
                  <a:schemeClr val="folHlink"/>
                </a:solidFill>
                <a:latin typeface="Comic Sans MS" panose="030F0702030302020204" pitchFamily="66" charset="0"/>
              </a:rPr>
              <a:t>Kleinrock</a:t>
            </a:r>
            <a:r>
              <a:rPr lang="en-US" altLang="zh-CN" sz="2400" dirty="0">
                <a:solidFill>
                  <a:schemeClr val="folHlink"/>
                </a:solidFill>
                <a:latin typeface="Comic Sans MS" panose="030F0702030302020204" pitchFamily="66" charset="0"/>
              </a:rPr>
              <a:t> - queueing theory shows effectiveness of packet-switching</a:t>
            </a:r>
          </a:p>
          <a:p>
            <a:pPr eaLnBrk="1" hangingPunct="1">
              <a:lnSpc>
                <a:spcPct val="90000"/>
              </a:lnSpc>
              <a:spcBef>
                <a:spcPct val="0"/>
              </a:spcBef>
            </a:pPr>
            <a:r>
              <a:rPr lang="en-US" altLang="zh-CN" sz="2400" dirty="0">
                <a:solidFill>
                  <a:srgbClr val="FF0000"/>
                </a:solidFill>
                <a:latin typeface="Comic Sans MS" panose="030F0702030302020204" pitchFamily="66" charset="0"/>
              </a:rPr>
              <a:t>1964:</a:t>
            </a:r>
            <a:r>
              <a:rPr lang="en-US" altLang="zh-CN" sz="2400" dirty="0">
                <a:solidFill>
                  <a:schemeClr val="folHlink"/>
                </a:solidFill>
                <a:latin typeface="Comic Sans MS" panose="030F0702030302020204" pitchFamily="66" charset="0"/>
              </a:rPr>
              <a:t> </a:t>
            </a:r>
            <a:r>
              <a:rPr lang="en-US" altLang="zh-CN" sz="2400" dirty="0" err="1">
                <a:solidFill>
                  <a:schemeClr val="folHlink"/>
                </a:solidFill>
                <a:latin typeface="Comic Sans MS" panose="030F0702030302020204" pitchFamily="66" charset="0"/>
              </a:rPr>
              <a:t>Baran</a:t>
            </a:r>
            <a:r>
              <a:rPr lang="en-US" altLang="zh-CN" sz="2400" dirty="0">
                <a:solidFill>
                  <a:schemeClr val="folHlink"/>
                </a:solidFill>
                <a:latin typeface="Comic Sans MS" panose="030F0702030302020204" pitchFamily="66" charset="0"/>
              </a:rPr>
              <a:t> - packet-switching in military nets</a:t>
            </a:r>
          </a:p>
          <a:p>
            <a:pPr eaLnBrk="1" hangingPunct="1">
              <a:lnSpc>
                <a:spcPct val="90000"/>
              </a:lnSpc>
              <a:spcBef>
                <a:spcPct val="0"/>
              </a:spcBef>
            </a:pPr>
            <a:r>
              <a:rPr lang="en-US" altLang="zh-CN" sz="2400" dirty="0">
                <a:solidFill>
                  <a:srgbClr val="FF0000"/>
                </a:solidFill>
                <a:latin typeface="Comic Sans MS" panose="030F0702030302020204" pitchFamily="66" charset="0"/>
              </a:rPr>
              <a:t>1967:</a:t>
            </a:r>
            <a:r>
              <a:rPr lang="en-US" altLang="zh-CN" sz="2400" dirty="0">
                <a:solidFill>
                  <a:schemeClr val="folHlink"/>
                </a:solidFill>
                <a:latin typeface="Comic Sans MS" panose="030F0702030302020204" pitchFamily="66" charset="0"/>
              </a:rPr>
              <a:t> </a:t>
            </a:r>
            <a:r>
              <a:rPr lang="en-US" altLang="zh-CN" sz="2400" dirty="0" err="1">
                <a:solidFill>
                  <a:schemeClr val="folHlink"/>
                </a:solidFill>
                <a:latin typeface="Comic Sans MS" panose="030F0702030302020204" pitchFamily="66" charset="0"/>
              </a:rPr>
              <a:t>ARPAnet</a:t>
            </a:r>
            <a:r>
              <a:rPr lang="en-US" altLang="zh-CN" sz="2400" dirty="0">
                <a:solidFill>
                  <a:schemeClr val="folHlink"/>
                </a:solidFill>
                <a:latin typeface="Comic Sans MS" panose="030F0702030302020204" pitchFamily="66" charset="0"/>
              </a:rPr>
              <a:t> conceived by Advanced Research Projects Agency</a:t>
            </a:r>
          </a:p>
          <a:p>
            <a:pPr eaLnBrk="1" hangingPunct="1">
              <a:lnSpc>
                <a:spcPct val="90000"/>
              </a:lnSpc>
              <a:spcBef>
                <a:spcPct val="0"/>
              </a:spcBef>
            </a:pPr>
            <a:endParaRPr lang="zh-CN" altLang="en-US" sz="2400" dirty="0">
              <a:solidFill>
                <a:schemeClr val="folHlink"/>
              </a:solidFill>
              <a:latin typeface="Comic Sans MS" panose="030F0702030302020204" pitchFamily="66" charset="0"/>
            </a:endParaRPr>
          </a:p>
        </p:txBody>
      </p:sp>
      <p:sp>
        <p:nvSpPr>
          <p:cNvPr id="64517" name="Rectangle 4"/>
          <p:cNvSpPr>
            <a:spLocks noGrp="1" noChangeArrowheads="1"/>
          </p:cNvSpPr>
          <p:nvPr>
            <p:ph type="body" sz="half" idx="2"/>
          </p:nvPr>
        </p:nvSpPr>
        <p:spPr>
          <a:xfrm>
            <a:off x="4357688" y="2409825"/>
            <a:ext cx="4786312" cy="4448175"/>
          </a:xfrm>
        </p:spPr>
        <p:txBody>
          <a:bodyPr/>
          <a:lstStyle/>
          <a:p>
            <a:pPr eaLnBrk="1" hangingPunct="1">
              <a:lnSpc>
                <a:spcPct val="90000"/>
              </a:lnSpc>
              <a:spcBef>
                <a:spcPct val="0"/>
              </a:spcBef>
            </a:pPr>
            <a:r>
              <a:rPr lang="en-US" altLang="zh-CN" sz="2400" dirty="0">
                <a:solidFill>
                  <a:srgbClr val="FF0000"/>
                </a:solidFill>
                <a:latin typeface="Comic Sans MS" panose="030F0702030302020204" pitchFamily="66" charset="0"/>
              </a:rPr>
              <a:t>1969:</a:t>
            </a:r>
            <a:r>
              <a:rPr lang="en-US" altLang="zh-CN" sz="2400" dirty="0">
                <a:solidFill>
                  <a:schemeClr val="folHlink"/>
                </a:solidFill>
                <a:latin typeface="Comic Sans MS" panose="030F0702030302020204" pitchFamily="66" charset="0"/>
              </a:rPr>
              <a:t> first </a:t>
            </a:r>
            <a:r>
              <a:rPr lang="en-US" altLang="zh-CN" sz="2400" dirty="0" err="1">
                <a:solidFill>
                  <a:schemeClr val="folHlink"/>
                </a:solidFill>
                <a:latin typeface="Comic Sans MS" panose="030F0702030302020204" pitchFamily="66" charset="0"/>
              </a:rPr>
              <a:t>ARPAnet</a:t>
            </a:r>
            <a:r>
              <a:rPr lang="en-US" altLang="zh-CN" sz="2400" dirty="0">
                <a:solidFill>
                  <a:schemeClr val="folHlink"/>
                </a:solidFill>
                <a:latin typeface="Comic Sans MS" panose="030F0702030302020204" pitchFamily="66" charset="0"/>
              </a:rPr>
              <a:t> node operational</a:t>
            </a:r>
            <a:endParaRPr lang="en-US" altLang="zh-CN" sz="2400" dirty="0">
              <a:solidFill>
                <a:srgbClr val="FF0000"/>
              </a:solidFill>
              <a:latin typeface="Comic Sans MS" panose="030F0702030302020204" pitchFamily="66" charset="0"/>
            </a:endParaRPr>
          </a:p>
          <a:p>
            <a:pPr eaLnBrk="1" hangingPunct="1">
              <a:lnSpc>
                <a:spcPct val="90000"/>
              </a:lnSpc>
              <a:spcBef>
                <a:spcPct val="0"/>
              </a:spcBef>
            </a:pPr>
            <a:r>
              <a:rPr lang="en-US" altLang="zh-CN" sz="2400" dirty="0">
                <a:solidFill>
                  <a:srgbClr val="FF0000"/>
                </a:solidFill>
                <a:latin typeface="Comic Sans MS" panose="030F0702030302020204" pitchFamily="66" charset="0"/>
              </a:rPr>
              <a:t>1972:</a:t>
            </a:r>
            <a:r>
              <a:rPr lang="en-US" altLang="zh-CN" sz="2400" dirty="0">
                <a:latin typeface="Comic Sans MS" panose="030F0702030302020204" pitchFamily="66" charset="0"/>
              </a:rPr>
              <a:t> </a:t>
            </a:r>
          </a:p>
          <a:p>
            <a:pPr lvl="1" eaLnBrk="1" hangingPunct="1">
              <a:lnSpc>
                <a:spcPct val="90000"/>
              </a:lnSpc>
              <a:spcBef>
                <a:spcPct val="0"/>
              </a:spcBef>
            </a:pPr>
            <a:r>
              <a:rPr lang="en-US" altLang="zh-CN" dirty="0" err="1">
                <a:solidFill>
                  <a:schemeClr val="folHlink"/>
                </a:solidFill>
                <a:latin typeface="Comic Sans MS" panose="030F0702030302020204" pitchFamily="66" charset="0"/>
              </a:rPr>
              <a:t>ARPAnet</a:t>
            </a:r>
            <a:r>
              <a:rPr lang="en-US" altLang="zh-CN" dirty="0">
                <a:solidFill>
                  <a:schemeClr val="folHlink"/>
                </a:solidFill>
                <a:latin typeface="Comic Sans MS" panose="030F0702030302020204" pitchFamily="66" charset="0"/>
              </a:rPr>
              <a:t> public demonstration</a:t>
            </a:r>
          </a:p>
          <a:p>
            <a:pPr lvl="1" eaLnBrk="1" hangingPunct="1">
              <a:lnSpc>
                <a:spcPct val="90000"/>
              </a:lnSpc>
              <a:spcBef>
                <a:spcPct val="0"/>
              </a:spcBef>
            </a:pPr>
            <a:r>
              <a:rPr lang="en-US" altLang="zh-CN" dirty="0">
                <a:solidFill>
                  <a:schemeClr val="folHlink"/>
                </a:solidFill>
                <a:latin typeface="Comic Sans MS" panose="030F0702030302020204" pitchFamily="66" charset="0"/>
              </a:rPr>
              <a:t>NCP (Network Control Protocol) first host-host protocol </a:t>
            </a:r>
          </a:p>
          <a:p>
            <a:pPr lvl="1" eaLnBrk="1" hangingPunct="1">
              <a:lnSpc>
                <a:spcPct val="90000"/>
              </a:lnSpc>
              <a:spcBef>
                <a:spcPct val="0"/>
              </a:spcBef>
            </a:pPr>
            <a:r>
              <a:rPr lang="en-US" altLang="zh-CN" dirty="0">
                <a:solidFill>
                  <a:schemeClr val="folHlink"/>
                </a:solidFill>
                <a:latin typeface="Comic Sans MS" panose="030F0702030302020204" pitchFamily="66" charset="0"/>
              </a:rPr>
              <a:t>first e-mail program</a:t>
            </a:r>
          </a:p>
          <a:p>
            <a:pPr lvl="1" eaLnBrk="1" hangingPunct="1">
              <a:lnSpc>
                <a:spcPct val="90000"/>
              </a:lnSpc>
              <a:spcBef>
                <a:spcPct val="0"/>
              </a:spcBef>
            </a:pPr>
            <a:r>
              <a:rPr lang="en-US" altLang="zh-CN" dirty="0" err="1">
                <a:solidFill>
                  <a:schemeClr val="folHlink"/>
                </a:solidFill>
                <a:latin typeface="Comic Sans MS" panose="030F0702030302020204" pitchFamily="66" charset="0"/>
              </a:rPr>
              <a:t>ARPAnet</a:t>
            </a:r>
            <a:r>
              <a:rPr lang="en-US" altLang="zh-CN" dirty="0">
                <a:solidFill>
                  <a:schemeClr val="folHlink"/>
                </a:solidFill>
                <a:latin typeface="Comic Sans MS" panose="030F0702030302020204" pitchFamily="66" charset="0"/>
              </a:rPr>
              <a:t> has 15 nodes</a:t>
            </a:r>
          </a:p>
        </p:txBody>
      </p:sp>
      <p:sp>
        <p:nvSpPr>
          <p:cNvPr id="64518" name="Rectangle 5"/>
          <p:cNvSpPr>
            <a:spLocks noChangeArrowheads="1"/>
          </p:cNvSpPr>
          <p:nvPr/>
        </p:nvSpPr>
        <p:spPr bwMode="auto">
          <a:xfrm>
            <a:off x="579438" y="1665288"/>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i="1">
                <a:solidFill>
                  <a:srgbClr val="FF0000"/>
                </a:solidFill>
                <a:latin typeface="Tahoma" panose="020B0604030504040204" pitchFamily="34" charset="0"/>
              </a:rPr>
              <a:t>1961-1972: Early packet-switching principles</a:t>
            </a:r>
            <a:endParaRPr lang="en-US" altLang="zh-CN" sz="4400">
              <a:solidFill>
                <a:schemeClr val="tx2"/>
              </a:solidFill>
              <a:latin typeface="Tahoma" panose="020B0604030504040204" pitchFamily="34" charset="0"/>
            </a:endParaRPr>
          </a:p>
        </p:txBody>
      </p:sp>
    </p:spTree>
    <p:extLst>
      <p:ext uri="{BB962C8B-B14F-4D97-AF65-F5344CB8AC3E}">
        <p14:creationId xmlns:p14="http://schemas.microsoft.com/office/powerpoint/2010/main" val="2115892598"/>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790F8578-CA3C-4F8C-99FA-9774D078C751}" type="slidenum">
              <a:rPr lang="zh-CN" altLang="en-US" sz="1400">
                <a:latin typeface="Tahoma" panose="020B0604030504040204" pitchFamily="34" charset="0"/>
              </a:rPr>
              <a:pPr/>
              <a:t>27</a:t>
            </a:fld>
            <a:endParaRPr lang="en-US" altLang="zh-CN" sz="1400">
              <a:latin typeface="Tahoma" panose="020B0604030504040204" pitchFamily="34" charset="0"/>
            </a:endParaRPr>
          </a:p>
        </p:txBody>
      </p:sp>
      <p:sp>
        <p:nvSpPr>
          <p:cNvPr id="65539" name="Rectangle 2"/>
          <p:cNvSpPr>
            <a:spLocks noGrp="1" noChangeArrowheads="1"/>
          </p:cNvSpPr>
          <p:nvPr>
            <p:ph type="body" sz="half" idx="1"/>
          </p:nvPr>
        </p:nvSpPr>
        <p:spPr>
          <a:xfrm>
            <a:off x="360363" y="1500188"/>
            <a:ext cx="4152900" cy="4457700"/>
          </a:xfrm>
        </p:spPr>
        <p:txBody>
          <a:bodyPr/>
          <a:lstStyle/>
          <a:p>
            <a:pPr eaLnBrk="1" hangingPunct="1">
              <a:lnSpc>
                <a:spcPct val="90000"/>
              </a:lnSpc>
              <a:spcBef>
                <a:spcPct val="0"/>
              </a:spcBef>
            </a:pPr>
            <a:r>
              <a:rPr lang="en-US" altLang="zh-CN" sz="2400" dirty="0">
                <a:solidFill>
                  <a:srgbClr val="FF0000"/>
                </a:solidFill>
                <a:latin typeface="Comic Sans MS" panose="030F0702030302020204" pitchFamily="66" charset="0"/>
              </a:rPr>
              <a:t>1970:</a:t>
            </a:r>
            <a:r>
              <a:rPr lang="en-US" altLang="zh-CN" sz="2400" dirty="0">
                <a:solidFill>
                  <a:schemeClr val="folHlink"/>
                </a:solidFill>
                <a:latin typeface="Comic Sans MS" panose="030F0702030302020204" pitchFamily="66" charset="0"/>
              </a:rPr>
              <a:t> </a:t>
            </a:r>
            <a:r>
              <a:rPr lang="en-US" altLang="zh-CN" sz="2400" dirty="0" err="1">
                <a:solidFill>
                  <a:schemeClr val="folHlink"/>
                </a:solidFill>
                <a:latin typeface="Comic Sans MS" panose="030F0702030302020204" pitchFamily="66" charset="0"/>
              </a:rPr>
              <a:t>ALOHAnet</a:t>
            </a:r>
            <a:r>
              <a:rPr lang="en-US" altLang="zh-CN" sz="2400" dirty="0">
                <a:solidFill>
                  <a:schemeClr val="folHlink"/>
                </a:solidFill>
                <a:latin typeface="Comic Sans MS" panose="030F0702030302020204" pitchFamily="66" charset="0"/>
              </a:rPr>
              <a:t> satellite network in Hawaii</a:t>
            </a:r>
          </a:p>
          <a:p>
            <a:pPr eaLnBrk="1" hangingPunct="1">
              <a:lnSpc>
                <a:spcPct val="90000"/>
              </a:lnSpc>
              <a:spcBef>
                <a:spcPct val="0"/>
              </a:spcBef>
            </a:pPr>
            <a:r>
              <a:rPr lang="en-US" altLang="zh-CN" sz="2400" dirty="0">
                <a:solidFill>
                  <a:srgbClr val="FF0000"/>
                </a:solidFill>
                <a:latin typeface="Comic Sans MS" panose="030F0702030302020204" pitchFamily="66" charset="0"/>
              </a:rPr>
              <a:t>1974:</a:t>
            </a:r>
            <a:r>
              <a:rPr lang="en-US" altLang="zh-CN" sz="2400" dirty="0">
                <a:solidFill>
                  <a:schemeClr val="folHlink"/>
                </a:solidFill>
                <a:latin typeface="Comic Sans MS" panose="030F0702030302020204" pitchFamily="66" charset="0"/>
              </a:rPr>
              <a:t> Cerf and Kahn - architecture for interconnecting networks</a:t>
            </a:r>
          </a:p>
          <a:p>
            <a:pPr eaLnBrk="1" hangingPunct="1">
              <a:lnSpc>
                <a:spcPct val="90000"/>
              </a:lnSpc>
              <a:spcBef>
                <a:spcPct val="0"/>
              </a:spcBef>
            </a:pPr>
            <a:r>
              <a:rPr lang="en-US" altLang="zh-CN" sz="2400" dirty="0">
                <a:solidFill>
                  <a:srgbClr val="FF0000"/>
                </a:solidFill>
                <a:latin typeface="Comic Sans MS" panose="030F0702030302020204" pitchFamily="66" charset="0"/>
              </a:rPr>
              <a:t>1976:</a:t>
            </a:r>
            <a:r>
              <a:rPr lang="en-US" altLang="zh-CN" sz="2400" dirty="0">
                <a:solidFill>
                  <a:schemeClr val="folHlink"/>
                </a:solidFill>
                <a:latin typeface="Comic Sans MS" panose="030F0702030302020204" pitchFamily="66" charset="0"/>
              </a:rPr>
              <a:t> Ethernet at Xerox PARC</a:t>
            </a:r>
          </a:p>
          <a:p>
            <a:pPr eaLnBrk="1" hangingPunct="1">
              <a:lnSpc>
                <a:spcPct val="90000"/>
              </a:lnSpc>
              <a:spcBef>
                <a:spcPct val="0"/>
              </a:spcBef>
            </a:pPr>
            <a:r>
              <a:rPr lang="en-US" altLang="zh-CN" sz="2400" dirty="0">
                <a:solidFill>
                  <a:srgbClr val="FF0000"/>
                </a:solidFill>
                <a:latin typeface="Comic Sans MS" panose="030F0702030302020204" pitchFamily="66" charset="0"/>
              </a:rPr>
              <a:t>ate70’s:</a:t>
            </a:r>
            <a:r>
              <a:rPr lang="en-US" altLang="zh-CN" sz="2400" dirty="0">
                <a:solidFill>
                  <a:schemeClr val="folHlink"/>
                </a:solidFill>
                <a:latin typeface="Comic Sans MS" panose="030F0702030302020204" pitchFamily="66" charset="0"/>
              </a:rPr>
              <a:t> proprietary architectures: </a:t>
            </a:r>
            <a:r>
              <a:rPr lang="en-US" altLang="zh-CN" sz="2400" dirty="0" err="1">
                <a:solidFill>
                  <a:schemeClr val="folHlink"/>
                </a:solidFill>
                <a:latin typeface="Comic Sans MS" panose="030F0702030302020204" pitchFamily="66" charset="0"/>
              </a:rPr>
              <a:t>DECnet</a:t>
            </a:r>
            <a:r>
              <a:rPr lang="en-US" altLang="zh-CN" sz="2400" dirty="0">
                <a:solidFill>
                  <a:schemeClr val="folHlink"/>
                </a:solidFill>
                <a:latin typeface="Comic Sans MS" panose="030F0702030302020204" pitchFamily="66" charset="0"/>
              </a:rPr>
              <a:t>, SNA, XNA</a:t>
            </a:r>
          </a:p>
          <a:p>
            <a:pPr eaLnBrk="1" hangingPunct="1">
              <a:lnSpc>
                <a:spcPct val="90000"/>
              </a:lnSpc>
              <a:spcBef>
                <a:spcPct val="0"/>
              </a:spcBef>
            </a:pPr>
            <a:r>
              <a:rPr lang="en-US" altLang="zh-CN" sz="2400" dirty="0">
                <a:solidFill>
                  <a:srgbClr val="FF0000"/>
                </a:solidFill>
                <a:latin typeface="Comic Sans MS" panose="030F0702030302020204" pitchFamily="66" charset="0"/>
              </a:rPr>
              <a:t>late 70’s</a:t>
            </a:r>
            <a:r>
              <a:rPr lang="en-US" altLang="zh-CN" sz="2400" dirty="0">
                <a:solidFill>
                  <a:schemeClr val="folHlink"/>
                </a:solidFill>
                <a:latin typeface="Comic Sans MS" panose="030F0702030302020204" pitchFamily="66" charset="0"/>
              </a:rPr>
              <a:t>: switching fixed length packets (ATM precursor)</a:t>
            </a:r>
          </a:p>
          <a:p>
            <a:pPr eaLnBrk="1" hangingPunct="1">
              <a:lnSpc>
                <a:spcPct val="90000"/>
              </a:lnSpc>
              <a:spcBef>
                <a:spcPct val="0"/>
              </a:spcBef>
            </a:pPr>
            <a:r>
              <a:rPr lang="en-US" altLang="zh-CN" sz="2400" dirty="0">
                <a:solidFill>
                  <a:srgbClr val="FF0000"/>
                </a:solidFill>
                <a:latin typeface="Comic Sans MS" panose="030F0702030302020204" pitchFamily="66" charset="0"/>
              </a:rPr>
              <a:t>1979:</a:t>
            </a:r>
            <a:r>
              <a:rPr lang="en-US" altLang="zh-CN" sz="2400" dirty="0">
                <a:solidFill>
                  <a:schemeClr val="folHlink"/>
                </a:solidFill>
                <a:latin typeface="Comic Sans MS" panose="030F0702030302020204" pitchFamily="66" charset="0"/>
              </a:rPr>
              <a:t> </a:t>
            </a:r>
            <a:r>
              <a:rPr lang="en-US" altLang="zh-CN" sz="2400" dirty="0" err="1">
                <a:solidFill>
                  <a:schemeClr val="folHlink"/>
                </a:solidFill>
                <a:latin typeface="Comic Sans MS" panose="030F0702030302020204" pitchFamily="66" charset="0"/>
              </a:rPr>
              <a:t>ARPAnet</a:t>
            </a:r>
            <a:r>
              <a:rPr lang="en-US" altLang="zh-CN" sz="2400" dirty="0">
                <a:solidFill>
                  <a:schemeClr val="folHlink"/>
                </a:solidFill>
                <a:latin typeface="Comic Sans MS" panose="030F0702030302020204" pitchFamily="66" charset="0"/>
              </a:rPr>
              <a:t> has 200 nodes</a:t>
            </a:r>
          </a:p>
        </p:txBody>
      </p:sp>
      <p:sp>
        <p:nvSpPr>
          <p:cNvPr id="65540" name="Rectangle 3"/>
          <p:cNvSpPr>
            <a:spLocks noGrp="1" noChangeArrowheads="1"/>
          </p:cNvSpPr>
          <p:nvPr>
            <p:ph type="body" sz="half" idx="2"/>
          </p:nvPr>
        </p:nvSpPr>
        <p:spPr>
          <a:xfrm>
            <a:off x="4960938" y="1819275"/>
            <a:ext cx="3810000" cy="3937000"/>
          </a:xfrm>
          <a:noFill/>
          <a:ln>
            <a:solidFill>
              <a:schemeClr val="accent2"/>
            </a:solidFill>
            <a:miter lim="800000"/>
            <a:headEnd/>
            <a:tailEnd/>
          </a:ln>
        </p:spPr>
        <p:txBody>
          <a:bodyPr/>
          <a:lstStyle/>
          <a:p>
            <a:pPr eaLnBrk="1" hangingPunct="1">
              <a:buFont typeface="Wingdings" panose="05000000000000000000" pitchFamily="2" charset="2"/>
              <a:buNone/>
            </a:pPr>
            <a:r>
              <a:rPr lang="en-US" altLang="zh-CN" sz="2000">
                <a:solidFill>
                  <a:srgbClr val="FF0000"/>
                </a:solidFill>
                <a:latin typeface="Comic Sans MS" panose="030F0702030302020204" pitchFamily="66" charset="0"/>
              </a:rPr>
              <a:t>Cerf and Kahn’s internetworking principles:</a:t>
            </a:r>
          </a:p>
          <a:p>
            <a:pPr lvl="1" eaLnBrk="1" hangingPunct="1"/>
            <a:r>
              <a:rPr lang="en-US" altLang="zh-CN" sz="2000">
                <a:solidFill>
                  <a:schemeClr val="folHlink"/>
                </a:solidFill>
                <a:latin typeface="Comic Sans MS" panose="030F0702030302020204" pitchFamily="66" charset="0"/>
              </a:rPr>
              <a:t>minimalism, autonomy - no internal changes required to interconnect networks</a:t>
            </a:r>
          </a:p>
          <a:p>
            <a:pPr lvl="1" eaLnBrk="1" hangingPunct="1"/>
            <a:r>
              <a:rPr lang="en-US" altLang="zh-CN" sz="2000">
                <a:solidFill>
                  <a:schemeClr val="folHlink"/>
                </a:solidFill>
                <a:latin typeface="Comic Sans MS" panose="030F0702030302020204" pitchFamily="66" charset="0"/>
              </a:rPr>
              <a:t>best effort service model</a:t>
            </a:r>
          </a:p>
          <a:p>
            <a:pPr lvl="1" eaLnBrk="1" hangingPunct="1"/>
            <a:r>
              <a:rPr lang="en-US" altLang="zh-CN" sz="2000">
                <a:solidFill>
                  <a:schemeClr val="folHlink"/>
                </a:solidFill>
                <a:latin typeface="Comic Sans MS" panose="030F0702030302020204" pitchFamily="66" charset="0"/>
              </a:rPr>
              <a:t>stateless routers</a:t>
            </a:r>
          </a:p>
          <a:p>
            <a:pPr lvl="1" eaLnBrk="1" hangingPunct="1"/>
            <a:r>
              <a:rPr lang="en-US" altLang="zh-CN" sz="2000">
                <a:solidFill>
                  <a:schemeClr val="folHlink"/>
                </a:solidFill>
                <a:latin typeface="Comic Sans MS" panose="030F0702030302020204" pitchFamily="66" charset="0"/>
              </a:rPr>
              <a:t>decentralized control</a:t>
            </a:r>
          </a:p>
          <a:p>
            <a:pPr eaLnBrk="1" hangingPunct="1">
              <a:buFont typeface="Wingdings" panose="05000000000000000000" pitchFamily="2" charset="2"/>
              <a:buNone/>
            </a:pPr>
            <a:r>
              <a:rPr lang="en-US" altLang="zh-CN" sz="2000">
                <a:solidFill>
                  <a:srgbClr val="FF0000"/>
                </a:solidFill>
                <a:latin typeface="Comic Sans MS" panose="030F0702030302020204" pitchFamily="66" charset="0"/>
              </a:rPr>
              <a:t>define today’s Internet architecture</a:t>
            </a:r>
            <a:endParaRPr lang="en-US" altLang="zh-CN" sz="2400">
              <a:latin typeface="Comic Sans MS" panose="030F0702030302020204" pitchFamily="66" charset="0"/>
            </a:endParaRPr>
          </a:p>
        </p:txBody>
      </p:sp>
      <p:sp>
        <p:nvSpPr>
          <p:cNvPr id="65541" name="Rectangle 4"/>
          <p:cNvSpPr>
            <a:spLocks noChangeArrowheads="1"/>
          </p:cNvSpPr>
          <p:nvPr/>
        </p:nvSpPr>
        <p:spPr bwMode="auto">
          <a:xfrm>
            <a:off x="0" y="752475"/>
            <a:ext cx="91440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i="1" dirty="0">
                <a:solidFill>
                  <a:srgbClr val="FF0000"/>
                </a:solidFill>
                <a:latin typeface="Tahoma" panose="020B0604030504040204" pitchFamily="34" charset="0"/>
              </a:rPr>
              <a:t>1972-1980: Internetworking, new and proprietary nets</a:t>
            </a:r>
            <a:endParaRPr lang="en-US" altLang="zh-CN" sz="4400" dirty="0">
              <a:solidFill>
                <a:schemeClr val="tx2"/>
              </a:solidFill>
              <a:latin typeface="Tahoma" panose="020B0604030504040204" pitchFamily="34" charset="0"/>
            </a:endParaRPr>
          </a:p>
        </p:txBody>
      </p:sp>
    </p:spTree>
    <p:extLst>
      <p:ext uri="{BB962C8B-B14F-4D97-AF65-F5344CB8AC3E}">
        <p14:creationId xmlns:p14="http://schemas.microsoft.com/office/powerpoint/2010/main" val="226667887"/>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FBC237FF-9D83-4DD1-B14C-D4930E774723}" type="slidenum">
              <a:rPr lang="zh-CN" altLang="en-US" sz="1400">
                <a:latin typeface="Tahoma" panose="020B0604030504040204" pitchFamily="34" charset="0"/>
              </a:rPr>
              <a:pPr/>
              <a:t>28</a:t>
            </a:fld>
            <a:endParaRPr lang="en-US" altLang="zh-CN" sz="1400">
              <a:latin typeface="Tahoma" panose="020B0604030504040204" pitchFamily="34" charset="0"/>
            </a:endParaRPr>
          </a:p>
        </p:txBody>
      </p:sp>
      <p:sp>
        <p:nvSpPr>
          <p:cNvPr id="66563" name="Rectangle 2"/>
          <p:cNvSpPr>
            <a:spLocks noGrp="1" noChangeArrowheads="1"/>
          </p:cNvSpPr>
          <p:nvPr>
            <p:ph type="body" sz="half" idx="1"/>
          </p:nvPr>
        </p:nvSpPr>
        <p:spPr>
          <a:xfrm>
            <a:off x="684213" y="1908175"/>
            <a:ext cx="3810000" cy="3946525"/>
          </a:xfrm>
        </p:spPr>
        <p:txBody>
          <a:bodyPr/>
          <a:lstStyle/>
          <a:p>
            <a:pPr eaLnBrk="1" hangingPunct="1">
              <a:spcBef>
                <a:spcPct val="0"/>
              </a:spcBef>
            </a:pPr>
            <a:r>
              <a:rPr lang="en-US" altLang="zh-CN" sz="2400">
                <a:solidFill>
                  <a:srgbClr val="FF0000"/>
                </a:solidFill>
                <a:latin typeface="Comic Sans MS" panose="030F0702030302020204" pitchFamily="66" charset="0"/>
              </a:rPr>
              <a:t>1983:</a:t>
            </a:r>
            <a:r>
              <a:rPr lang="en-US" altLang="zh-CN" sz="2400">
                <a:solidFill>
                  <a:schemeClr val="folHlink"/>
                </a:solidFill>
                <a:latin typeface="Comic Sans MS" panose="030F0702030302020204" pitchFamily="66" charset="0"/>
              </a:rPr>
              <a:t> deployment of TCP/IP</a:t>
            </a:r>
          </a:p>
          <a:p>
            <a:pPr eaLnBrk="1" hangingPunct="1">
              <a:spcBef>
                <a:spcPct val="0"/>
              </a:spcBef>
            </a:pPr>
            <a:r>
              <a:rPr lang="en-US" altLang="zh-CN" sz="2400">
                <a:solidFill>
                  <a:srgbClr val="FF0000"/>
                </a:solidFill>
                <a:latin typeface="Comic Sans MS" panose="030F0702030302020204" pitchFamily="66" charset="0"/>
              </a:rPr>
              <a:t>1982:</a:t>
            </a:r>
            <a:r>
              <a:rPr lang="en-US" altLang="zh-CN" sz="2400">
                <a:solidFill>
                  <a:schemeClr val="folHlink"/>
                </a:solidFill>
                <a:latin typeface="Comic Sans MS" panose="030F0702030302020204" pitchFamily="66" charset="0"/>
              </a:rPr>
              <a:t> smtp e-mail protocol defined </a:t>
            </a:r>
          </a:p>
          <a:p>
            <a:pPr eaLnBrk="1" hangingPunct="1">
              <a:spcBef>
                <a:spcPct val="0"/>
              </a:spcBef>
            </a:pPr>
            <a:r>
              <a:rPr lang="en-US" altLang="zh-CN" sz="2400">
                <a:solidFill>
                  <a:srgbClr val="FF0000"/>
                </a:solidFill>
                <a:latin typeface="Comic Sans MS" panose="030F0702030302020204" pitchFamily="66" charset="0"/>
              </a:rPr>
              <a:t>1983:</a:t>
            </a:r>
            <a:r>
              <a:rPr lang="en-US" altLang="zh-CN" sz="2400">
                <a:solidFill>
                  <a:schemeClr val="folHlink"/>
                </a:solidFill>
                <a:latin typeface="Comic Sans MS" panose="030F0702030302020204" pitchFamily="66" charset="0"/>
              </a:rPr>
              <a:t> DNS defined for name-to-IP-address translation</a:t>
            </a:r>
          </a:p>
          <a:p>
            <a:pPr eaLnBrk="1" hangingPunct="1">
              <a:spcBef>
                <a:spcPct val="0"/>
              </a:spcBef>
            </a:pPr>
            <a:r>
              <a:rPr lang="en-US" altLang="zh-CN" sz="2400">
                <a:solidFill>
                  <a:srgbClr val="FF0000"/>
                </a:solidFill>
                <a:latin typeface="Comic Sans MS" panose="030F0702030302020204" pitchFamily="66" charset="0"/>
              </a:rPr>
              <a:t>1985:</a:t>
            </a:r>
            <a:r>
              <a:rPr lang="en-US" altLang="zh-CN" sz="2400">
                <a:solidFill>
                  <a:schemeClr val="folHlink"/>
                </a:solidFill>
                <a:latin typeface="Comic Sans MS" panose="030F0702030302020204" pitchFamily="66" charset="0"/>
              </a:rPr>
              <a:t> ftp protocol defined</a:t>
            </a:r>
          </a:p>
          <a:p>
            <a:pPr eaLnBrk="1" hangingPunct="1">
              <a:spcBef>
                <a:spcPct val="0"/>
              </a:spcBef>
            </a:pPr>
            <a:r>
              <a:rPr lang="en-US" altLang="zh-CN" sz="2400">
                <a:solidFill>
                  <a:srgbClr val="FF0000"/>
                </a:solidFill>
                <a:latin typeface="Comic Sans MS" panose="030F0702030302020204" pitchFamily="66" charset="0"/>
              </a:rPr>
              <a:t>1988:</a:t>
            </a:r>
            <a:r>
              <a:rPr lang="en-US" altLang="zh-CN" sz="2400">
                <a:solidFill>
                  <a:schemeClr val="folHlink"/>
                </a:solidFill>
                <a:latin typeface="Comic Sans MS" panose="030F0702030302020204" pitchFamily="66" charset="0"/>
              </a:rPr>
              <a:t> TCP congestion control</a:t>
            </a:r>
          </a:p>
        </p:txBody>
      </p:sp>
      <p:sp>
        <p:nvSpPr>
          <p:cNvPr id="66564" name="Rectangle 3"/>
          <p:cNvSpPr>
            <a:spLocks noGrp="1" noChangeArrowheads="1"/>
          </p:cNvSpPr>
          <p:nvPr>
            <p:ph type="body" sz="half" idx="2"/>
          </p:nvPr>
        </p:nvSpPr>
        <p:spPr>
          <a:xfrm>
            <a:off x="4759325" y="1978025"/>
            <a:ext cx="3810000" cy="3937000"/>
          </a:xfrm>
        </p:spPr>
        <p:txBody>
          <a:bodyPr/>
          <a:lstStyle/>
          <a:p>
            <a:pPr eaLnBrk="1" hangingPunct="1">
              <a:spcBef>
                <a:spcPct val="0"/>
              </a:spcBef>
            </a:pPr>
            <a:r>
              <a:rPr lang="en-US" altLang="zh-CN" sz="2400" dirty="0">
                <a:solidFill>
                  <a:schemeClr val="folHlink"/>
                </a:solidFill>
                <a:latin typeface="Comic Sans MS" panose="030F0702030302020204" pitchFamily="66" charset="0"/>
              </a:rPr>
              <a:t>new national networks: </a:t>
            </a:r>
            <a:r>
              <a:rPr lang="en-US" altLang="zh-CN" sz="2400" dirty="0" err="1">
                <a:solidFill>
                  <a:schemeClr val="folHlink"/>
                </a:solidFill>
                <a:latin typeface="Comic Sans MS" panose="030F0702030302020204" pitchFamily="66" charset="0"/>
              </a:rPr>
              <a:t>Csnet</a:t>
            </a:r>
            <a:r>
              <a:rPr lang="en-US" altLang="zh-CN" sz="2400" dirty="0">
                <a:solidFill>
                  <a:schemeClr val="folHlink"/>
                </a:solidFill>
                <a:latin typeface="Comic Sans MS" panose="030F0702030302020204" pitchFamily="66" charset="0"/>
              </a:rPr>
              <a:t>, </a:t>
            </a:r>
            <a:r>
              <a:rPr lang="en-US" altLang="zh-CN" sz="2400" dirty="0" err="1">
                <a:solidFill>
                  <a:schemeClr val="folHlink"/>
                </a:solidFill>
                <a:latin typeface="Comic Sans MS" panose="030F0702030302020204" pitchFamily="66" charset="0"/>
              </a:rPr>
              <a:t>BITnet</a:t>
            </a:r>
            <a:r>
              <a:rPr lang="en-US" altLang="zh-CN" sz="2400" dirty="0">
                <a:solidFill>
                  <a:schemeClr val="folHlink"/>
                </a:solidFill>
                <a:latin typeface="Comic Sans MS" panose="030F0702030302020204" pitchFamily="66" charset="0"/>
              </a:rPr>
              <a:t>, </a:t>
            </a:r>
            <a:r>
              <a:rPr lang="en-US" altLang="zh-CN" sz="2400" dirty="0" err="1">
                <a:solidFill>
                  <a:schemeClr val="folHlink"/>
                </a:solidFill>
                <a:latin typeface="Comic Sans MS" panose="030F0702030302020204" pitchFamily="66" charset="0"/>
              </a:rPr>
              <a:t>NSFnet</a:t>
            </a:r>
            <a:r>
              <a:rPr lang="en-US" altLang="zh-CN" sz="2400" dirty="0">
                <a:solidFill>
                  <a:schemeClr val="folHlink"/>
                </a:solidFill>
                <a:latin typeface="Comic Sans MS" panose="030F0702030302020204" pitchFamily="66" charset="0"/>
              </a:rPr>
              <a:t>, Minitel</a:t>
            </a:r>
          </a:p>
          <a:p>
            <a:pPr eaLnBrk="1" hangingPunct="1">
              <a:spcBef>
                <a:spcPct val="0"/>
              </a:spcBef>
            </a:pPr>
            <a:r>
              <a:rPr lang="en-US" altLang="zh-CN" sz="2400" dirty="0">
                <a:solidFill>
                  <a:schemeClr val="folHlink"/>
                </a:solidFill>
                <a:latin typeface="Comic Sans MS" panose="030F0702030302020204" pitchFamily="66" charset="0"/>
              </a:rPr>
              <a:t>100,000 hosts connected to confederation of networks</a:t>
            </a:r>
          </a:p>
          <a:p>
            <a:pPr eaLnBrk="1" hangingPunct="1">
              <a:spcBef>
                <a:spcPct val="0"/>
              </a:spcBef>
            </a:pPr>
            <a:endParaRPr lang="zh-CN" altLang="en-US" sz="2400" dirty="0">
              <a:solidFill>
                <a:schemeClr val="folHlink"/>
              </a:solidFill>
              <a:latin typeface="Comic Sans MS" panose="030F0702030302020204" pitchFamily="66" charset="0"/>
            </a:endParaRPr>
          </a:p>
        </p:txBody>
      </p:sp>
      <p:sp>
        <p:nvSpPr>
          <p:cNvPr id="66565" name="Rectangle 4"/>
          <p:cNvSpPr>
            <a:spLocks noChangeArrowheads="1"/>
          </p:cNvSpPr>
          <p:nvPr/>
        </p:nvSpPr>
        <p:spPr bwMode="auto">
          <a:xfrm>
            <a:off x="523875" y="1028700"/>
            <a:ext cx="79629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i="1">
                <a:solidFill>
                  <a:srgbClr val="FF0000"/>
                </a:solidFill>
                <a:latin typeface="Tahoma" panose="020B0604030504040204" pitchFamily="34" charset="0"/>
              </a:rPr>
              <a:t>1980-1990: new protocols, a proliferation (</a:t>
            </a:r>
            <a:r>
              <a:rPr lang="zh-CN" altLang="en-US" sz="2800" i="1">
                <a:solidFill>
                  <a:srgbClr val="FF0000"/>
                </a:solidFill>
                <a:latin typeface="Tahoma" panose="020B0604030504040204" pitchFamily="34" charset="0"/>
              </a:rPr>
              <a:t>增殖</a:t>
            </a:r>
            <a:r>
              <a:rPr lang="en-US" altLang="zh-CN" sz="2800" i="1">
                <a:solidFill>
                  <a:srgbClr val="FF0000"/>
                </a:solidFill>
                <a:latin typeface="Tahoma" panose="020B0604030504040204" pitchFamily="34" charset="0"/>
              </a:rPr>
              <a:t>)of networks</a:t>
            </a:r>
            <a:endParaRPr lang="en-US" altLang="zh-CN" sz="4400">
              <a:solidFill>
                <a:schemeClr val="tx2"/>
              </a:solidFill>
              <a:latin typeface="Tahoma" panose="020B0604030504040204" pitchFamily="34" charset="0"/>
            </a:endParaRPr>
          </a:p>
        </p:txBody>
      </p:sp>
    </p:spTree>
    <p:extLst>
      <p:ext uri="{BB962C8B-B14F-4D97-AF65-F5344CB8AC3E}">
        <p14:creationId xmlns:p14="http://schemas.microsoft.com/office/powerpoint/2010/main" val="359854855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22FE54A9-FA19-4F9E-981C-4A9DDC68CFD1}" type="slidenum">
              <a:rPr lang="zh-CN" altLang="en-US" sz="1400">
                <a:latin typeface="Tahoma" panose="020B0604030504040204" pitchFamily="34" charset="0"/>
              </a:rPr>
              <a:pPr/>
              <a:t>29</a:t>
            </a:fld>
            <a:endParaRPr lang="en-US" altLang="zh-CN" sz="1400">
              <a:latin typeface="Tahoma" panose="020B0604030504040204" pitchFamily="34" charset="0"/>
            </a:endParaRPr>
          </a:p>
        </p:txBody>
      </p:sp>
      <p:sp>
        <p:nvSpPr>
          <p:cNvPr id="67587" name="Rectangle 2"/>
          <p:cNvSpPr>
            <a:spLocks noGrp="1" noChangeArrowheads="1"/>
          </p:cNvSpPr>
          <p:nvPr>
            <p:ph type="body" sz="half" idx="1"/>
          </p:nvPr>
        </p:nvSpPr>
        <p:spPr>
          <a:xfrm>
            <a:off x="177800" y="1562100"/>
            <a:ext cx="4767263" cy="4457700"/>
          </a:xfrm>
        </p:spPr>
        <p:txBody>
          <a:bodyPr/>
          <a:lstStyle/>
          <a:p>
            <a:pPr eaLnBrk="1" hangingPunct="1">
              <a:spcBef>
                <a:spcPct val="0"/>
              </a:spcBef>
            </a:pPr>
            <a:r>
              <a:rPr lang="en-US" altLang="zh-CN" sz="2400" dirty="0">
                <a:solidFill>
                  <a:schemeClr val="hlink"/>
                </a:solidFill>
                <a:latin typeface="Comic Sans MS" panose="030F0702030302020204" pitchFamily="66" charset="0"/>
              </a:rPr>
              <a:t>Early 1990’s</a:t>
            </a:r>
            <a:r>
              <a:rPr lang="en-US" altLang="zh-CN" sz="2400" dirty="0">
                <a:solidFill>
                  <a:schemeClr val="folHlink"/>
                </a:solidFill>
                <a:latin typeface="Comic Sans MS" panose="030F0702030302020204" pitchFamily="66" charset="0"/>
              </a:rPr>
              <a:t>: </a:t>
            </a:r>
            <a:r>
              <a:rPr lang="en-US" altLang="zh-CN" sz="2400" dirty="0" err="1">
                <a:solidFill>
                  <a:schemeClr val="folHlink"/>
                </a:solidFill>
                <a:latin typeface="Comic Sans MS" panose="030F0702030302020204" pitchFamily="66" charset="0"/>
              </a:rPr>
              <a:t>ARPAnet</a:t>
            </a:r>
            <a:r>
              <a:rPr lang="en-US" altLang="zh-CN" sz="2400" dirty="0">
                <a:solidFill>
                  <a:schemeClr val="folHlink"/>
                </a:solidFill>
                <a:latin typeface="Comic Sans MS" panose="030F0702030302020204" pitchFamily="66" charset="0"/>
              </a:rPr>
              <a:t> decommissioned</a:t>
            </a:r>
          </a:p>
          <a:p>
            <a:pPr eaLnBrk="1" hangingPunct="1">
              <a:spcBef>
                <a:spcPct val="0"/>
              </a:spcBef>
            </a:pPr>
            <a:r>
              <a:rPr lang="en-US" altLang="zh-CN" sz="2400" dirty="0">
                <a:solidFill>
                  <a:schemeClr val="hlink"/>
                </a:solidFill>
                <a:latin typeface="Comic Sans MS" panose="030F0702030302020204" pitchFamily="66" charset="0"/>
              </a:rPr>
              <a:t>1991:</a:t>
            </a:r>
            <a:r>
              <a:rPr lang="en-US" altLang="zh-CN" sz="2400" dirty="0">
                <a:solidFill>
                  <a:schemeClr val="folHlink"/>
                </a:solidFill>
                <a:latin typeface="Comic Sans MS" panose="030F0702030302020204" pitchFamily="66" charset="0"/>
              </a:rPr>
              <a:t> NSF lifts restrictions on commercial use of </a:t>
            </a:r>
            <a:r>
              <a:rPr lang="en-US" altLang="zh-CN" sz="2400" dirty="0" err="1">
                <a:solidFill>
                  <a:schemeClr val="folHlink"/>
                </a:solidFill>
                <a:latin typeface="Comic Sans MS" panose="030F0702030302020204" pitchFamily="66" charset="0"/>
              </a:rPr>
              <a:t>NSFnet</a:t>
            </a:r>
            <a:r>
              <a:rPr lang="en-US" altLang="zh-CN" sz="2400" dirty="0">
                <a:solidFill>
                  <a:schemeClr val="folHlink"/>
                </a:solidFill>
                <a:latin typeface="Comic Sans MS" panose="030F0702030302020204" pitchFamily="66" charset="0"/>
              </a:rPr>
              <a:t> (decommissioned, 1995)</a:t>
            </a:r>
          </a:p>
          <a:p>
            <a:pPr eaLnBrk="1" hangingPunct="1">
              <a:spcBef>
                <a:spcPct val="0"/>
              </a:spcBef>
            </a:pPr>
            <a:r>
              <a:rPr lang="en-US" altLang="zh-CN" sz="2400" dirty="0">
                <a:solidFill>
                  <a:schemeClr val="hlink"/>
                </a:solidFill>
                <a:latin typeface="Comic Sans MS" panose="030F0702030302020204" pitchFamily="66" charset="0"/>
              </a:rPr>
              <a:t>early 1990s</a:t>
            </a:r>
            <a:r>
              <a:rPr lang="en-US" altLang="zh-CN" sz="2400" dirty="0">
                <a:solidFill>
                  <a:schemeClr val="folHlink"/>
                </a:solidFill>
                <a:latin typeface="Comic Sans MS" panose="030F0702030302020204" pitchFamily="66" charset="0"/>
              </a:rPr>
              <a:t>: Web</a:t>
            </a:r>
          </a:p>
          <a:p>
            <a:pPr lvl="1" eaLnBrk="1" hangingPunct="1">
              <a:spcBef>
                <a:spcPct val="0"/>
              </a:spcBef>
            </a:pPr>
            <a:r>
              <a:rPr lang="en-US" altLang="zh-CN" dirty="0">
                <a:solidFill>
                  <a:schemeClr val="folHlink"/>
                </a:solidFill>
                <a:latin typeface="Comic Sans MS" panose="030F0702030302020204" pitchFamily="66" charset="0"/>
              </a:rPr>
              <a:t>hypertext [Bush 1945, Nelson 1960’s]</a:t>
            </a:r>
          </a:p>
          <a:p>
            <a:pPr lvl="1" eaLnBrk="1" hangingPunct="1">
              <a:spcBef>
                <a:spcPct val="0"/>
              </a:spcBef>
            </a:pPr>
            <a:r>
              <a:rPr lang="en-US" altLang="zh-CN" dirty="0">
                <a:solidFill>
                  <a:schemeClr val="folHlink"/>
                </a:solidFill>
                <a:latin typeface="Comic Sans MS" panose="030F0702030302020204" pitchFamily="66" charset="0"/>
              </a:rPr>
              <a:t>HTML, HTTP: Berners-Lee</a:t>
            </a:r>
          </a:p>
          <a:p>
            <a:pPr lvl="1" eaLnBrk="1" hangingPunct="1">
              <a:spcBef>
                <a:spcPct val="0"/>
              </a:spcBef>
            </a:pPr>
            <a:r>
              <a:rPr lang="en-US" altLang="zh-CN" dirty="0">
                <a:solidFill>
                  <a:schemeClr val="folHlink"/>
                </a:solidFill>
                <a:latin typeface="Comic Sans MS" panose="030F0702030302020204" pitchFamily="66" charset="0"/>
              </a:rPr>
              <a:t>1994: Mosaic, later Netscape</a:t>
            </a:r>
          </a:p>
          <a:p>
            <a:pPr lvl="1" eaLnBrk="1" hangingPunct="1">
              <a:spcBef>
                <a:spcPct val="0"/>
              </a:spcBef>
            </a:pPr>
            <a:r>
              <a:rPr lang="en-US" altLang="zh-CN" dirty="0">
                <a:solidFill>
                  <a:schemeClr val="folHlink"/>
                </a:solidFill>
                <a:latin typeface="Comic Sans MS" panose="030F0702030302020204" pitchFamily="66" charset="0"/>
              </a:rPr>
              <a:t>late 1990’s: commercialization</a:t>
            </a:r>
            <a:r>
              <a:rPr lang="en-US" altLang="zh-CN" sz="2000" dirty="0">
                <a:solidFill>
                  <a:schemeClr val="folHlink"/>
                </a:solidFill>
                <a:latin typeface="Comic Sans MS" panose="030F0702030302020204" pitchFamily="66" charset="0"/>
              </a:rPr>
              <a:t> of the Web</a:t>
            </a:r>
          </a:p>
          <a:p>
            <a:pPr eaLnBrk="1" hangingPunct="1">
              <a:spcBef>
                <a:spcPct val="0"/>
              </a:spcBef>
            </a:pPr>
            <a:endParaRPr lang="en-US" altLang="zh-CN" sz="2400" dirty="0">
              <a:solidFill>
                <a:schemeClr val="folHlink"/>
              </a:solidFill>
              <a:latin typeface="Comic Sans MS" panose="030F0702030302020204" pitchFamily="66" charset="0"/>
            </a:endParaRPr>
          </a:p>
          <a:p>
            <a:pPr eaLnBrk="1" hangingPunct="1">
              <a:spcBef>
                <a:spcPct val="0"/>
              </a:spcBef>
            </a:pPr>
            <a:endParaRPr lang="zh-CN" altLang="en-US" sz="2400" dirty="0">
              <a:solidFill>
                <a:schemeClr val="folHlink"/>
              </a:solidFill>
              <a:latin typeface="Comic Sans MS" panose="030F0702030302020204" pitchFamily="66" charset="0"/>
            </a:endParaRPr>
          </a:p>
        </p:txBody>
      </p:sp>
      <p:sp>
        <p:nvSpPr>
          <p:cNvPr id="67588" name="Rectangle 3"/>
          <p:cNvSpPr>
            <a:spLocks noGrp="1" noChangeArrowheads="1"/>
          </p:cNvSpPr>
          <p:nvPr>
            <p:ph type="body" sz="half" idx="2"/>
          </p:nvPr>
        </p:nvSpPr>
        <p:spPr>
          <a:xfrm>
            <a:off x="4779963" y="1571625"/>
            <a:ext cx="3965575" cy="4448175"/>
          </a:xfrm>
        </p:spPr>
        <p:txBody>
          <a:bodyPr/>
          <a:lstStyle/>
          <a:p>
            <a:pPr eaLnBrk="1" hangingPunct="1">
              <a:spcBef>
                <a:spcPct val="0"/>
              </a:spcBef>
              <a:buFont typeface="Wingdings" panose="05000000000000000000" pitchFamily="2" charset="2"/>
              <a:buNone/>
            </a:pPr>
            <a:r>
              <a:rPr lang="en-US" altLang="zh-CN" sz="2400" dirty="0">
                <a:solidFill>
                  <a:schemeClr val="hlink"/>
                </a:solidFill>
                <a:latin typeface="Comic Sans MS" panose="030F0702030302020204" pitchFamily="66" charset="0"/>
              </a:rPr>
              <a:t>Late 1990’s – 2000’s:</a:t>
            </a:r>
          </a:p>
          <a:p>
            <a:pPr eaLnBrk="1" hangingPunct="1">
              <a:spcBef>
                <a:spcPct val="0"/>
              </a:spcBef>
            </a:pPr>
            <a:r>
              <a:rPr lang="en-US" altLang="zh-CN" sz="2400" dirty="0">
                <a:solidFill>
                  <a:schemeClr val="folHlink"/>
                </a:solidFill>
                <a:latin typeface="Comic Sans MS" panose="030F0702030302020204" pitchFamily="66" charset="0"/>
              </a:rPr>
              <a:t>more killer apps: instant messaging, P2P file sharing</a:t>
            </a:r>
          </a:p>
          <a:p>
            <a:pPr eaLnBrk="1" hangingPunct="1">
              <a:spcBef>
                <a:spcPct val="0"/>
              </a:spcBef>
            </a:pPr>
            <a:r>
              <a:rPr lang="en-US" altLang="zh-CN" sz="2400" dirty="0">
                <a:solidFill>
                  <a:schemeClr val="folHlink"/>
                </a:solidFill>
                <a:latin typeface="Comic Sans MS" panose="030F0702030302020204" pitchFamily="66" charset="0"/>
              </a:rPr>
              <a:t>network security to forefront</a:t>
            </a:r>
          </a:p>
          <a:p>
            <a:pPr eaLnBrk="1" hangingPunct="1">
              <a:spcBef>
                <a:spcPct val="0"/>
              </a:spcBef>
            </a:pPr>
            <a:r>
              <a:rPr lang="en-US" altLang="zh-CN" sz="2400" dirty="0">
                <a:solidFill>
                  <a:schemeClr val="folHlink"/>
                </a:solidFill>
                <a:latin typeface="Comic Sans MS" panose="030F0702030302020204" pitchFamily="66" charset="0"/>
              </a:rPr>
              <a:t>est. 50 million host, 100 million+ users</a:t>
            </a:r>
          </a:p>
          <a:p>
            <a:pPr eaLnBrk="1" hangingPunct="1">
              <a:spcBef>
                <a:spcPct val="0"/>
              </a:spcBef>
            </a:pPr>
            <a:r>
              <a:rPr lang="en-US" altLang="zh-CN" sz="2400" dirty="0">
                <a:solidFill>
                  <a:schemeClr val="folHlink"/>
                </a:solidFill>
                <a:latin typeface="Comic Sans MS" panose="030F0702030302020204" pitchFamily="66" charset="0"/>
              </a:rPr>
              <a:t>backbone links running at </a:t>
            </a:r>
            <a:r>
              <a:rPr lang="en-US" altLang="zh-CN" sz="2400" dirty="0" err="1">
                <a:solidFill>
                  <a:schemeClr val="folHlink"/>
                </a:solidFill>
                <a:latin typeface="Comic Sans MS" panose="030F0702030302020204" pitchFamily="66" charset="0"/>
              </a:rPr>
              <a:t>Gbps</a:t>
            </a:r>
            <a:endParaRPr lang="en-US" altLang="zh-CN" sz="2400" dirty="0">
              <a:solidFill>
                <a:schemeClr val="folHlink"/>
              </a:solidFill>
              <a:latin typeface="Comic Sans MS" panose="030F0702030302020204" pitchFamily="66" charset="0"/>
            </a:endParaRPr>
          </a:p>
          <a:p>
            <a:pPr eaLnBrk="1" hangingPunct="1">
              <a:spcBef>
                <a:spcPct val="0"/>
              </a:spcBef>
            </a:pPr>
            <a:endParaRPr lang="zh-CN" altLang="en-US" sz="2400" dirty="0">
              <a:solidFill>
                <a:schemeClr val="folHlink"/>
              </a:solidFill>
              <a:latin typeface="Comic Sans MS" panose="030F0702030302020204" pitchFamily="66" charset="0"/>
            </a:endParaRPr>
          </a:p>
        </p:txBody>
      </p:sp>
      <p:sp>
        <p:nvSpPr>
          <p:cNvPr id="67589" name="Rectangle 4"/>
          <p:cNvSpPr>
            <a:spLocks noChangeArrowheads="1"/>
          </p:cNvSpPr>
          <p:nvPr/>
        </p:nvSpPr>
        <p:spPr bwMode="auto">
          <a:xfrm>
            <a:off x="177800" y="876300"/>
            <a:ext cx="8737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i="1" dirty="0">
                <a:solidFill>
                  <a:srgbClr val="FF0000"/>
                </a:solidFill>
                <a:latin typeface="Tahoma" panose="020B0604030504040204" pitchFamily="34" charset="0"/>
              </a:rPr>
              <a:t>1990, 2000</a:t>
            </a:r>
            <a:r>
              <a:rPr lang="en-US" altLang="zh-CN" sz="2800" i="1" dirty="0">
                <a:solidFill>
                  <a:srgbClr val="FF0000"/>
                </a:solidFill>
                <a:latin typeface="Comic Sans MS" panose="030F0702030302020204" pitchFamily="66" charset="0"/>
              </a:rPr>
              <a:t>’</a:t>
            </a:r>
            <a:r>
              <a:rPr lang="en-US" altLang="zh-CN" sz="2800" i="1" dirty="0">
                <a:solidFill>
                  <a:srgbClr val="FF0000"/>
                </a:solidFill>
                <a:latin typeface="Tahoma" panose="020B0604030504040204" pitchFamily="34" charset="0"/>
              </a:rPr>
              <a:t>s: commercialization, the Web, new apps</a:t>
            </a:r>
            <a:endParaRPr lang="en-US" altLang="zh-CN" sz="4400" dirty="0">
              <a:solidFill>
                <a:schemeClr val="tx2"/>
              </a:solidFill>
              <a:latin typeface="Tahoma" panose="020B0604030504040204" pitchFamily="34" charset="0"/>
            </a:endParaRPr>
          </a:p>
        </p:txBody>
      </p:sp>
    </p:spTree>
    <p:extLst>
      <p:ext uri="{BB962C8B-B14F-4D97-AF65-F5344CB8AC3E}">
        <p14:creationId xmlns:p14="http://schemas.microsoft.com/office/powerpoint/2010/main" val="365576875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3EBE45F3-7094-4E9B-BF50-DBF07667FB71}" type="slidenum">
              <a:rPr lang="zh-CN" altLang="en-US" sz="1400">
                <a:latin typeface="Tahoma" panose="020B0604030504040204" pitchFamily="34" charset="0"/>
              </a:rPr>
              <a:pPr/>
              <a:t>3</a:t>
            </a:fld>
            <a:endParaRPr lang="en-US" altLang="zh-CN" sz="1400">
              <a:latin typeface="Tahoma" panose="020B0604030504040204" pitchFamily="34" charset="0"/>
            </a:endParaRPr>
          </a:p>
        </p:txBody>
      </p:sp>
      <p:sp>
        <p:nvSpPr>
          <p:cNvPr id="47107" name="Rectangle 3"/>
          <p:cNvSpPr>
            <a:spLocks noGrp="1" noChangeArrowheads="1"/>
          </p:cNvSpPr>
          <p:nvPr>
            <p:ph type="body" idx="1"/>
          </p:nvPr>
        </p:nvSpPr>
        <p:spPr>
          <a:xfrm>
            <a:off x="166688" y="957263"/>
            <a:ext cx="8977312" cy="4930775"/>
          </a:xfrm>
        </p:spPr>
        <p:txBody>
          <a:bodyPr/>
          <a:lstStyle/>
          <a:p>
            <a:pPr eaLnBrk="1" hangingPunct="1">
              <a:buFont typeface="Wingdings" panose="05000000000000000000" pitchFamily="2" charset="2"/>
              <a:buNone/>
            </a:pPr>
            <a:r>
              <a:rPr lang="zh-CN" altLang="en-US" sz="4000" b="1" dirty="0">
                <a:solidFill>
                  <a:srgbClr val="0000FF"/>
                </a:solidFill>
                <a:latin typeface="Comic Sans MS" panose="030F0702030302020204" pitchFamily="66" charset="0"/>
                <a:ea typeface="隶书" panose="02010509060101010101" pitchFamily="49" charset="-122"/>
              </a:rPr>
              <a:t>三、学习方法</a:t>
            </a:r>
          </a:p>
          <a:p>
            <a:pPr eaLnBrk="1" hangingPunct="1">
              <a:spcBef>
                <a:spcPct val="0"/>
              </a:spcBef>
              <a:buFont typeface="Wingdings" panose="05000000000000000000" pitchFamily="2" charset="2"/>
              <a:buNone/>
            </a:pPr>
            <a:r>
              <a:rPr lang="zh-CN" altLang="en-US" sz="4000" b="1" dirty="0">
                <a:solidFill>
                  <a:srgbClr val="0000FF"/>
                </a:solidFill>
                <a:latin typeface="Comic Sans MS" panose="030F0702030302020204" pitchFamily="66" charset="0"/>
                <a:ea typeface="隶书" panose="02010509060101010101" pitchFamily="49" charset="-122"/>
              </a:rPr>
              <a:t>   </a:t>
            </a:r>
            <a:r>
              <a:rPr lang="en-US" altLang="zh-CN" sz="2400" b="1" dirty="0">
                <a:solidFill>
                  <a:srgbClr val="0000FF"/>
                </a:solidFill>
                <a:latin typeface="Comic Sans MS" panose="030F0702030302020204" pitchFamily="66" charset="0"/>
                <a:ea typeface="隶书" panose="02010509060101010101" pitchFamily="49" charset="-122"/>
              </a:rPr>
              <a:t>1</a:t>
            </a:r>
            <a:r>
              <a:rPr lang="zh-CN" altLang="en-US" sz="2400" b="1" dirty="0">
                <a:solidFill>
                  <a:srgbClr val="0000FF"/>
                </a:solidFill>
                <a:latin typeface="Comic Sans MS" panose="030F0702030302020204" pitchFamily="66" charset="0"/>
                <a:ea typeface="隶书" panose="02010509060101010101" pitchFamily="49" charset="-122"/>
              </a:rPr>
              <a:t>、广泛阅读资料</a:t>
            </a:r>
          </a:p>
          <a:p>
            <a:pPr eaLnBrk="1" hangingPunct="1">
              <a:buFont typeface="Wingdings" panose="05000000000000000000" pitchFamily="2" charset="2"/>
              <a:buNone/>
            </a:pPr>
            <a:r>
              <a:rPr lang="en-US" altLang="zh-CN" sz="2400" b="1" dirty="0">
                <a:solidFill>
                  <a:srgbClr val="0000FF"/>
                </a:solidFill>
                <a:latin typeface="Comic Sans MS" panose="030F0702030302020204" pitchFamily="66" charset="0"/>
                <a:ea typeface="隶书" panose="02010509060101010101" pitchFamily="49" charset="-122"/>
              </a:rPr>
              <a:t>     2</a:t>
            </a:r>
            <a:r>
              <a:rPr lang="zh-CN" altLang="en-US" sz="2400" b="1" dirty="0">
                <a:solidFill>
                  <a:srgbClr val="0000FF"/>
                </a:solidFill>
                <a:latin typeface="Comic Sans MS" panose="030F0702030302020204" pitchFamily="66" charset="0"/>
                <a:ea typeface="隶书" panose="02010509060101010101" pitchFamily="49" charset="-122"/>
              </a:rPr>
              <a:t>、大量参考案例</a:t>
            </a:r>
          </a:p>
          <a:p>
            <a:pPr eaLnBrk="1" hangingPunct="1">
              <a:buFont typeface="Wingdings" panose="05000000000000000000" pitchFamily="2" charset="2"/>
              <a:buNone/>
            </a:pPr>
            <a:r>
              <a:rPr lang="en-US" altLang="zh-CN" sz="2400" b="1" dirty="0">
                <a:solidFill>
                  <a:srgbClr val="0000FF"/>
                </a:solidFill>
                <a:latin typeface="Comic Sans MS" panose="030F0702030302020204" pitchFamily="66" charset="0"/>
                <a:ea typeface="隶书" panose="02010509060101010101" pitchFamily="49" charset="-122"/>
              </a:rPr>
              <a:t>     3</a:t>
            </a:r>
            <a:r>
              <a:rPr lang="zh-CN" altLang="en-US" sz="2400" b="1" dirty="0">
                <a:solidFill>
                  <a:srgbClr val="0000FF"/>
                </a:solidFill>
                <a:latin typeface="Comic Sans MS" panose="030F0702030302020204" pitchFamily="66" charset="0"/>
                <a:ea typeface="隶书" panose="02010509060101010101" pitchFamily="49" charset="-122"/>
              </a:rPr>
              <a:t>、可自学</a:t>
            </a:r>
          </a:p>
          <a:p>
            <a:pPr eaLnBrk="1" hangingPunct="1">
              <a:buFont typeface="Wingdings" panose="05000000000000000000" pitchFamily="2" charset="2"/>
              <a:buNone/>
            </a:pPr>
            <a:r>
              <a:rPr lang="zh-CN" altLang="en-US" sz="4000" b="1" dirty="0">
                <a:solidFill>
                  <a:srgbClr val="0000FF"/>
                </a:solidFill>
                <a:latin typeface="Comic Sans MS" panose="030F0702030302020204" pitchFamily="66" charset="0"/>
                <a:ea typeface="隶书" panose="02010509060101010101" pitchFamily="49" charset="-122"/>
              </a:rPr>
              <a:t>四、参考资料</a:t>
            </a:r>
          </a:p>
          <a:p>
            <a:pPr eaLnBrk="1" hangingPunct="1">
              <a:buNone/>
            </a:pPr>
            <a:r>
              <a:rPr lang="en-US" altLang="zh-CN" sz="2300" b="1" dirty="0">
                <a:solidFill>
                  <a:srgbClr val="0000FF"/>
                </a:solidFill>
                <a:latin typeface="Comic Sans MS" panose="030F0702030302020204" pitchFamily="66" charset="0"/>
                <a:ea typeface="隶书" panose="02010509060101010101" pitchFamily="49" charset="-122"/>
              </a:rPr>
              <a:t>      1</a:t>
            </a:r>
            <a:r>
              <a:rPr lang="zh-CN" altLang="en-US" sz="2300" b="1" dirty="0">
                <a:solidFill>
                  <a:srgbClr val="0000FF"/>
                </a:solidFill>
                <a:latin typeface="Comic Sans MS" panose="030F0702030302020204" pitchFamily="66" charset="0"/>
                <a:ea typeface="隶书" panose="02010509060101010101" pitchFamily="49" charset="-122"/>
              </a:rPr>
              <a:t>．</a:t>
            </a:r>
            <a:r>
              <a:rPr lang="en-US" altLang="zh-CN" sz="2300" b="1" dirty="0">
                <a:solidFill>
                  <a:srgbClr val="0000FF"/>
                </a:solidFill>
                <a:latin typeface="Comic Sans MS" panose="030F0702030302020204" pitchFamily="66" charset="0"/>
                <a:ea typeface="隶书" panose="02010509060101010101" pitchFamily="49" charset="-122"/>
              </a:rPr>
              <a:t> James F. Kurose, Keith W. Ross, </a:t>
            </a:r>
            <a:r>
              <a:rPr lang="zh-CN" altLang="en-US" sz="2300" b="1" dirty="0">
                <a:solidFill>
                  <a:srgbClr val="0000FF"/>
                </a:solidFill>
                <a:latin typeface="Comic Sans MS" panose="030F0702030302020204" pitchFamily="66" charset="0"/>
                <a:ea typeface="隶书" panose="02010509060101010101" pitchFamily="49" charset="-122"/>
              </a:rPr>
              <a:t>计算机网络：自顶向下方法（原书第</a:t>
            </a:r>
            <a:r>
              <a:rPr lang="en-US" altLang="zh-CN" sz="2300" b="1" dirty="0">
                <a:solidFill>
                  <a:srgbClr val="0000FF"/>
                </a:solidFill>
                <a:latin typeface="Comic Sans MS" panose="030F0702030302020204" pitchFamily="66" charset="0"/>
                <a:ea typeface="隶书" panose="02010509060101010101" pitchFamily="49" charset="-122"/>
              </a:rPr>
              <a:t>6</a:t>
            </a:r>
            <a:r>
              <a:rPr lang="zh-CN" altLang="en-US" sz="2300" b="1" dirty="0">
                <a:solidFill>
                  <a:srgbClr val="0000FF"/>
                </a:solidFill>
                <a:latin typeface="Comic Sans MS" panose="030F0702030302020204" pitchFamily="66" charset="0"/>
                <a:ea typeface="隶书" panose="02010509060101010101" pitchFamily="49" charset="-122"/>
              </a:rPr>
              <a:t>版），机械工业出版社，</a:t>
            </a:r>
            <a:r>
              <a:rPr lang="en-US" altLang="zh-CN" sz="2300" b="1" dirty="0">
                <a:solidFill>
                  <a:srgbClr val="0000FF"/>
                </a:solidFill>
                <a:latin typeface="Comic Sans MS" panose="030F0702030302020204" pitchFamily="66" charset="0"/>
                <a:ea typeface="隶书" panose="02010509060101010101" pitchFamily="49" charset="-122"/>
              </a:rPr>
              <a:t>2014.</a:t>
            </a:r>
          </a:p>
          <a:p>
            <a:pPr eaLnBrk="1" hangingPunct="1">
              <a:buNone/>
            </a:pPr>
            <a:r>
              <a:rPr lang="en-US" altLang="zh-CN" sz="2300" b="1" dirty="0">
                <a:solidFill>
                  <a:srgbClr val="0000FF"/>
                </a:solidFill>
                <a:latin typeface="Comic Sans MS" panose="030F0702030302020204" pitchFamily="66" charset="0"/>
                <a:ea typeface="隶书" panose="02010509060101010101" pitchFamily="49" charset="-122"/>
              </a:rPr>
              <a:t>      2. Andrew S. Tanenbaum, David J. </a:t>
            </a:r>
            <a:r>
              <a:rPr lang="en-US" altLang="zh-CN" sz="2300" b="1" dirty="0" err="1">
                <a:solidFill>
                  <a:srgbClr val="0000FF"/>
                </a:solidFill>
                <a:latin typeface="Comic Sans MS" panose="030F0702030302020204" pitchFamily="66" charset="0"/>
                <a:ea typeface="隶书" panose="02010509060101010101" pitchFamily="49" charset="-122"/>
              </a:rPr>
              <a:t>Wetherall</a:t>
            </a:r>
            <a:r>
              <a:rPr lang="en-US" altLang="zh-CN" sz="2300" b="1" dirty="0">
                <a:solidFill>
                  <a:srgbClr val="0000FF"/>
                </a:solidFill>
                <a:latin typeface="Comic Sans MS" panose="030F0702030302020204" pitchFamily="66" charset="0"/>
                <a:ea typeface="隶书" panose="02010509060101010101" pitchFamily="49" charset="-122"/>
              </a:rPr>
              <a:t>, Computer Networks (5</a:t>
            </a:r>
            <a:r>
              <a:rPr lang="en-US" altLang="zh-CN" sz="2300" b="1" baseline="30000" dirty="0">
                <a:solidFill>
                  <a:srgbClr val="0000FF"/>
                </a:solidFill>
                <a:latin typeface="Comic Sans MS" panose="030F0702030302020204" pitchFamily="66" charset="0"/>
                <a:ea typeface="隶书" panose="02010509060101010101" pitchFamily="49" charset="-122"/>
              </a:rPr>
              <a:t>th</a:t>
            </a:r>
            <a:r>
              <a:rPr lang="en-US" altLang="zh-CN" sz="2300" b="1" dirty="0">
                <a:solidFill>
                  <a:srgbClr val="0000FF"/>
                </a:solidFill>
                <a:latin typeface="Comic Sans MS" panose="030F0702030302020204" pitchFamily="66" charset="0"/>
                <a:ea typeface="隶书" panose="02010509060101010101" pitchFamily="49" charset="-122"/>
              </a:rPr>
              <a:t> edition), </a:t>
            </a:r>
            <a:r>
              <a:rPr lang="zh-CN" altLang="en-US" sz="2300" b="1" dirty="0">
                <a:solidFill>
                  <a:srgbClr val="0000FF"/>
                </a:solidFill>
                <a:latin typeface="Comic Sans MS" panose="030F0702030302020204" pitchFamily="66" charset="0"/>
                <a:ea typeface="隶书" panose="02010509060101010101" pitchFamily="49" charset="-122"/>
              </a:rPr>
              <a:t>机械工业出版社。</a:t>
            </a:r>
          </a:p>
          <a:p>
            <a:pPr eaLnBrk="1" hangingPunct="1">
              <a:buNone/>
            </a:pPr>
            <a:r>
              <a:rPr lang="en-US" altLang="zh-CN" sz="2300" b="1" dirty="0">
                <a:solidFill>
                  <a:srgbClr val="0000FF"/>
                </a:solidFill>
                <a:latin typeface="Comic Sans MS" panose="030F0702030302020204" pitchFamily="66" charset="0"/>
                <a:ea typeface="隶书" panose="02010509060101010101" pitchFamily="49" charset="-122"/>
              </a:rPr>
              <a:t>	  </a:t>
            </a:r>
            <a:r>
              <a:rPr lang="en-US" altLang="zh-CN" sz="2300" dirty="0">
                <a:solidFill>
                  <a:srgbClr val="0000FF"/>
                </a:solidFill>
                <a:latin typeface="Comic Sans MS" panose="030F0702030302020204" pitchFamily="66" charset="0"/>
                <a:ea typeface="隶书" panose="02010509060101010101" pitchFamily="49" charset="-122"/>
              </a:rPr>
              <a:t>  </a:t>
            </a:r>
            <a:r>
              <a:rPr lang="en-US" altLang="zh-CN" sz="2300" b="1" dirty="0">
                <a:solidFill>
                  <a:srgbClr val="0000FF"/>
                </a:solidFill>
                <a:latin typeface="Comic Sans MS" panose="030F0702030302020204" pitchFamily="66" charset="0"/>
                <a:ea typeface="隶书" panose="02010509060101010101" pitchFamily="49" charset="-122"/>
              </a:rPr>
              <a:t>3</a:t>
            </a:r>
            <a:r>
              <a:rPr lang="zh-CN" altLang="en-US" sz="2300" b="1" dirty="0">
                <a:solidFill>
                  <a:srgbClr val="0000FF"/>
                </a:solidFill>
                <a:latin typeface="Comic Sans MS" panose="030F0702030302020204" pitchFamily="66" charset="0"/>
                <a:ea typeface="隶书" panose="02010509060101010101" pitchFamily="49" charset="-122"/>
              </a:rPr>
              <a:t>．谢希仁著：</a:t>
            </a:r>
            <a:r>
              <a:rPr lang="en-US" altLang="zh-CN" sz="2300" b="1" dirty="0">
                <a:solidFill>
                  <a:srgbClr val="0000FF"/>
                </a:solidFill>
                <a:latin typeface="Comic Sans MS" panose="030F0702030302020204" pitchFamily="66" charset="0"/>
                <a:ea typeface="隶书" panose="02010509060101010101" pitchFamily="49" charset="-122"/>
              </a:rPr>
              <a:t>《</a:t>
            </a:r>
            <a:r>
              <a:rPr lang="zh-CN" altLang="en-US" sz="2300" b="1" dirty="0">
                <a:solidFill>
                  <a:srgbClr val="0000FF"/>
                </a:solidFill>
                <a:latin typeface="Comic Sans MS" panose="030F0702030302020204" pitchFamily="66" charset="0"/>
                <a:ea typeface="隶书" panose="02010509060101010101" pitchFamily="49" charset="-122"/>
              </a:rPr>
              <a:t>计算机网络（第</a:t>
            </a:r>
            <a:r>
              <a:rPr lang="en-US" altLang="zh-CN" sz="2300" b="1" dirty="0">
                <a:solidFill>
                  <a:srgbClr val="0000FF"/>
                </a:solidFill>
                <a:latin typeface="Comic Sans MS" panose="030F0702030302020204" pitchFamily="66" charset="0"/>
                <a:ea typeface="隶书" panose="02010509060101010101" pitchFamily="49" charset="-122"/>
              </a:rPr>
              <a:t>6</a:t>
            </a:r>
            <a:r>
              <a:rPr lang="zh-CN" altLang="en-US" sz="2300" b="1" dirty="0">
                <a:solidFill>
                  <a:srgbClr val="0000FF"/>
                </a:solidFill>
                <a:latin typeface="Comic Sans MS" panose="030F0702030302020204" pitchFamily="66" charset="0"/>
                <a:ea typeface="隶书" panose="02010509060101010101" pitchFamily="49" charset="-122"/>
              </a:rPr>
              <a:t>版）</a:t>
            </a:r>
            <a:r>
              <a:rPr lang="en-US" altLang="zh-CN" sz="2300" b="1" dirty="0">
                <a:solidFill>
                  <a:srgbClr val="0000FF"/>
                </a:solidFill>
                <a:latin typeface="Comic Sans MS" panose="030F0702030302020204" pitchFamily="66" charset="0"/>
                <a:ea typeface="隶书" panose="02010509060101010101" pitchFamily="49" charset="-122"/>
              </a:rPr>
              <a:t>》</a:t>
            </a:r>
            <a:r>
              <a:rPr lang="zh-CN" altLang="en-US" sz="2300" b="1" dirty="0">
                <a:solidFill>
                  <a:srgbClr val="0000FF"/>
                </a:solidFill>
                <a:latin typeface="Comic Sans MS" panose="030F0702030302020204" pitchFamily="66" charset="0"/>
                <a:ea typeface="隶书" panose="02010509060101010101" pitchFamily="49" charset="-122"/>
              </a:rPr>
              <a:t>，电子工业出版社，</a:t>
            </a:r>
            <a:r>
              <a:rPr lang="en-US" altLang="zh-CN" sz="2300" b="1" dirty="0">
                <a:solidFill>
                  <a:srgbClr val="0000FF"/>
                </a:solidFill>
                <a:latin typeface="Comic Sans MS" panose="030F0702030302020204" pitchFamily="66" charset="0"/>
                <a:ea typeface="隶书" panose="02010509060101010101" pitchFamily="49" charset="-122"/>
              </a:rPr>
              <a:t>2013.6</a:t>
            </a:r>
            <a:r>
              <a:rPr lang="zh-CN" altLang="en-US" sz="2300" b="1" dirty="0">
                <a:solidFill>
                  <a:srgbClr val="0000FF"/>
                </a:solidFill>
                <a:latin typeface="Comic Sans MS" panose="030F0702030302020204" pitchFamily="66" charset="0"/>
                <a:ea typeface="隶书" panose="02010509060101010101" pitchFamily="49" charset="-122"/>
              </a:rPr>
              <a:t>。</a:t>
            </a:r>
            <a:endParaRPr lang="en-US" altLang="zh-CN" sz="2300" b="1" dirty="0">
              <a:solidFill>
                <a:srgbClr val="0000FF"/>
              </a:solidFill>
              <a:latin typeface="Comic Sans MS" panose="030F0702030302020204" pitchFamily="66" charset="0"/>
              <a:ea typeface="隶书" panose="02010509060101010101" pitchFamily="49" charset="-122"/>
            </a:endParaRPr>
          </a:p>
          <a:p>
            <a:pPr eaLnBrk="1" hangingPunct="1">
              <a:buFont typeface="Wingdings" panose="05000000000000000000" pitchFamily="2" charset="2"/>
              <a:buNone/>
            </a:pPr>
            <a:r>
              <a:rPr lang="en-US" altLang="zh-CN" sz="2300" b="1" dirty="0">
                <a:solidFill>
                  <a:srgbClr val="0000FF"/>
                </a:solidFill>
                <a:latin typeface="Comic Sans MS" panose="030F0702030302020204" pitchFamily="66" charset="0"/>
                <a:ea typeface="隶书" panose="02010509060101010101" pitchFamily="49" charset="-122"/>
              </a:rPr>
              <a:t>      4.</a:t>
            </a:r>
            <a:r>
              <a:rPr lang="zh-CN" altLang="en-US" sz="2300" b="1" dirty="0">
                <a:solidFill>
                  <a:srgbClr val="0000FF"/>
                </a:solidFill>
                <a:latin typeface="Comic Sans MS" panose="030F0702030302020204" pitchFamily="66" charset="0"/>
                <a:ea typeface="隶书" panose="02010509060101010101" pitchFamily="49" charset="-122"/>
              </a:rPr>
              <a:t> 唐纳德</a:t>
            </a:r>
            <a:r>
              <a:rPr lang="en-US" altLang="zh-CN" sz="2300" b="1" dirty="0">
                <a:solidFill>
                  <a:srgbClr val="0000FF"/>
                </a:solidFill>
                <a:latin typeface="Comic Sans MS" panose="030F0702030302020204" pitchFamily="66" charset="0"/>
                <a:ea typeface="隶书" panose="02010509060101010101" pitchFamily="49" charset="-122"/>
              </a:rPr>
              <a:t>.</a:t>
            </a:r>
            <a:r>
              <a:rPr lang="zh-CN" altLang="en-US" sz="2300" b="1" dirty="0">
                <a:solidFill>
                  <a:srgbClr val="0000FF"/>
                </a:solidFill>
                <a:latin typeface="Comic Sans MS" panose="030F0702030302020204" pitchFamily="66" charset="0"/>
                <a:ea typeface="隶书" panose="02010509060101010101" pitchFamily="49" charset="-122"/>
              </a:rPr>
              <a:t>斯蒂文</a:t>
            </a:r>
            <a:r>
              <a:rPr lang="en-US" altLang="zh-CN" sz="2300" b="1" dirty="0">
                <a:solidFill>
                  <a:srgbClr val="0000FF"/>
                </a:solidFill>
                <a:latin typeface="Comic Sans MS" panose="030F0702030302020204" pitchFamily="66" charset="0"/>
                <a:ea typeface="隶书" panose="02010509060101010101" pitchFamily="49" charset="-122"/>
              </a:rPr>
              <a:t>,TCP/IP</a:t>
            </a:r>
            <a:r>
              <a:rPr lang="zh-CN" altLang="en-US" sz="2300" b="1" dirty="0">
                <a:solidFill>
                  <a:srgbClr val="0000FF"/>
                </a:solidFill>
                <a:latin typeface="Comic Sans MS" panose="030F0702030302020204" pitchFamily="66" charset="0"/>
                <a:ea typeface="隶书" panose="02010509060101010101" pitchFamily="49" charset="-122"/>
              </a:rPr>
              <a:t>协议祥解</a:t>
            </a:r>
            <a:r>
              <a:rPr lang="en-US" altLang="zh-CN" sz="2300" b="1" dirty="0">
                <a:solidFill>
                  <a:srgbClr val="0000FF"/>
                </a:solidFill>
                <a:latin typeface="Comic Sans MS" panose="030F0702030302020204" pitchFamily="66" charset="0"/>
                <a:ea typeface="隶书" panose="02010509060101010101" pitchFamily="49" charset="-122"/>
              </a:rPr>
              <a:t>,</a:t>
            </a:r>
            <a:r>
              <a:rPr lang="zh-CN" altLang="en-US" sz="2300" b="1" dirty="0">
                <a:solidFill>
                  <a:srgbClr val="0000FF"/>
                </a:solidFill>
                <a:latin typeface="Comic Sans MS" panose="030F0702030302020204" pitchFamily="66" charset="0"/>
                <a:ea typeface="隶书" panose="02010509060101010101" pitchFamily="49" charset="-122"/>
              </a:rPr>
              <a:t>电子工业出版社 </a:t>
            </a:r>
          </a:p>
          <a:p>
            <a:pPr eaLnBrk="1" hangingPunct="1">
              <a:buFont typeface="Wingdings" panose="05000000000000000000" pitchFamily="2" charset="2"/>
              <a:buNone/>
            </a:pPr>
            <a:endParaRPr lang="en-US" altLang="zh-CN" sz="2400" b="1" dirty="0">
              <a:solidFill>
                <a:srgbClr val="0000FF"/>
              </a:solidFill>
              <a:latin typeface="Comic Sans MS" panose="030F0702030302020204" pitchFamily="66" charset="0"/>
              <a:ea typeface="隶书" panose="02010509060101010101" pitchFamily="49" charset="-122"/>
            </a:endParaRPr>
          </a:p>
          <a:p>
            <a:pPr eaLnBrk="1" hangingPunct="1">
              <a:buFont typeface="Wingdings" panose="05000000000000000000" pitchFamily="2" charset="2"/>
              <a:buNone/>
            </a:pPr>
            <a:endParaRPr lang="zh-CN" altLang="en-US" sz="2400" b="1" dirty="0">
              <a:solidFill>
                <a:srgbClr val="0000FF"/>
              </a:solidFill>
              <a:latin typeface="Comic Sans MS" panose="030F0702030302020204" pitchFamily="66" charset="0"/>
              <a:ea typeface="隶书" panose="02010509060101010101" pitchFamily="49" charset="-122"/>
            </a:endParaRPr>
          </a:p>
        </p:txBody>
      </p:sp>
      <p:pic>
        <p:nvPicPr>
          <p:cNvPr id="4" name="Picture 1" descr="C:\Users\zhaoy\AppData\Roaming\Tencent\Users\2633420271\QQ\WinTemp\RichOle\56IUN09WD@~~L7`E]RFIO1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3984" y="1134840"/>
            <a:ext cx="1832509" cy="25865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3"/>
          <p:cNvSpPr>
            <a:spLocks noGrp="1" noChangeArrowheads="1"/>
          </p:cNvSpPr>
          <p:nvPr>
            <p:ph type="body" sz="half" idx="4294967295"/>
          </p:nvPr>
        </p:nvSpPr>
        <p:spPr>
          <a:xfrm>
            <a:off x="492125" y="904875"/>
            <a:ext cx="8408035" cy="4457700"/>
          </a:xfrm>
        </p:spPr>
        <p:txBody>
          <a:bodyPr/>
          <a:lstStyle/>
          <a:p>
            <a:pPr eaLnBrk="1" hangingPunct="1">
              <a:spcBef>
                <a:spcPct val="0"/>
              </a:spcBef>
              <a:buFont typeface="Wingdings" pitchFamily="2" charset="2"/>
              <a:buNone/>
            </a:pPr>
            <a:r>
              <a:rPr lang="en-US" altLang="zh-CN" sz="2800" i="1" kern="1200" dirty="0">
                <a:solidFill>
                  <a:srgbClr val="FF0000"/>
                </a:solidFill>
                <a:latin typeface="Tahoma" panose="020B0604030504040204" pitchFamily="34" charset="0"/>
                <a:ea typeface="宋体" panose="02010600030101010101" pitchFamily="2" charset="-122"/>
              </a:rPr>
              <a:t>2005-present</a:t>
            </a:r>
          </a:p>
          <a:p>
            <a:pPr eaLnBrk="1" hangingPunct="1"/>
            <a:r>
              <a:rPr lang="en-US" altLang="zh-CN" sz="2400" dirty="0">
                <a:solidFill>
                  <a:srgbClr val="0000FF"/>
                </a:solidFill>
                <a:ea typeface="ＭＳ Ｐゴシック" pitchFamily="34" charset="-128"/>
              </a:rPr>
              <a:t>~5B devices attached to Internet </a:t>
            </a:r>
            <a:r>
              <a:rPr lang="en-US" altLang="zh-CN" sz="1800" dirty="0">
                <a:solidFill>
                  <a:srgbClr val="0000FF"/>
                </a:solidFill>
                <a:ea typeface="ＭＳ Ｐゴシック" pitchFamily="34" charset="-128"/>
              </a:rPr>
              <a:t>(2016)</a:t>
            </a:r>
          </a:p>
          <a:p>
            <a:pPr marL="682625" lvl="1" indent="-225425" eaLnBrk="1" hangingPunct="1"/>
            <a:r>
              <a:rPr lang="en-US" altLang="zh-CN" sz="2000" dirty="0">
                <a:solidFill>
                  <a:srgbClr val="0000FF"/>
                </a:solidFill>
                <a:ea typeface="ＭＳ Ｐゴシック" pitchFamily="34" charset="-128"/>
              </a:rPr>
              <a:t>smartphones and tablets</a:t>
            </a:r>
          </a:p>
          <a:p>
            <a:pPr eaLnBrk="1" hangingPunct="1"/>
            <a:r>
              <a:rPr lang="en-US" altLang="zh-CN" sz="2400" dirty="0">
                <a:solidFill>
                  <a:srgbClr val="0000FF"/>
                </a:solidFill>
                <a:ea typeface="ＭＳ Ｐゴシック" pitchFamily="34" charset="-128"/>
              </a:rPr>
              <a:t>aggressive deployment of broadband access</a:t>
            </a:r>
          </a:p>
          <a:p>
            <a:pPr eaLnBrk="1" hangingPunct="1"/>
            <a:r>
              <a:rPr lang="en-US" altLang="zh-CN" sz="2400" dirty="0">
                <a:solidFill>
                  <a:srgbClr val="0000FF"/>
                </a:solidFill>
                <a:ea typeface="ＭＳ Ｐゴシック" pitchFamily="34" charset="-128"/>
              </a:rPr>
              <a:t>increasing ubiquity of high-speed wireless access</a:t>
            </a:r>
          </a:p>
          <a:p>
            <a:pPr eaLnBrk="1" hangingPunct="1"/>
            <a:r>
              <a:rPr lang="en-US" altLang="zh-CN" sz="2400" dirty="0">
                <a:solidFill>
                  <a:srgbClr val="0000FF"/>
                </a:solidFill>
                <a:ea typeface="ＭＳ Ｐゴシック" pitchFamily="34" charset="-128"/>
              </a:rPr>
              <a:t>emergence of online social networks: </a:t>
            </a:r>
          </a:p>
          <a:p>
            <a:pPr marL="682625" lvl="1" indent="-225425" eaLnBrk="1" hangingPunct="1"/>
            <a:r>
              <a:rPr lang="en-US" altLang="zh-CN" sz="2000" dirty="0">
                <a:solidFill>
                  <a:srgbClr val="0000FF"/>
                </a:solidFill>
                <a:ea typeface="ＭＳ Ｐゴシック" pitchFamily="34" charset="-128"/>
              </a:rPr>
              <a:t>Facebook: ~ one billion users</a:t>
            </a:r>
            <a:endParaRPr lang="en-US" altLang="zh-CN" dirty="0">
              <a:solidFill>
                <a:srgbClr val="0000FF"/>
              </a:solidFill>
              <a:ea typeface="ＭＳ Ｐゴシック" pitchFamily="34" charset="-128"/>
            </a:endParaRPr>
          </a:p>
          <a:p>
            <a:pPr eaLnBrk="1" hangingPunct="1"/>
            <a:r>
              <a:rPr lang="en-US" altLang="zh-CN" sz="2400" dirty="0">
                <a:solidFill>
                  <a:srgbClr val="0000FF"/>
                </a:solidFill>
                <a:ea typeface="ＭＳ Ｐゴシック" pitchFamily="34" charset="-128"/>
              </a:rPr>
              <a:t>service providers (Google, Microsoft) create their own networks</a:t>
            </a:r>
          </a:p>
          <a:p>
            <a:pPr marL="682625" lvl="1" indent="-225425" eaLnBrk="1" hangingPunct="1"/>
            <a:r>
              <a:rPr lang="en-US" altLang="zh-CN" dirty="0">
                <a:solidFill>
                  <a:srgbClr val="0000FF"/>
                </a:solidFill>
                <a:ea typeface="ＭＳ Ｐゴシック" pitchFamily="34" charset="-128"/>
              </a:rPr>
              <a:t>bypass  Internet, providing </a:t>
            </a:r>
            <a:r>
              <a:rPr lang="ja-JP" altLang="en-US" dirty="0">
                <a:solidFill>
                  <a:srgbClr val="0000FF"/>
                </a:solidFill>
                <a:ea typeface="ＭＳ Ｐゴシック" pitchFamily="34" charset="-128"/>
              </a:rPr>
              <a:t>“</a:t>
            </a:r>
            <a:r>
              <a:rPr lang="en-US" altLang="ja-JP" dirty="0">
                <a:solidFill>
                  <a:srgbClr val="0000FF"/>
                </a:solidFill>
                <a:ea typeface="ＭＳ Ｐゴシック" pitchFamily="34" charset="-128"/>
              </a:rPr>
              <a:t>instantaneous</a:t>
            </a:r>
            <a:r>
              <a:rPr lang="ja-JP" altLang="en-US" dirty="0">
                <a:solidFill>
                  <a:srgbClr val="0000FF"/>
                </a:solidFill>
                <a:ea typeface="ＭＳ Ｐゴシック" pitchFamily="34" charset="-128"/>
              </a:rPr>
              <a:t>”</a:t>
            </a:r>
            <a:r>
              <a:rPr lang="en-US" altLang="ja-JP" dirty="0">
                <a:solidFill>
                  <a:srgbClr val="0000FF"/>
                </a:solidFill>
                <a:ea typeface="ＭＳ Ｐゴシック" pitchFamily="34" charset="-128"/>
              </a:rPr>
              <a:t> access to search, video content, email, etc.</a:t>
            </a:r>
          </a:p>
          <a:p>
            <a:pPr eaLnBrk="1" hangingPunct="1"/>
            <a:r>
              <a:rPr lang="en-US" altLang="zh-CN" sz="2400" dirty="0">
                <a:solidFill>
                  <a:srgbClr val="0000FF"/>
                </a:solidFill>
                <a:ea typeface="ＭＳ Ｐゴシック" pitchFamily="34" charset="-128"/>
              </a:rPr>
              <a:t>e-commerce, universities, enterprises running their services in </a:t>
            </a:r>
            <a:r>
              <a:rPr lang="ja-JP" altLang="en-US" sz="2400" dirty="0">
                <a:solidFill>
                  <a:srgbClr val="0000FF"/>
                </a:solidFill>
                <a:ea typeface="ＭＳ Ｐゴシック" pitchFamily="34" charset="-128"/>
              </a:rPr>
              <a:t>“</a:t>
            </a:r>
            <a:r>
              <a:rPr lang="en-US" altLang="ja-JP" sz="2400" dirty="0">
                <a:solidFill>
                  <a:srgbClr val="0000FF"/>
                </a:solidFill>
                <a:ea typeface="ＭＳ Ｐゴシック" pitchFamily="34" charset="-128"/>
              </a:rPr>
              <a:t>cloud</a:t>
            </a:r>
            <a:r>
              <a:rPr lang="ja-JP" altLang="en-US" sz="2400" dirty="0">
                <a:solidFill>
                  <a:srgbClr val="0000FF"/>
                </a:solidFill>
                <a:ea typeface="ＭＳ Ｐゴシック" pitchFamily="34" charset="-128"/>
              </a:rPr>
              <a:t>”</a:t>
            </a:r>
            <a:r>
              <a:rPr lang="en-US" altLang="ja-JP" sz="2400" dirty="0">
                <a:solidFill>
                  <a:srgbClr val="0000FF"/>
                </a:solidFill>
                <a:ea typeface="ＭＳ Ｐゴシック" pitchFamily="34" charset="-128"/>
              </a:rPr>
              <a:t> (e.g., Amazon EC2)</a:t>
            </a:r>
            <a:endParaRPr lang="en-US" altLang="zh-CN" sz="2400" dirty="0">
              <a:solidFill>
                <a:srgbClr val="0000FF"/>
              </a:solidFill>
              <a:ea typeface="ＭＳ Ｐゴシック" pitchFamily="34" charset="-128"/>
            </a:endParaRPr>
          </a:p>
        </p:txBody>
      </p:sp>
      <p:sp>
        <p:nvSpPr>
          <p:cNvPr id="82950" name="Slide Number Placeholder 3"/>
          <p:cNvSpPr>
            <a:spLocks noGrp="1"/>
          </p:cNvSpPr>
          <p:nvPr>
            <p:ph type="sldNum" sz="quarter" idx="4294967295"/>
          </p:nvPr>
        </p:nvSpPr>
        <p:spPr>
          <a:xfrm>
            <a:off x="8324850" y="6462713"/>
            <a:ext cx="676275" cy="27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871E1A6E-ADD9-4BE9-A7B5-6F472EA1011B}" type="slidenum">
              <a:rPr lang="en-US" altLang="zh-CN" sz="1200" smtClean="0">
                <a:latin typeface="Tahoma" pitchFamily="34" charset="0"/>
              </a:rPr>
              <a:pPr/>
              <a:t>30</a:t>
            </a:fld>
            <a:endParaRPr lang="en-US" altLang="zh-CN" sz="1200" dirty="0">
              <a:latin typeface="Tahoma" pitchFamily="34" charset="0"/>
            </a:endParaRPr>
          </a:p>
        </p:txBody>
      </p:sp>
    </p:spTree>
    <p:extLst>
      <p:ext uri="{BB962C8B-B14F-4D97-AF65-F5344CB8AC3E}">
        <p14:creationId xmlns:p14="http://schemas.microsoft.com/office/powerpoint/2010/main" val="28097199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02CA3309-6E1C-4541-BB44-995748A005FE}" type="slidenum">
              <a:rPr lang="zh-CN" altLang="en-US" sz="1400">
                <a:latin typeface="Tahoma" panose="020B0604030504040204" pitchFamily="34" charset="0"/>
              </a:rPr>
              <a:pPr/>
              <a:t>31</a:t>
            </a:fld>
            <a:endParaRPr lang="en-US" altLang="zh-CN" sz="1400">
              <a:latin typeface="Tahoma" panose="020B0604030504040204" pitchFamily="34" charset="0"/>
            </a:endParaRPr>
          </a:p>
        </p:txBody>
      </p:sp>
      <p:pic>
        <p:nvPicPr>
          <p:cNvPr id="68611" name="Picture 4" descr="arpanet2"/>
          <p:cNvPicPr>
            <a:picLocks noChangeAspect="1" noChangeArrowheads="1"/>
          </p:cNvPicPr>
          <p:nvPr/>
        </p:nvPicPr>
        <p:blipFill>
          <a:blip r:embed="rId2">
            <a:extLst>
              <a:ext uri="{28A0092B-C50C-407E-A947-70E740481C1C}">
                <a14:useLocalDpi xmlns:a14="http://schemas.microsoft.com/office/drawing/2010/main" val="0"/>
              </a:ext>
            </a:extLst>
          </a:blip>
          <a:srcRect b="8458"/>
          <a:stretch>
            <a:fillRect/>
          </a:stretch>
        </p:blipFill>
        <p:spPr bwMode="auto">
          <a:xfrm>
            <a:off x="1441450" y="942975"/>
            <a:ext cx="5699125" cy="553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69624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5467" y="6231656"/>
            <a:ext cx="7793037" cy="346126"/>
          </a:xfrm>
        </p:spPr>
        <p:txBody>
          <a:bodyPr/>
          <a:lstStyle/>
          <a:p>
            <a:pPr algn="just"/>
            <a:r>
              <a:rPr lang="en-US" altLang="zh-CN" sz="2000" dirty="0"/>
              <a:t>Timothy B. Lee , 40 maps that explain the internet, https://www.vox.com/a/internet-maps, 2014.</a:t>
            </a:r>
            <a:endParaRPr lang="zh-CN" altLang="en-US" sz="2000" dirty="0"/>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70154" y="786821"/>
            <a:ext cx="7197214" cy="5138206"/>
          </a:xfrm>
        </p:spPr>
      </p:pic>
      <p:sp>
        <p:nvSpPr>
          <p:cNvPr id="4" name="灯片编号占位符 3"/>
          <p:cNvSpPr>
            <a:spLocks noGrp="1"/>
          </p:cNvSpPr>
          <p:nvPr>
            <p:ph type="sldNum" sz="quarter" idx="11"/>
          </p:nvPr>
        </p:nvSpPr>
        <p:spPr/>
        <p:txBody>
          <a:bodyPr/>
          <a:lstStyle/>
          <a:p>
            <a:fld id="{5F1CAB9D-2163-45B0-8D3A-3698428F5D93}" type="slidenum">
              <a:rPr lang="zh-CN" altLang="en-US" smtClean="0"/>
              <a:pPr/>
              <a:t>32</a:t>
            </a:fld>
            <a:endParaRPr lang="en-US" altLang="zh-CN"/>
          </a:p>
        </p:txBody>
      </p:sp>
    </p:spTree>
    <p:extLst>
      <p:ext uri="{BB962C8B-B14F-4D97-AF65-F5344CB8AC3E}">
        <p14:creationId xmlns:p14="http://schemas.microsoft.com/office/powerpoint/2010/main" val="41728606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0281" y="6120580"/>
            <a:ext cx="7793037" cy="589935"/>
          </a:xfrm>
        </p:spPr>
        <p:txBody>
          <a:bodyPr/>
          <a:lstStyle/>
          <a:p>
            <a:r>
              <a:rPr lang="en-US" altLang="zh-CN" sz="1800" dirty="0"/>
              <a:t>www.internetworldstats.com</a:t>
            </a:r>
            <a:endParaRPr lang="zh-CN" altLang="en-US" sz="1800" dirty="0"/>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1"/>
          </p:nvPr>
        </p:nvSpPr>
        <p:spPr/>
        <p:txBody>
          <a:bodyPr/>
          <a:lstStyle/>
          <a:p>
            <a:fld id="{5F1CAB9D-2163-45B0-8D3A-3698428F5D93}" type="slidenum">
              <a:rPr lang="zh-CN" altLang="en-US" smtClean="0"/>
              <a:pPr/>
              <a:t>33</a:t>
            </a:fld>
            <a:endParaRPr lang="en-US" altLang="zh-CN"/>
          </a:p>
        </p:txBody>
      </p:sp>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023" y="667215"/>
            <a:ext cx="6424919" cy="56598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08060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FA8600A2-EFBE-40A4-883C-19D5FD516661}" type="slidenum">
              <a:rPr lang="zh-CN" altLang="en-US" sz="1400">
                <a:latin typeface="Tahoma" panose="020B0604030504040204" pitchFamily="34" charset="0"/>
              </a:rPr>
              <a:pPr/>
              <a:t>34</a:t>
            </a:fld>
            <a:endParaRPr lang="en-US" altLang="zh-CN" sz="1400">
              <a:latin typeface="Tahoma" panose="020B0604030504040204" pitchFamily="34" charset="0"/>
            </a:endParaRPr>
          </a:p>
        </p:txBody>
      </p:sp>
      <p:sp>
        <p:nvSpPr>
          <p:cNvPr id="252932" name="Rectangle 4"/>
          <p:cNvSpPr>
            <a:spLocks noChangeArrowheads="1"/>
          </p:cNvSpPr>
          <p:nvPr/>
        </p:nvSpPr>
        <p:spPr bwMode="auto">
          <a:xfrm>
            <a:off x="652463" y="1077913"/>
            <a:ext cx="8001000" cy="5334000"/>
          </a:xfrm>
          <a:prstGeom prst="rect">
            <a:avLst/>
          </a:prstGeom>
          <a:noFill/>
          <a:ln w="9525">
            <a:noFill/>
            <a:miter lim="800000"/>
            <a:headEnd/>
            <a:tailEnd/>
          </a:ln>
          <a:effectLst/>
        </p:spPr>
        <p:txBody>
          <a:bodyPr/>
          <a:lstStyle/>
          <a:p>
            <a:pPr marL="342900" indent="-342900" eaLnBrk="1" hangingPunct="1">
              <a:spcBef>
                <a:spcPct val="20000"/>
              </a:spcBef>
              <a:buClr>
                <a:schemeClr val="tx2"/>
              </a:buClr>
              <a:buSzPct val="75000"/>
              <a:buFont typeface="Wingdings" pitchFamily="2" charset="2"/>
              <a:buChar char="n"/>
              <a:defRPr/>
            </a:pPr>
            <a:r>
              <a:rPr kumimoji="1" lang="en-US" altLang="zh-CN" dirty="0">
                <a:solidFill>
                  <a:schemeClr val="hlink"/>
                </a:solidFill>
                <a:effectLst>
                  <a:outerShdw blurRad="38100" dist="38100" dir="2700000" algn="tl">
                    <a:srgbClr val="C0C0C0"/>
                  </a:outerShdw>
                </a:effectLst>
              </a:rPr>
              <a:t>IETF</a:t>
            </a:r>
            <a:r>
              <a:rPr kumimoji="1" lang="en-US" altLang="zh-CN" dirty="0">
                <a:solidFill>
                  <a:srgbClr val="FF0000"/>
                </a:solidFill>
                <a:effectLst>
                  <a:outerShdw blurRad="38100" dist="38100" dir="2700000" algn="tl">
                    <a:srgbClr val="C0C0C0"/>
                  </a:outerShdw>
                </a:effectLst>
              </a:rPr>
              <a:t> </a:t>
            </a:r>
            <a:r>
              <a:rPr kumimoji="1" lang="en-US" altLang="zh-CN" sz="2000" dirty="0">
                <a:solidFill>
                  <a:srgbClr val="FF0000"/>
                </a:solidFill>
                <a:effectLst>
                  <a:outerShdw blurRad="38100" dist="38100" dir="2700000" algn="tl">
                    <a:srgbClr val="C0C0C0"/>
                  </a:outerShdw>
                </a:effectLst>
              </a:rPr>
              <a:t>(Internet Engineering Task Force)</a:t>
            </a:r>
            <a:r>
              <a:rPr kumimoji="1" lang="en-US" altLang="zh-CN" dirty="0">
                <a:solidFill>
                  <a:srgbClr val="FF0000"/>
                </a:solidFill>
                <a:effectLst>
                  <a:outerShdw blurRad="38100" dist="38100" dir="2700000" algn="tl">
                    <a:srgbClr val="C0C0C0"/>
                  </a:outerShdw>
                </a:effectLst>
              </a:rPr>
              <a:t>, </a:t>
            </a:r>
            <a:r>
              <a:rPr kumimoji="1" lang="en-US" altLang="zh-CN" dirty="0">
                <a:solidFill>
                  <a:srgbClr val="FF0000"/>
                </a:solidFill>
                <a:effectLst>
                  <a:outerShdw blurRad="38100" dist="38100" dir="2700000" algn="tl">
                    <a:srgbClr val="C0C0C0"/>
                  </a:outerShdw>
                </a:effectLst>
                <a:hlinkClick r:id="rId2"/>
              </a:rPr>
              <a:t>http://www.ietf.org</a:t>
            </a:r>
            <a:endParaRPr kumimoji="1" lang="en-US" altLang="zh-CN" dirty="0">
              <a:solidFill>
                <a:srgbClr val="FF0000"/>
              </a:solidFill>
              <a:effectLst>
                <a:outerShdw blurRad="38100" dist="38100" dir="2700000" algn="tl">
                  <a:srgbClr val="C0C0C0"/>
                </a:outerShdw>
              </a:effectLst>
            </a:endParaRPr>
          </a:p>
          <a:p>
            <a:pPr marL="742950" lvl="1" indent="-285750" eaLnBrk="1" hangingPunct="1">
              <a:spcBef>
                <a:spcPct val="20000"/>
              </a:spcBef>
              <a:buClr>
                <a:schemeClr val="folHlink"/>
              </a:buClr>
              <a:buSzPct val="60000"/>
              <a:buFont typeface="Wingdings" pitchFamily="2" charset="2"/>
              <a:buChar char="u"/>
              <a:defRPr/>
            </a:pPr>
            <a:r>
              <a:rPr kumimoji="1" lang="en-US" altLang="zh-CN" dirty="0">
                <a:effectLst>
                  <a:outerShdw blurRad="38100" dist="38100" dir="2700000" algn="tl">
                    <a:srgbClr val="C0C0C0"/>
                  </a:outerShdw>
                </a:effectLst>
              </a:rPr>
              <a:t>Internet Society, </a:t>
            </a:r>
            <a:r>
              <a:rPr kumimoji="1" lang="en-US" altLang="zh-CN" dirty="0">
                <a:solidFill>
                  <a:srgbClr val="FF0000"/>
                </a:solidFill>
                <a:effectLst>
                  <a:outerShdw blurRad="38100" dist="38100" dir="2700000" algn="tl">
                    <a:srgbClr val="C0C0C0"/>
                  </a:outerShdw>
                </a:effectLst>
                <a:hlinkClick r:id="rId3"/>
              </a:rPr>
              <a:t>http://www.isoc.org</a:t>
            </a:r>
            <a:endParaRPr kumimoji="1" lang="en-US" altLang="zh-CN" dirty="0">
              <a:effectLst>
                <a:outerShdw blurRad="38100" dist="38100" dir="2700000" algn="tl">
                  <a:srgbClr val="C0C0C0"/>
                </a:outerShdw>
              </a:effectLst>
            </a:endParaRPr>
          </a:p>
          <a:p>
            <a:pPr marL="742950" lvl="1" indent="-285750" eaLnBrk="1" hangingPunct="1">
              <a:spcBef>
                <a:spcPct val="20000"/>
              </a:spcBef>
              <a:buClr>
                <a:schemeClr val="folHlink"/>
              </a:buClr>
              <a:buSzPct val="60000"/>
              <a:buFont typeface="Wingdings" pitchFamily="2" charset="2"/>
              <a:buChar char="u"/>
              <a:defRPr/>
            </a:pPr>
            <a:r>
              <a:rPr kumimoji="1" lang="en-US" altLang="zh-CN" dirty="0">
                <a:effectLst>
                  <a:outerShdw blurRad="38100" dist="38100" dir="2700000" algn="tl">
                    <a:srgbClr val="C0C0C0"/>
                  </a:outerShdw>
                </a:effectLst>
              </a:rPr>
              <a:t>IAB(Internet Architecture Board), </a:t>
            </a:r>
            <a:r>
              <a:rPr kumimoji="1" lang="en-US" altLang="zh-CN" dirty="0">
                <a:solidFill>
                  <a:srgbClr val="FF0000"/>
                </a:solidFill>
                <a:effectLst>
                  <a:outerShdw blurRad="38100" dist="38100" dir="2700000" algn="tl">
                    <a:srgbClr val="C0C0C0"/>
                  </a:outerShdw>
                </a:effectLst>
                <a:hlinkClick r:id="rId4"/>
              </a:rPr>
              <a:t>http://www.isi.edu/iab</a:t>
            </a:r>
            <a:endParaRPr kumimoji="1" lang="en-US" altLang="zh-CN" dirty="0">
              <a:solidFill>
                <a:srgbClr val="FF0000"/>
              </a:solidFill>
              <a:effectLst>
                <a:outerShdw blurRad="38100" dist="38100" dir="2700000" algn="tl">
                  <a:srgbClr val="C0C0C0"/>
                </a:outerShdw>
              </a:effectLst>
            </a:endParaRPr>
          </a:p>
          <a:p>
            <a:pPr marL="342900" indent="-342900" eaLnBrk="1" hangingPunct="1">
              <a:spcBef>
                <a:spcPct val="20000"/>
              </a:spcBef>
              <a:buClr>
                <a:schemeClr val="tx2"/>
              </a:buClr>
              <a:buSzPct val="75000"/>
              <a:buFont typeface="Wingdings" pitchFamily="2" charset="2"/>
              <a:buChar char="n"/>
              <a:defRPr/>
            </a:pPr>
            <a:endParaRPr kumimoji="1" lang="en-US" altLang="zh-CN" sz="1000" dirty="0">
              <a:solidFill>
                <a:srgbClr val="FF0000"/>
              </a:solidFill>
              <a:effectLst>
                <a:outerShdw blurRad="38100" dist="38100" dir="2700000" algn="tl">
                  <a:srgbClr val="C0C0C0"/>
                </a:outerShdw>
              </a:effectLst>
            </a:endParaRPr>
          </a:p>
          <a:p>
            <a:pPr marL="342900" indent="-342900" eaLnBrk="1" hangingPunct="1">
              <a:spcBef>
                <a:spcPct val="20000"/>
              </a:spcBef>
              <a:buClr>
                <a:schemeClr val="tx2"/>
              </a:buClr>
              <a:buSzPct val="75000"/>
              <a:buFont typeface="Wingdings" pitchFamily="2" charset="2"/>
              <a:buChar char="n"/>
              <a:defRPr/>
            </a:pPr>
            <a:r>
              <a:rPr kumimoji="1" lang="en-US" altLang="zh-CN" dirty="0">
                <a:solidFill>
                  <a:schemeClr val="hlink"/>
                </a:solidFill>
                <a:effectLst>
                  <a:outerShdw blurRad="38100" dist="38100" dir="2700000" algn="tl">
                    <a:srgbClr val="C0C0C0"/>
                  </a:outerShdw>
                </a:effectLst>
              </a:rPr>
              <a:t>W3C</a:t>
            </a:r>
            <a:r>
              <a:rPr kumimoji="1" lang="en-US" altLang="zh-CN" sz="1800" dirty="0">
                <a:solidFill>
                  <a:srgbClr val="FF0000"/>
                </a:solidFill>
                <a:effectLst>
                  <a:outerShdw blurRad="38100" dist="38100" dir="2700000" algn="tl">
                    <a:srgbClr val="C0C0C0"/>
                  </a:outerShdw>
                </a:effectLst>
              </a:rPr>
              <a:t> (The world Wide Web Consortium)</a:t>
            </a:r>
            <a:r>
              <a:rPr kumimoji="1" lang="en-US" altLang="zh-CN" dirty="0">
                <a:solidFill>
                  <a:srgbClr val="FF0000"/>
                </a:solidFill>
                <a:effectLst>
                  <a:outerShdw blurRad="38100" dist="38100" dir="2700000" algn="tl">
                    <a:srgbClr val="C0C0C0"/>
                  </a:outerShdw>
                </a:effectLst>
              </a:rPr>
              <a:t>, </a:t>
            </a:r>
            <a:r>
              <a:rPr kumimoji="1" lang="en-US" altLang="zh-CN" dirty="0">
                <a:solidFill>
                  <a:srgbClr val="FF0000"/>
                </a:solidFill>
                <a:effectLst>
                  <a:outerShdw blurRad="38100" dist="38100" dir="2700000" algn="tl">
                    <a:srgbClr val="C0C0C0"/>
                  </a:outerShdw>
                </a:effectLst>
                <a:hlinkClick r:id="rId5"/>
              </a:rPr>
              <a:t>www.w3.org/consortium</a:t>
            </a:r>
            <a:endParaRPr kumimoji="1" lang="en-US" altLang="zh-CN" dirty="0">
              <a:effectLst>
                <a:outerShdw blurRad="38100" dist="38100" dir="2700000" algn="tl">
                  <a:srgbClr val="C0C0C0"/>
                </a:outerShdw>
              </a:effectLst>
            </a:endParaRPr>
          </a:p>
          <a:p>
            <a:pPr marL="342900" indent="-342900" eaLnBrk="1" hangingPunct="1">
              <a:spcBef>
                <a:spcPct val="20000"/>
              </a:spcBef>
              <a:buClr>
                <a:schemeClr val="tx2"/>
              </a:buClr>
              <a:buSzPct val="75000"/>
              <a:buFont typeface="Wingdings" pitchFamily="2" charset="2"/>
              <a:buChar char="n"/>
              <a:defRPr/>
            </a:pPr>
            <a:r>
              <a:rPr kumimoji="1" lang="en-US" altLang="zh-CN" dirty="0">
                <a:solidFill>
                  <a:schemeClr val="hlink"/>
                </a:solidFill>
                <a:effectLst>
                  <a:outerShdw blurRad="38100" dist="38100" dir="2700000" algn="tl">
                    <a:srgbClr val="C0C0C0"/>
                  </a:outerShdw>
                </a:effectLst>
              </a:rPr>
              <a:t>ACM</a:t>
            </a:r>
            <a:r>
              <a:rPr kumimoji="1" lang="en-US" altLang="zh-CN" dirty="0">
                <a:effectLst>
                  <a:outerShdw blurRad="38100" dist="38100" dir="2700000" algn="tl">
                    <a:srgbClr val="C0C0C0"/>
                  </a:outerShdw>
                </a:effectLst>
              </a:rPr>
              <a:t> </a:t>
            </a:r>
            <a:r>
              <a:rPr kumimoji="1" lang="en-US" altLang="zh-CN" sz="1800" dirty="0">
                <a:solidFill>
                  <a:srgbClr val="FF0000"/>
                </a:solidFill>
                <a:effectLst>
                  <a:outerShdw blurRad="38100" dist="38100" dir="2700000" algn="tl">
                    <a:srgbClr val="C0C0C0"/>
                  </a:outerShdw>
                </a:effectLst>
              </a:rPr>
              <a:t>(Association for Computing Machine)</a:t>
            </a:r>
            <a:r>
              <a:rPr kumimoji="1" lang="en-US" altLang="zh-CN" dirty="0">
                <a:effectLst>
                  <a:outerShdw blurRad="38100" dist="38100" dir="2700000" algn="tl">
                    <a:srgbClr val="C0C0C0"/>
                  </a:outerShdw>
                </a:effectLst>
              </a:rPr>
              <a:t>, </a:t>
            </a:r>
            <a:r>
              <a:rPr kumimoji="1" lang="en-US" altLang="zh-CN" dirty="0">
                <a:solidFill>
                  <a:srgbClr val="FF0000"/>
                </a:solidFill>
                <a:effectLst>
                  <a:outerShdw blurRad="38100" dist="38100" dir="2700000" algn="tl">
                    <a:srgbClr val="C0C0C0"/>
                  </a:outerShdw>
                </a:effectLst>
                <a:hlinkClick r:id="rId6"/>
              </a:rPr>
              <a:t>http://www.acm.org/</a:t>
            </a:r>
            <a:endParaRPr kumimoji="1" lang="en-US" altLang="zh-CN" dirty="0">
              <a:solidFill>
                <a:srgbClr val="FF0000"/>
              </a:solidFill>
              <a:effectLst>
                <a:outerShdw blurRad="38100" dist="38100" dir="2700000" algn="tl">
                  <a:srgbClr val="C0C0C0"/>
                </a:outerShdw>
              </a:effectLst>
            </a:endParaRPr>
          </a:p>
          <a:p>
            <a:pPr marL="742950" lvl="1" indent="-285750" eaLnBrk="1" hangingPunct="1">
              <a:spcBef>
                <a:spcPct val="20000"/>
              </a:spcBef>
              <a:buClr>
                <a:schemeClr val="folHlink"/>
              </a:buClr>
              <a:buSzPct val="60000"/>
              <a:buFont typeface="Wingdings" pitchFamily="2" charset="2"/>
              <a:buChar char="u"/>
              <a:defRPr/>
            </a:pPr>
            <a:r>
              <a:rPr kumimoji="1" lang="en-US" altLang="zh-CN" dirty="0">
                <a:effectLst>
                  <a:outerShdw blurRad="38100" dist="38100" dir="2700000" algn="tl">
                    <a:srgbClr val="C0C0C0"/>
                  </a:outerShdw>
                </a:effectLst>
              </a:rPr>
              <a:t>IEEE, </a:t>
            </a:r>
            <a:r>
              <a:rPr kumimoji="1" lang="en-US" altLang="zh-CN" dirty="0">
                <a:solidFill>
                  <a:srgbClr val="FF0000"/>
                </a:solidFill>
                <a:effectLst>
                  <a:outerShdw blurRad="38100" dist="38100" dir="2700000" algn="tl">
                    <a:srgbClr val="C0C0C0"/>
                  </a:outerShdw>
                </a:effectLst>
                <a:hlinkClick r:id="rId7"/>
              </a:rPr>
              <a:t>http://www.ieee.org</a:t>
            </a:r>
            <a:endParaRPr kumimoji="1" lang="en-US" altLang="zh-CN" dirty="0">
              <a:solidFill>
                <a:srgbClr val="FF0000"/>
              </a:solidFill>
              <a:effectLst>
                <a:outerShdw blurRad="38100" dist="38100" dir="2700000" algn="tl">
                  <a:srgbClr val="C0C0C0"/>
                </a:outerShdw>
              </a:effectLst>
            </a:endParaRPr>
          </a:p>
          <a:p>
            <a:pPr marL="742950" lvl="1" indent="-285750" eaLnBrk="1" hangingPunct="1">
              <a:spcBef>
                <a:spcPct val="20000"/>
              </a:spcBef>
              <a:buClr>
                <a:schemeClr val="folHlink"/>
              </a:buClr>
              <a:buSzPct val="60000"/>
              <a:buFont typeface="Wingdings" pitchFamily="2" charset="2"/>
              <a:buChar char="u"/>
              <a:defRPr/>
            </a:pPr>
            <a:r>
              <a:rPr kumimoji="1" lang="en-US" altLang="zh-CN" dirty="0">
                <a:effectLst>
                  <a:outerShdw blurRad="38100" dist="38100" dir="2700000" algn="tl">
                    <a:srgbClr val="C0C0C0"/>
                  </a:outerShdw>
                </a:effectLst>
              </a:rPr>
              <a:t>SIGCOMM, </a:t>
            </a:r>
            <a:r>
              <a:rPr kumimoji="1" lang="en-US" altLang="zh-CN" dirty="0">
                <a:solidFill>
                  <a:srgbClr val="FF0000"/>
                </a:solidFill>
                <a:effectLst>
                  <a:outerShdw blurRad="38100" dist="38100" dir="2700000" algn="tl">
                    <a:srgbClr val="C0C0C0"/>
                  </a:outerShdw>
                </a:effectLst>
                <a:hlinkClick r:id="rId8"/>
              </a:rPr>
              <a:t>http://www.acm.org/sigcomm</a:t>
            </a:r>
            <a:endParaRPr kumimoji="1" lang="en-US" altLang="zh-CN" dirty="0">
              <a:effectLst>
                <a:outerShdw blurRad="38100" dist="38100" dir="2700000" algn="tl">
                  <a:srgbClr val="C0C0C0"/>
                </a:outerShdw>
              </a:effectLst>
            </a:endParaRPr>
          </a:p>
          <a:p>
            <a:pPr marL="742950" lvl="1" indent="-285750" eaLnBrk="1" hangingPunct="1">
              <a:spcBef>
                <a:spcPct val="20000"/>
              </a:spcBef>
              <a:buClr>
                <a:schemeClr val="folHlink"/>
              </a:buClr>
              <a:buSzPct val="60000"/>
              <a:buFont typeface="Wingdings" pitchFamily="2" charset="2"/>
              <a:buChar char="u"/>
              <a:defRPr/>
            </a:pPr>
            <a:r>
              <a:rPr kumimoji="1" lang="en-US" altLang="zh-CN" dirty="0">
                <a:effectLst>
                  <a:outerShdw blurRad="38100" dist="38100" dir="2700000" algn="tl">
                    <a:srgbClr val="C0C0C0"/>
                  </a:outerShdw>
                </a:effectLst>
              </a:rPr>
              <a:t>IEEE Communications Society, </a:t>
            </a:r>
            <a:r>
              <a:rPr kumimoji="1" lang="en-US" altLang="zh-CN" dirty="0">
                <a:solidFill>
                  <a:srgbClr val="FF0000"/>
                </a:solidFill>
                <a:effectLst>
                  <a:outerShdw blurRad="38100" dist="38100" dir="2700000" algn="tl">
                    <a:srgbClr val="C0C0C0"/>
                  </a:outerShdw>
                </a:effectLst>
                <a:hlinkClick r:id="rId9"/>
              </a:rPr>
              <a:t>http://www.comsoc.org</a:t>
            </a:r>
            <a:endParaRPr kumimoji="1" lang="en-US" altLang="zh-CN" dirty="0">
              <a:solidFill>
                <a:srgbClr val="FF0000"/>
              </a:solidFill>
              <a:effectLst>
                <a:outerShdw blurRad="38100" dist="38100" dir="2700000" algn="tl">
                  <a:srgbClr val="C0C0C0"/>
                </a:outerShdw>
              </a:effectLst>
            </a:endParaRPr>
          </a:p>
          <a:p>
            <a:pPr marL="742950" lvl="1" indent="-285750" eaLnBrk="1" hangingPunct="1">
              <a:spcBef>
                <a:spcPct val="20000"/>
              </a:spcBef>
              <a:buClr>
                <a:schemeClr val="folHlink"/>
              </a:buClr>
              <a:buSzPct val="60000"/>
              <a:buFont typeface="Wingdings" pitchFamily="2" charset="2"/>
              <a:buChar char="u"/>
              <a:defRPr/>
            </a:pPr>
            <a:r>
              <a:rPr kumimoji="1" lang="en-US" altLang="zh-CN" dirty="0">
                <a:effectLst>
                  <a:outerShdw blurRad="38100" dist="38100" dir="2700000" algn="tl">
                    <a:srgbClr val="C0C0C0"/>
                  </a:outerShdw>
                </a:effectLst>
              </a:rPr>
              <a:t>IEEE Computer Society, </a:t>
            </a:r>
            <a:r>
              <a:rPr kumimoji="1" lang="en-US" altLang="zh-CN" dirty="0">
                <a:solidFill>
                  <a:srgbClr val="FF0000"/>
                </a:solidFill>
                <a:effectLst>
                  <a:outerShdw blurRad="38100" dist="38100" dir="2700000" algn="tl">
                    <a:srgbClr val="C0C0C0"/>
                  </a:outerShdw>
                </a:effectLst>
                <a:hlinkClick r:id="rId10"/>
              </a:rPr>
              <a:t>http://www.computer.org</a:t>
            </a:r>
            <a:endParaRPr kumimoji="1" lang="en-US" altLang="zh-CN" dirty="0">
              <a:solidFill>
                <a:srgbClr val="FF0000"/>
              </a:solidFill>
              <a:effectLst>
                <a:outerShdw blurRad="38100" dist="38100" dir="2700000" algn="tl">
                  <a:srgbClr val="C0C0C0"/>
                </a:outerShdw>
              </a:effectLst>
            </a:endParaRPr>
          </a:p>
          <a:p>
            <a:pPr marL="342900" indent="-342900" eaLnBrk="1" hangingPunct="1">
              <a:spcBef>
                <a:spcPct val="20000"/>
              </a:spcBef>
              <a:buClr>
                <a:schemeClr val="tx2"/>
              </a:buClr>
              <a:buSzPct val="75000"/>
              <a:buFont typeface="Wingdings" pitchFamily="2" charset="2"/>
              <a:buChar char="n"/>
              <a:defRPr/>
            </a:pPr>
            <a:r>
              <a:rPr kumimoji="1" lang="en-US" altLang="zh-CN" dirty="0">
                <a:effectLst>
                  <a:outerShdw blurRad="38100" dist="38100" dir="2700000" algn="tl">
                    <a:srgbClr val="C0C0C0"/>
                  </a:outerShdw>
                </a:effectLst>
              </a:rPr>
              <a:t>Data Communications tutorials, </a:t>
            </a:r>
            <a:r>
              <a:rPr kumimoji="1" lang="en-US" altLang="zh-CN" dirty="0">
                <a:solidFill>
                  <a:srgbClr val="FF0000"/>
                </a:solidFill>
                <a:effectLst>
                  <a:outerShdw blurRad="38100" dist="38100" dir="2700000" algn="tl">
                    <a:srgbClr val="C0C0C0"/>
                  </a:outerShdw>
                </a:effectLst>
                <a:hlinkClick r:id="rId11"/>
              </a:rPr>
              <a:t>http://www.data.com</a:t>
            </a:r>
            <a:endParaRPr kumimoji="1" lang="en-US" altLang="zh-CN" dirty="0">
              <a:effectLst>
                <a:outerShdw blurRad="38100" dist="38100" dir="2700000" algn="tl">
                  <a:srgbClr val="C0C0C0"/>
                </a:outerShdw>
              </a:effectLst>
            </a:endParaRPr>
          </a:p>
          <a:p>
            <a:pPr marL="342900" indent="-342900" eaLnBrk="1" hangingPunct="1">
              <a:spcBef>
                <a:spcPct val="20000"/>
              </a:spcBef>
              <a:buClr>
                <a:schemeClr val="tx2"/>
              </a:buClr>
              <a:buSzPct val="75000"/>
              <a:buFont typeface="Wingdings" pitchFamily="2" charset="2"/>
              <a:buChar char="n"/>
              <a:defRPr/>
            </a:pPr>
            <a:r>
              <a:rPr kumimoji="1" lang="en-US" altLang="zh-CN" dirty="0">
                <a:effectLst>
                  <a:outerShdw blurRad="38100" dist="38100" dir="2700000" algn="tl">
                    <a:srgbClr val="C0C0C0"/>
                  </a:outerShdw>
                </a:effectLst>
              </a:rPr>
              <a:t>Media History Project, </a:t>
            </a:r>
            <a:r>
              <a:rPr kumimoji="1" lang="en-US" altLang="zh-CN" dirty="0">
                <a:solidFill>
                  <a:srgbClr val="FF0000"/>
                </a:solidFill>
                <a:effectLst>
                  <a:outerShdw blurRad="38100" dist="38100" dir="2700000" algn="tl">
                    <a:srgbClr val="C0C0C0"/>
                  </a:outerShdw>
                </a:effectLst>
                <a:hlinkClick r:id="rId12"/>
              </a:rPr>
              <a:t>http://www.mediahistory.com</a:t>
            </a:r>
            <a:endParaRPr kumimoji="1" lang="en-US" altLang="zh-CN" dirty="0">
              <a:solidFill>
                <a:srgbClr val="FF0000"/>
              </a:solidFill>
              <a:effectLst>
                <a:outerShdw blurRad="38100" dist="38100" dir="2700000" algn="tl">
                  <a:srgbClr val="C0C0C0"/>
                </a:outerShdw>
              </a:effectLst>
            </a:endParaRPr>
          </a:p>
        </p:txBody>
      </p:sp>
    </p:spTree>
    <p:extLst>
      <p:ext uri="{BB962C8B-B14F-4D97-AF65-F5344CB8AC3E}">
        <p14:creationId xmlns:p14="http://schemas.microsoft.com/office/powerpoint/2010/main" val="76045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C356E3CE-0622-481D-8526-F176586A6409}" type="slidenum">
              <a:rPr lang="zh-CN" altLang="en-US" sz="1400">
                <a:latin typeface="Tahoma" panose="020B0604030504040204" pitchFamily="34" charset="0"/>
              </a:rPr>
              <a:pPr/>
              <a:t>35</a:t>
            </a:fld>
            <a:endParaRPr lang="en-US" altLang="zh-CN" sz="1400">
              <a:latin typeface="Tahoma" panose="020B0604030504040204" pitchFamily="34" charset="0"/>
            </a:endParaRPr>
          </a:p>
        </p:txBody>
      </p:sp>
      <p:sp>
        <p:nvSpPr>
          <p:cNvPr id="7186" name="Rectangle 2"/>
          <p:cNvSpPr>
            <a:spLocks noGrp="1" noChangeArrowheads="1"/>
          </p:cNvSpPr>
          <p:nvPr>
            <p:ph type="title"/>
          </p:nvPr>
        </p:nvSpPr>
        <p:spPr>
          <a:xfrm>
            <a:off x="984250" y="601663"/>
            <a:ext cx="7793038" cy="1462087"/>
          </a:xfrm>
        </p:spPr>
        <p:txBody>
          <a:bodyPr/>
          <a:lstStyle/>
          <a:p>
            <a:pPr eaLnBrk="1" hangingPunct="1"/>
            <a:r>
              <a:rPr lang="en-US" altLang="zh-CN" sz="2800">
                <a:solidFill>
                  <a:srgbClr val="FF0000"/>
                </a:solidFill>
                <a:latin typeface="Comic Sans MS" panose="030F0702030302020204" pitchFamily="66" charset="0"/>
              </a:rPr>
              <a:t>A closer look at network structure:</a:t>
            </a:r>
          </a:p>
        </p:txBody>
      </p:sp>
      <p:sp>
        <p:nvSpPr>
          <p:cNvPr id="9219" name="Rectangle 3"/>
          <p:cNvSpPr>
            <a:spLocks noGrp="1" noChangeArrowheads="1"/>
          </p:cNvSpPr>
          <p:nvPr>
            <p:ph type="body" sz="half" idx="1"/>
          </p:nvPr>
        </p:nvSpPr>
        <p:spPr>
          <a:xfrm>
            <a:off x="547688" y="2168525"/>
            <a:ext cx="4494212" cy="3967163"/>
          </a:xfrm>
          <a:noFill/>
        </p:spPr>
        <p:txBody>
          <a:bodyPr/>
          <a:lstStyle/>
          <a:p>
            <a:pPr eaLnBrk="1" hangingPunct="1">
              <a:spcBef>
                <a:spcPct val="0"/>
              </a:spcBef>
            </a:pPr>
            <a:r>
              <a:rPr lang="en-US" altLang="zh-CN">
                <a:solidFill>
                  <a:srgbClr val="0000FF"/>
                </a:solidFill>
                <a:latin typeface="Comic Sans MS" panose="030F0702030302020204" pitchFamily="66" charset="0"/>
              </a:rPr>
              <a:t>network edge:</a:t>
            </a:r>
            <a:r>
              <a:rPr lang="en-US" altLang="zh-CN">
                <a:latin typeface="Comic Sans MS" panose="030F0702030302020204" pitchFamily="66" charset="0"/>
              </a:rPr>
              <a:t> </a:t>
            </a:r>
            <a:r>
              <a:rPr lang="en-US" altLang="zh-CN">
                <a:solidFill>
                  <a:srgbClr val="0000FF"/>
                </a:solidFill>
                <a:latin typeface="Comic Sans MS" panose="030F0702030302020204" pitchFamily="66" charset="0"/>
              </a:rPr>
              <a:t>applications and hosts</a:t>
            </a:r>
          </a:p>
          <a:p>
            <a:pPr eaLnBrk="1" hangingPunct="1">
              <a:spcBef>
                <a:spcPct val="0"/>
              </a:spcBef>
            </a:pPr>
            <a:r>
              <a:rPr lang="en-US" altLang="zh-CN">
                <a:solidFill>
                  <a:srgbClr val="FF3300"/>
                </a:solidFill>
                <a:latin typeface="Comic Sans MS" panose="030F0702030302020204" pitchFamily="66" charset="0"/>
              </a:rPr>
              <a:t>network core: </a:t>
            </a:r>
          </a:p>
          <a:p>
            <a:pPr lvl="1" eaLnBrk="1" hangingPunct="1">
              <a:spcBef>
                <a:spcPct val="0"/>
              </a:spcBef>
            </a:pPr>
            <a:r>
              <a:rPr lang="en-US" altLang="zh-CN" sz="2800">
                <a:solidFill>
                  <a:srgbClr val="0000FF"/>
                </a:solidFill>
                <a:latin typeface="Comic Sans MS" panose="030F0702030302020204" pitchFamily="66" charset="0"/>
              </a:rPr>
              <a:t>routers</a:t>
            </a:r>
          </a:p>
          <a:p>
            <a:pPr lvl="1" eaLnBrk="1" hangingPunct="1">
              <a:spcBef>
                <a:spcPct val="0"/>
              </a:spcBef>
            </a:pPr>
            <a:r>
              <a:rPr lang="en-US" altLang="zh-CN" sz="2800">
                <a:solidFill>
                  <a:srgbClr val="0000FF"/>
                </a:solidFill>
                <a:latin typeface="Comic Sans MS" panose="030F0702030302020204" pitchFamily="66" charset="0"/>
              </a:rPr>
              <a:t>network of networks</a:t>
            </a:r>
          </a:p>
          <a:p>
            <a:pPr eaLnBrk="1" hangingPunct="1">
              <a:spcBef>
                <a:spcPct val="0"/>
              </a:spcBef>
            </a:pPr>
            <a:r>
              <a:rPr lang="en-US" altLang="zh-CN">
                <a:solidFill>
                  <a:srgbClr val="0000FF"/>
                </a:solidFill>
                <a:latin typeface="Comic Sans MS" panose="030F0702030302020204" pitchFamily="66" charset="0"/>
              </a:rPr>
              <a:t>access networks, physical media:</a:t>
            </a:r>
            <a:r>
              <a:rPr lang="en-US" altLang="zh-CN">
                <a:latin typeface="Comic Sans MS" panose="030F0702030302020204" pitchFamily="66" charset="0"/>
              </a:rPr>
              <a:t> </a:t>
            </a:r>
            <a:r>
              <a:rPr lang="en-US" altLang="zh-CN">
                <a:solidFill>
                  <a:srgbClr val="0000FF"/>
                </a:solidFill>
                <a:latin typeface="Comic Sans MS" panose="030F0702030302020204" pitchFamily="66" charset="0"/>
              </a:rPr>
              <a:t>communication links</a:t>
            </a:r>
          </a:p>
        </p:txBody>
      </p:sp>
      <p:grpSp>
        <p:nvGrpSpPr>
          <p:cNvPr id="7188" name="Group 250"/>
          <p:cNvGrpSpPr>
            <a:grpSpLocks/>
          </p:cNvGrpSpPr>
          <p:nvPr/>
        </p:nvGrpSpPr>
        <p:grpSpPr bwMode="auto">
          <a:xfrm>
            <a:off x="4949825" y="2312988"/>
            <a:ext cx="3700463" cy="3660775"/>
            <a:chOff x="3300" y="1654"/>
            <a:chExt cx="2331" cy="2306"/>
          </a:xfrm>
        </p:grpSpPr>
        <p:sp>
          <p:nvSpPr>
            <p:cNvPr id="7190" name="Freeform 10"/>
            <p:cNvSpPr>
              <a:spLocks/>
            </p:cNvSpPr>
            <p:nvPr/>
          </p:nvSpPr>
          <p:spPr bwMode="auto">
            <a:xfrm>
              <a:off x="3534" y="2562"/>
              <a:ext cx="1874" cy="1398"/>
            </a:xfrm>
            <a:custGeom>
              <a:avLst/>
              <a:gdLst>
                <a:gd name="T0" fmla="*/ 4 w 2135"/>
                <a:gd name="T1" fmla="*/ 40 h 1662"/>
                <a:gd name="T2" fmla="*/ 13 w 2135"/>
                <a:gd name="T3" fmla="*/ 5 h 1662"/>
                <a:gd name="T4" fmla="*/ 81 w 2135"/>
                <a:gd name="T5" fmla="*/ 12 h 1662"/>
                <a:gd name="T6" fmla="*/ 150 w 2135"/>
                <a:gd name="T7" fmla="*/ 6 h 1662"/>
                <a:gd name="T8" fmla="*/ 249 w 2135"/>
                <a:gd name="T9" fmla="*/ 25 h 1662"/>
                <a:gd name="T10" fmla="*/ 249 w 2135"/>
                <a:gd name="T11" fmla="*/ 72 h 1662"/>
                <a:gd name="T12" fmla="*/ 197 w 2135"/>
                <a:gd name="T13" fmla="*/ 100 h 1662"/>
                <a:gd name="T14" fmla="*/ 101 w 2135"/>
                <a:gd name="T15" fmla="*/ 96 h 1662"/>
                <a:gd name="T16" fmla="*/ 61 w 2135"/>
                <a:gd name="T17" fmla="*/ 80 h 1662"/>
                <a:gd name="T18" fmla="*/ 23 w 2135"/>
                <a:gd name="T19" fmla="*/ 67 h 1662"/>
                <a:gd name="T20" fmla="*/ 4 w 2135"/>
                <a:gd name="T21" fmla="*/ 40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noFill/>
            <a:ln w="9525">
              <a:solidFill>
                <a:srgbClr val="80808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191" name="Freeform 9"/>
            <p:cNvSpPr>
              <a:spLocks/>
            </p:cNvSpPr>
            <p:nvPr/>
          </p:nvSpPr>
          <p:spPr bwMode="auto">
            <a:xfrm>
              <a:off x="3314" y="1654"/>
              <a:ext cx="1176" cy="1001"/>
            </a:xfrm>
            <a:custGeom>
              <a:avLst/>
              <a:gdLst>
                <a:gd name="T0" fmla="*/ 68 w 1340"/>
                <a:gd name="T1" fmla="*/ 3 h 1191"/>
                <a:gd name="T2" fmla="*/ 10 w 1340"/>
                <a:gd name="T3" fmla="*/ 3 h 1191"/>
                <a:gd name="T4" fmla="*/ 8 w 1340"/>
                <a:gd name="T5" fmla="*/ 24 h 1191"/>
                <a:gd name="T6" fmla="*/ 4 w 1340"/>
                <a:gd name="T7" fmla="*/ 45 h 1191"/>
                <a:gd name="T8" fmla="*/ 14 w 1340"/>
                <a:gd name="T9" fmla="*/ 54 h 1191"/>
                <a:gd name="T10" fmla="*/ 67 w 1340"/>
                <a:gd name="T11" fmla="*/ 54 h 1191"/>
                <a:gd name="T12" fmla="*/ 79 w 1340"/>
                <a:gd name="T13" fmla="*/ 70 h 1191"/>
                <a:gd name="T14" fmla="*/ 153 w 1340"/>
                <a:gd name="T15" fmla="*/ 67 h 1191"/>
                <a:gd name="T16" fmla="*/ 158 w 1340"/>
                <a:gd name="T17" fmla="*/ 35 h 1191"/>
                <a:gd name="T18" fmla="*/ 148 w 1340"/>
                <a:gd name="T19" fmla="*/ 21 h 1191"/>
                <a:gd name="T20" fmla="*/ 95 w 1340"/>
                <a:gd name="T21" fmla="*/ 18 h 1191"/>
                <a:gd name="T22" fmla="*/ 68 w 1340"/>
                <a:gd name="T23" fmla="*/ 3 h 11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0"/>
                <a:gd name="T37" fmla="*/ 0 h 1191"/>
                <a:gd name="T38" fmla="*/ 1340 w 1340"/>
                <a:gd name="T39" fmla="*/ 1191 h 119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noFill/>
            <a:ln w="9525">
              <a:solidFill>
                <a:srgbClr val="C0C0C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192" name="Oval 238"/>
            <p:cNvSpPr>
              <a:spLocks noChangeArrowheads="1"/>
            </p:cNvSpPr>
            <p:nvPr/>
          </p:nvSpPr>
          <p:spPr bwMode="auto">
            <a:xfrm>
              <a:off x="4110" y="3256"/>
              <a:ext cx="438" cy="258"/>
            </a:xfrm>
            <a:prstGeom prst="ellipse">
              <a:avLst/>
            </a:prstGeom>
            <a:solidFill>
              <a:srgbClr val="0000FF"/>
            </a:solidFill>
            <a:ln w="9525">
              <a:solidFill>
                <a:srgbClr val="0000FF"/>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193" name="Freeform 8"/>
            <p:cNvSpPr>
              <a:spLocks/>
            </p:cNvSpPr>
            <p:nvPr/>
          </p:nvSpPr>
          <p:spPr bwMode="auto">
            <a:xfrm>
              <a:off x="4498" y="1744"/>
              <a:ext cx="1133" cy="1055"/>
            </a:xfrm>
            <a:custGeom>
              <a:avLst/>
              <a:gdLst>
                <a:gd name="T0" fmla="*/ 30 w 1292"/>
                <a:gd name="T1" fmla="*/ 3 h 1255"/>
                <a:gd name="T2" fmla="*/ 4 w 1292"/>
                <a:gd name="T3" fmla="*/ 10 h 1255"/>
                <a:gd name="T4" fmla="*/ 4 w 1292"/>
                <a:gd name="T5" fmla="*/ 33 h 1255"/>
                <a:gd name="T6" fmla="*/ 7 w 1292"/>
                <a:gd name="T7" fmla="*/ 51 h 1255"/>
                <a:gd name="T8" fmla="*/ 30 w 1292"/>
                <a:gd name="T9" fmla="*/ 54 h 1255"/>
                <a:gd name="T10" fmla="*/ 79 w 1292"/>
                <a:gd name="T11" fmla="*/ 70 h 1255"/>
                <a:gd name="T12" fmla="*/ 122 w 1292"/>
                <a:gd name="T13" fmla="*/ 77 h 1255"/>
                <a:gd name="T14" fmla="*/ 146 w 1292"/>
                <a:gd name="T15" fmla="*/ 64 h 1255"/>
                <a:gd name="T16" fmla="*/ 156 w 1292"/>
                <a:gd name="T17" fmla="*/ 28 h 1255"/>
                <a:gd name="T18" fmla="*/ 146 w 1292"/>
                <a:gd name="T19" fmla="*/ 13 h 1255"/>
                <a:gd name="T20" fmla="*/ 90 w 1292"/>
                <a:gd name="T21" fmla="*/ 7 h 1255"/>
                <a:gd name="T22" fmla="*/ 30 w 1292"/>
                <a:gd name="T23" fmla="*/ 3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7194" name="Group 19"/>
            <p:cNvGrpSpPr>
              <a:grpSpLocks/>
            </p:cNvGrpSpPr>
            <p:nvPr/>
          </p:nvGrpSpPr>
          <p:grpSpPr bwMode="auto">
            <a:xfrm>
              <a:off x="3625" y="1980"/>
              <a:ext cx="44" cy="135"/>
              <a:chOff x="3842" y="406"/>
              <a:chExt cx="51" cy="167"/>
            </a:xfrm>
          </p:grpSpPr>
          <p:sp>
            <p:nvSpPr>
              <p:cNvPr id="7408" name="Oval 20"/>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409" name="Oval 21"/>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410" name="Oval 22"/>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7195" name="Group 32"/>
            <p:cNvGrpSpPr>
              <a:grpSpLocks/>
            </p:cNvGrpSpPr>
            <p:nvPr/>
          </p:nvGrpSpPr>
          <p:grpSpPr bwMode="auto">
            <a:xfrm rot="-5400000">
              <a:off x="4118" y="2346"/>
              <a:ext cx="51" cy="147"/>
              <a:chOff x="3842" y="406"/>
              <a:chExt cx="51" cy="167"/>
            </a:xfrm>
          </p:grpSpPr>
          <p:sp>
            <p:nvSpPr>
              <p:cNvPr id="7405" name="Oval 33"/>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406" name="Oval 34"/>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407" name="Oval 35"/>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7196" name="Line 36"/>
            <p:cNvSpPr>
              <a:spLocks noChangeShapeType="1"/>
            </p:cNvSpPr>
            <p:nvPr/>
          </p:nvSpPr>
          <p:spPr bwMode="auto">
            <a:xfrm>
              <a:off x="4007" y="2239"/>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97" name="Line 37"/>
            <p:cNvSpPr>
              <a:spLocks noChangeShapeType="1"/>
            </p:cNvSpPr>
            <p:nvPr/>
          </p:nvSpPr>
          <p:spPr bwMode="auto">
            <a:xfrm>
              <a:off x="4009" y="2237"/>
              <a:ext cx="1"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98" name="Line 38"/>
            <p:cNvSpPr>
              <a:spLocks noChangeShapeType="1"/>
            </p:cNvSpPr>
            <p:nvPr/>
          </p:nvSpPr>
          <p:spPr bwMode="auto">
            <a:xfrm>
              <a:off x="4321" y="2236"/>
              <a:ext cx="1" cy="5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99" name="Line 41"/>
            <p:cNvSpPr>
              <a:spLocks noChangeShapeType="1"/>
            </p:cNvSpPr>
            <p:nvPr/>
          </p:nvSpPr>
          <p:spPr bwMode="auto">
            <a:xfrm flipV="1">
              <a:off x="4158" y="2133"/>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00" name="Oval 63"/>
            <p:cNvSpPr>
              <a:spLocks noChangeArrowheads="1"/>
            </p:cNvSpPr>
            <p:nvPr/>
          </p:nvSpPr>
          <p:spPr bwMode="auto">
            <a:xfrm rot="-5400000">
              <a:off x="4053" y="3367"/>
              <a:ext cx="40" cy="41"/>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01" name="Oval 64"/>
            <p:cNvSpPr>
              <a:spLocks noChangeArrowheads="1"/>
            </p:cNvSpPr>
            <p:nvPr/>
          </p:nvSpPr>
          <p:spPr bwMode="auto">
            <a:xfrm rot="-5400000">
              <a:off x="4106" y="3366"/>
              <a:ext cx="40" cy="42"/>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02" name="Oval 65"/>
            <p:cNvSpPr>
              <a:spLocks noChangeArrowheads="1"/>
            </p:cNvSpPr>
            <p:nvPr/>
          </p:nvSpPr>
          <p:spPr bwMode="auto">
            <a:xfrm rot="-5400000">
              <a:off x="4155" y="3369"/>
              <a:ext cx="39" cy="41"/>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03" name="Line 66"/>
            <p:cNvSpPr>
              <a:spLocks noChangeShapeType="1"/>
            </p:cNvSpPr>
            <p:nvPr/>
          </p:nvSpPr>
          <p:spPr bwMode="auto">
            <a:xfrm rot="-5400000">
              <a:off x="4319" y="3293"/>
              <a:ext cx="38"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04" name="Line 67"/>
            <p:cNvSpPr>
              <a:spLocks noChangeShapeType="1"/>
            </p:cNvSpPr>
            <p:nvPr/>
          </p:nvSpPr>
          <p:spPr bwMode="auto">
            <a:xfrm rot="5400000" flipH="1">
              <a:off x="3924" y="3288"/>
              <a:ext cx="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05" name="Line 68"/>
            <p:cNvSpPr>
              <a:spLocks noChangeShapeType="1"/>
            </p:cNvSpPr>
            <p:nvPr/>
          </p:nvSpPr>
          <p:spPr bwMode="auto">
            <a:xfrm rot="16200000" flipV="1">
              <a:off x="4143" y="3074"/>
              <a:ext cx="0" cy="39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06" name="Line 69"/>
            <p:cNvSpPr>
              <a:spLocks noChangeShapeType="1"/>
            </p:cNvSpPr>
            <p:nvPr/>
          </p:nvSpPr>
          <p:spPr bwMode="auto">
            <a:xfrm flipV="1">
              <a:off x="3932" y="3036"/>
              <a:ext cx="59" cy="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7170" name="Object 72"/>
            <p:cNvGraphicFramePr>
              <a:graphicFrameLocks noChangeAspect="1"/>
            </p:cNvGraphicFramePr>
            <p:nvPr/>
          </p:nvGraphicFramePr>
          <p:xfrm>
            <a:off x="4924" y="2781"/>
            <a:ext cx="128" cy="152"/>
          </p:xfrm>
          <a:graphic>
            <a:graphicData uri="http://schemas.openxmlformats.org/presentationml/2006/ole">
              <mc:AlternateContent xmlns:mc="http://schemas.openxmlformats.org/markup-compatibility/2006">
                <mc:Choice xmlns:v="urn:schemas-microsoft-com:vml" Requires="v">
                  <p:oleObj spid="_x0000_s7169" name="Clip" r:id="rId4" imgW="982811" imgH="1208363" progId="MS_ClipArt_Gallery.2">
                    <p:embed/>
                  </p:oleObj>
                </mc:Choice>
                <mc:Fallback>
                  <p:oleObj name="Clip" r:id="rId4" imgW="982811" imgH="1208363" progId="MS_ClipArt_Gallery.2">
                    <p:embed/>
                    <p:pic>
                      <p:nvPicPr>
                        <p:cNvPr id="7170" name="Object 7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4" y="2781"/>
                          <a:ext cx="128"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1" name="Object 73"/>
            <p:cNvGraphicFramePr>
              <a:graphicFrameLocks noChangeAspect="1"/>
            </p:cNvGraphicFramePr>
            <p:nvPr/>
          </p:nvGraphicFramePr>
          <p:xfrm>
            <a:off x="4082" y="2832"/>
            <a:ext cx="128" cy="151"/>
          </p:xfrm>
          <a:graphic>
            <a:graphicData uri="http://schemas.openxmlformats.org/presentationml/2006/ole">
              <mc:AlternateContent xmlns:mc="http://schemas.openxmlformats.org/markup-compatibility/2006">
                <mc:Choice xmlns:v="urn:schemas-microsoft-com:vml" Requires="v">
                  <p:oleObj spid="_x0000_s7170" name="Clip" r:id="rId6" imgW="982811" imgH="1208363" progId="MS_ClipArt_Gallery.2">
                    <p:embed/>
                  </p:oleObj>
                </mc:Choice>
                <mc:Fallback>
                  <p:oleObj name="Clip" r:id="rId6" imgW="982811" imgH="1208363" progId="MS_ClipArt_Gallery.2">
                    <p:embed/>
                    <p:pic>
                      <p:nvPicPr>
                        <p:cNvPr id="7171" name="Object 7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2" y="2832"/>
                          <a:ext cx="128" cy="1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207" name="Group 81"/>
            <p:cNvGrpSpPr>
              <a:grpSpLocks/>
            </p:cNvGrpSpPr>
            <p:nvPr/>
          </p:nvGrpSpPr>
          <p:grpSpPr bwMode="auto">
            <a:xfrm>
              <a:off x="4530" y="3427"/>
              <a:ext cx="239" cy="237"/>
              <a:chOff x="4733" y="2082"/>
              <a:chExt cx="272" cy="282"/>
            </a:xfrm>
          </p:grpSpPr>
          <p:graphicFrame>
            <p:nvGraphicFramePr>
              <p:cNvPr id="7184" name="Object 82"/>
              <p:cNvGraphicFramePr>
                <a:graphicFrameLocks noChangeAspect="1"/>
              </p:cNvGraphicFramePr>
              <p:nvPr/>
            </p:nvGraphicFramePr>
            <p:xfrm>
              <a:off x="4733" y="2082"/>
              <a:ext cx="272" cy="282"/>
            </p:xfrm>
            <a:graphic>
              <a:graphicData uri="http://schemas.openxmlformats.org/presentationml/2006/ole">
                <mc:AlternateContent xmlns:mc="http://schemas.openxmlformats.org/markup-compatibility/2006">
                  <mc:Choice xmlns:v="urn:schemas-microsoft-com:vml" Requires="v">
                    <p:oleObj spid="_x0000_s7171" name="Clip" r:id="rId7" imgW="826829" imgH="840406" progId="MS_ClipArt_Gallery.2">
                      <p:embed/>
                    </p:oleObj>
                  </mc:Choice>
                  <mc:Fallback>
                    <p:oleObj name="Clip" r:id="rId7" imgW="826829" imgH="840406" progId="MS_ClipArt_Gallery.2">
                      <p:embed/>
                      <p:pic>
                        <p:nvPicPr>
                          <p:cNvPr id="7184" name="Object 8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33" y="2082"/>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404" name="Rectangle 83"/>
              <p:cNvSpPr>
                <a:spLocks noChangeArrowheads="1"/>
              </p:cNvSpPr>
              <p:nvPr/>
            </p:nvSpPr>
            <p:spPr bwMode="auto">
              <a:xfrm>
                <a:off x="4812" y="2181"/>
                <a:ext cx="192" cy="183"/>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7208" name="Group 246"/>
            <p:cNvGrpSpPr>
              <a:grpSpLocks/>
            </p:cNvGrpSpPr>
            <p:nvPr/>
          </p:nvGrpSpPr>
          <p:grpSpPr bwMode="auto">
            <a:xfrm>
              <a:off x="3300" y="1714"/>
              <a:ext cx="2070" cy="2178"/>
              <a:chOff x="3291" y="1356"/>
              <a:chExt cx="2070" cy="2178"/>
            </a:xfrm>
          </p:grpSpPr>
          <p:sp>
            <p:nvSpPr>
              <p:cNvPr id="7343" name="Oval 234"/>
              <p:cNvSpPr>
                <a:spLocks noChangeArrowheads="1"/>
              </p:cNvSpPr>
              <p:nvPr/>
            </p:nvSpPr>
            <p:spPr bwMode="auto">
              <a:xfrm>
                <a:off x="3291" y="1734"/>
                <a:ext cx="438" cy="258"/>
              </a:xfrm>
              <a:prstGeom prst="ellipse">
                <a:avLst/>
              </a:prstGeom>
              <a:solidFill>
                <a:srgbClr val="0000FF"/>
              </a:solidFill>
              <a:ln w="9525">
                <a:solidFill>
                  <a:srgbClr val="0000FF"/>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44" name="Oval 243"/>
              <p:cNvSpPr>
                <a:spLocks noChangeArrowheads="1"/>
              </p:cNvSpPr>
              <p:nvPr/>
            </p:nvSpPr>
            <p:spPr bwMode="auto">
              <a:xfrm rot="5400000">
                <a:off x="4137" y="1914"/>
                <a:ext cx="312" cy="240"/>
              </a:xfrm>
              <a:prstGeom prst="ellipse">
                <a:avLst/>
              </a:prstGeom>
              <a:solidFill>
                <a:srgbClr val="0000FF"/>
              </a:solidFill>
              <a:ln w="9525">
                <a:solidFill>
                  <a:srgbClr val="0000FF"/>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45" name="Oval 244"/>
              <p:cNvSpPr>
                <a:spLocks noChangeArrowheads="1"/>
              </p:cNvSpPr>
              <p:nvPr/>
            </p:nvSpPr>
            <p:spPr bwMode="auto">
              <a:xfrm rot="5400000">
                <a:off x="3813" y="1950"/>
                <a:ext cx="312" cy="240"/>
              </a:xfrm>
              <a:prstGeom prst="ellipse">
                <a:avLst/>
              </a:prstGeom>
              <a:solidFill>
                <a:srgbClr val="0000FF"/>
              </a:solidFill>
              <a:ln w="9525">
                <a:solidFill>
                  <a:srgbClr val="0000FF"/>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46" name="Oval 235"/>
              <p:cNvSpPr>
                <a:spLocks noChangeArrowheads="1"/>
              </p:cNvSpPr>
              <p:nvPr/>
            </p:nvSpPr>
            <p:spPr bwMode="auto">
              <a:xfrm>
                <a:off x="3543" y="2304"/>
                <a:ext cx="438" cy="258"/>
              </a:xfrm>
              <a:prstGeom prst="ellipse">
                <a:avLst/>
              </a:prstGeom>
              <a:solidFill>
                <a:srgbClr val="0000FF"/>
              </a:solidFill>
              <a:ln w="9525">
                <a:solidFill>
                  <a:srgbClr val="0000FF"/>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47" name="Oval 236"/>
              <p:cNvSpPr>
                <a:spLocks noChangeArrowheads="1"/>
              </p:cNvSpPr>
              <p:nvPr/>
            </p:nvSpPr>
            <p:spPr bwMode="auto">
              <a:xfrm>
                <a:off x="3531" y="2676"/>
                <a:ext cx="438" cy="258"/>
              </a:xfrm>
              <a:prstGeom prst="ellipse">
                <a:avLst/>
              </a:prstGeom>
              <a:solidFill>
                <a:srgbClr val="0000FF"/>
              </a:solidFill>
              <a:ln w="9525">
                <a:solidFill>
                  <a:srgbClr val="0000FF"/>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48" name="Oval 237"/>
              <p:cNvSpPr>
                <a:spLocks noChangeArrowheads="1"/>
              </p:cNvSpPr>
              <p:nvPr/>
            </p:nvSpPr>
            <p:spPr bwMode="auto">
              <a:xfrm>
                <a:off x="3705" y="2922"/>
                <a:ext cx="438" cy="258"/>
              </a:xfrm>
              <a:prstGeom prst="ellipse">
                <a:avLst/>
              </a:prstGeom>
              <a:solidFill>
                <a:srgbClr val="0000FF"/>
              </a:solidFill>
              <a:ln w="9525">
                <a:solidFill>
                  <a:srgbClr val="0000FF"/>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49" name="Oval 239"/>
              <p:cNvSpPr>
                <a:spLocks noChangeArrowheads="1"/>
              </p:cNvSpPr>
              <p:nvPr/>
            </p:nvSpPr>
            <p:spPr bwMode="auto">
              <a:xfrm>
                <a:off x="4209" y="3258"/>
                <a:ext cx="438" cy="258"/>
              </a:xfrm>
              <a:prstGeom prst="ellipse">
                <a:avLst/>
              </a:prstGeom>
              <a:solidFill>
                <a:srgbClr val="0000FF"/>
              </a:solidFill>
              <a:ln w="9525">
                <a:solidFill>
                  <a:srgbClr val="0000FF"/>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50" name="Oval 240"/>
              <p:cNvSpPr>
                <a:spLocks noChangeArrowheads="1"/>
              </p:cNvSpPr>
              <p:nvPr/>
            </p:nvSpPr>
            <p:spPr bwMode="auto">
              <a:xfrm>
                <a:off x="4713" y="3276"/>
                <a:ext cx="438" cy="258"/>
              </a:xfrm>
              <a:prstGeom prst="ellipse">
                <a:avLst/>
              </a:prstGeom>
              <a:solidFill>
                <a:srgbClr val="0000FF"/>
              </a:solidFill>
              <a:ln w="9525">
                <a:solidFill>
                  <a:srgbClr val="0000FF"/>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51" name="Oval 241"/>
              <p:cNvSpPr>
                <a:spLocks noChangeArrowheads="1"/>
              </p:cNvSpPr>
              <p:nvPr/>
            </p:nvSpPr>
            <p:spPr bwMode="auto">
              <a:xfrm rot="5400000">
                <a:off x="5061" y="2928"/>
                <a:ext cx="312" cy="240"/>
              </a:xfrm>
              <a:prstGeom prst="ellipse">
                <a:avLst/>
              </a:prstGeom>
              <a:solidFill>
                <a:srgbClr val="0000FF"/>
              </a:solidFill>
              <a:ln w="9525">
                <a:solidFill>
                  <a:srgbClr val="0000FF"/>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52" name="Oval 242"/>
              <p:cNvSpPr>
                <a:spLocks noChangeArrowheads="1"/>
              </p:cNvSpPr>
              <p:nvPr/>
            </p:nvSpPr>
            <p:spPr bwMode="auto">
              <a:xfrm rot="5400000">
                <a:off x="5085" y="2622"/>
                <a:ext cx="312" cy="240"/>
              </a:xfrm>
              <a:prstGeom prst="ellipse">
                <a:avLst/>
              </a:prstGeom>
              <a:solidFill>
                <a:srgbClr val="0000FF"/>
              </a:solidFill>
              <a:ln w="9525">
                <a:solidFill>
                  <a:srgbClr val="0000FF"/>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53" name="Oval 233"/>
              <p:cNvSpPr>
                <a:spLocks noChangeArrowheads="1"/>
              </p:cNvSpPr>
              <p:nvPr/>
            </p:nvSpPr>
            <p:spPr bwMode="auto">
              <a:xfrm>
                <a:off x="3291" y="1356"/>
                <a:ext cx="438" cy="258"/>
              </a:xfrm>
              <a:prstGeom prst="ellipse">
                <a:avLst/>
              </a:prstGeom>
              <a:solidFill>
                <a:srgbClr val="0000FF"/>
              </a:solidFill>
              <a:ln w="9525">
                <a:solidFill>
                  <a:srgbClr val="0000FF"/>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7354" name="Group 11"/>
              <p:cNvGrpSpPr>
                <a:grpSpLocks/>
              </p:cNvGrpSpPr>
              <p:nvPr/>
            </p:nvGrpSpPr>
            <p:grpSpPr bwMode="auto">
              <a:xfrm>
                <a:off x="3379" y="1381"/>
                <a:ext cx="462" cy="201"/>
                <a:chOff x="3552" y="246"/>
                <a:chExt cx="527" cy="248"/>
              </a:xfrm>
            </p:grpSpPr>
            <p:graphicFrame>
              <p:nvGraphicFramePr>
                <p:cNvPr id="7182" name="Object 12"/>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7172" name="Clip" r:id="rId9" imgW="1307263" imgH="1084139" progId="MS_ClipArt_Gallery.2">
                        <p:embed/>
                      </p:oleObj>
                    </mc:Choice>
                    <mc:Fallback>
                      <p:oleObj name="Clip" r:id="rId9" imgW="1307263" imgH="1084139" progId="MS_ClipArt_Gallery.2">
                        <p:embed/>
                        <p:pic>
                          <p:nvPicPr>
                            <p:cNvPr id="7182"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83" name="Object 13"/>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7173" name="Clip" r:id="rId11" imgW="681706" imgH="480401" progId="MS_ClipArt_Gallery.2">
                        <p:embed/>
                      </p:oleObj>
                    </mc:Choice>
                    <mc:Fallback>
                      <p:oleObj name="Clip" r:id="rId11" imgW="681706" imgH="480401" progId="MS_ClipArt_Gallery.2">
                        <p:embed/>
                        <p:pic>
                          <p:nvPicPr>
                            <p:cNvPr id="7183"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403" name="Line 14"/>
                <p:cNvSpPr>
                  <a:spLocks noChangeShapeType="1"/>
                </p:cNvSpPr>
                <p:nvPr/>
              </p:nvSpPr>
              <p:spPr bwMode="auto">
                <a:xfrm flipV="1">
                  <a:off x="3844" y="434"/>
                  <a:ext cx="8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355" name="Group 15"/>
              <p:cNvGrpSpPr>
                <a:grpSpLocks/>
              </p:cNvGrpSpPr>
              <p:nvPr/>
            </p:nvGrpSpPr>
            <p:grpSpPr bwMode="auto">
              <a:xfrm>
                <a:off x="3379" y="1756"/>
                <a:ext cx="462" cy="201"/>
                <a:chOff x="3552" y="246"/>
                <a:chExt cx="527" cy="248"/>
              </a:xfrm>
            </p:grpSpPr>
            <p:graphicFrame>
              <p:nvGraphicFramePr>
                <p:cNvPr id="7180" name="Object 16"/>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7174" name="Clip" r:id="rId13" imgW="1307263" imgH="1084139" progId="MS_ClipArt_Gallery.2">
                        <p:embed/>
                      </p:oleObj>
                    </mc:Choice>
                    <mc:Fallback>
                      <p:oleObj name="Clip" r:id="rId13" imgW="1307263" imgH="1084139" progId="MS_ClipArt_Gallery.2">
                        <p:embed/>
                        <p:pic>
                          <p:nvPicPr>
                            <p:cNvPr id="7180"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81" name="Object 17"/>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7175" name="Clip" r:id="rId14" imgW="681706" imgH="480401" progId="MS_ClipArt_Gallery.2">
                        <p:embed/>
                      </p:oleObj>
                    </mc:Choice>
                    <mc:Fallback>
                      <p:oleObj name="Clip" r:id="rId14" imgW="681706" imgH="480401" progId="MS_ClipArt_Gallery.2">
                        <p:embed/>
                        <p:pic>
                          <p:nvPicPr>
                            <p:cNvPr id="7181" name="Object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402" name="Line 18"/>
                <p:cNvSpPr>
                  <a:spLocks noChangeShapeType="1"/>
                </p:cNvSpPr>
                <p:nvPr/>
              </p:nvSpPr>
              <p:spPr bwMode="auto">
                <a:xfrm flipV="1">
                  <a:off x="3844" y="434"/>
                  <a:ext cx="8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356" name="Group 23"/>
              <p:cNvGrpSpPr>
                <a:grpSpLocks/>
              </p:cNvGrpSpPr>
              <p:nvPr/>
            </p:nvGrpSpPr>
            <p:grpSpPr bwMode="auto">
              <a:xfrm>
                <a:off x="3912" y="1939"/>
                <a:ext cx="132" cy="249"/>
                <a:chOff x="4180" y="783"/>
                <a:chExt cx="150" cy="307"/>
              </a:xfrm>
            </p:grpSpPr>
            <p:sp>
              <p:nvSpPr>
                <p:cNvPr id="7394" name="AutoShape 24"/>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95" name="Rectangle 25"/>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96" name="Rectangle 26"/>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97" name="AutoShape 27"/>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98" name="Line 28"/>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99" name="Line 29"/>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00" name="Rectangle 30"/>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401" name="Rectangle 31"/>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7357" name="Group 42"/>
              <p:cNvGrpSpPr>
                <a:grpSpLocks/>
              </p:cNvGrpSpPr>
              <p:nvPr/>
            </p:nvGrpSpPr>
            <p:grpSpPr bwMode="auto">
              <a:xfrm>
                <a:off x="4224" y="1925"/>
                <a:ext cx="132" cy="249"/>
                <a:chOff x="4180" y="783"/>
                <a:chExt cx="150" cy="307"/>
              </a:xfrm>
            </p:grpSpPr>
            <p:sp>
              <p:nvSpPr>
                <p:cNvPr id="7386" name="AutoShape 43"/>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87" name="Rectangle 44"/>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88" name="Rectangle 45"/>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89" name="AutoShape 46"/>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90" name="Line 47"/>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91" name="Line 48"/>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92" name="Rectangle 49"/>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93" name="Rectangle 50"/>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7358" name="Group 51"/>
              <p:cNvGrpSpPr>
                <a:grpSpLocks/>
              </p:cNvGrpSpPr>
              <p:nvPr/>
            </p:nvGrpSpPr>
            <p:grpSpPr bwMode="auto">
              <a:xfrm>
                <a:off x="3621" y="2315"/>
                <a:ext cx="302" cy="583"/>
                <a:chOff x="3314" y="1248"/>
                <a:chExt cx="344" cy="694"/>
              </a:xfrm>
            </p:grpSpPr>
            <p:graphicFrame>
              <p:nvGraphicFramePr>
                <p:cNvPr id="7178" name="Object 52"/>
                <p:cNvGraphicFramePr>
                  <a:graphicFrameLocks noChangeAspect="1"/>
                </p:cNvGraphicFramePr>
                <p:nvPr/>
              </p:nvGraphicFramePr>
              <p:xfrm>
                <a:off x="3314" y="1248"/>
                <a:ext cx="299" cy="248"/>
              </p:xfrm>
              <a:graphic>
                <a:graphicData uri="http://schemas.openxmlformats.org/presentationml/2006/ole">
                  <mc:AlternateContent xmlns:mc="http://schemas.openxmlformats.org/markup-compatibility/2006">
                    <mc:Choice xmlns:v="urn:schemas-microsoft-com:vml" Requires="v">
                      <p:oleObj spid="_x0000_s7176" name="Clip" r:id="rId15" imgW="1307263" imgH="1084139" progId="MS_ClipArt_Gallery.2">
                        <p:embed/>
                      </p:oleObj>
                    </mc:Choice>
                    <mc:Fallback>
                      <p:oleObj name="Clip" r:id="rId15" imgW="1307263" imgH="1084139" progId="MS_ClipArt_Gallery.2">
                        <p:embed/>
                        <p:pic>
                          <p:nvPicPr>
                            <p:cNvPr id="7178" name="Object 5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4" y="1248"/>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79" name="Line 53"/>
                <p:cNvSpPr>
                  <a:spLocks noChangeShapeType="1"/>
                </p:cNvSpPr>
                <p:nvPr/>
              </p:nvSpPr>
              <p:spPr bwMode="auto">
                <a:xfrm flipV="1">
                  <a:off x="3606" y="1433"/>
                  <a:ext cx="52"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7179" name="Object 54"/>
                <p:cNvGraphicFramePr>
                  <a:graphicFrameLocks noChangeAspect="1"/>
                </p:cNvGraphicFramePr>
                <p:nvPr/>
              </p:nvGraphicFramePr>
              <p:xfrm>
                <a:off x="3314" y="1694"/>
                <a:ext cx="299" cy="248"/>
              </p:xfrm>
              <a:graphic>
                <a:graphicData uri="http://schemas.openxmlformats.org/presentationml/2006/ole">
                  <mc:AlternateContent xmlns:mc="http://schemas.openxmlformats.org/markup-compatibility/2006">
                    <mc:Choice xmlns:v="urn:schemas-microsoft-com:vml" Requires="v">
                      <p:oleObj spid="_x0000_s7177" name="Clip" r:id="rId16" imgW="1307263" imgH="1084139" progId="MS_ClipArt_Gallery.2">
                        <p:embed/>
                      </p:oleObj>
                    </mc:Choice>
                    <mc:Fallback>
                      <p:oleObj name="Clip" r:id="rId16" imgW="1307263" imgH="1084139" progId="MS_ClipArt_Gallery.2">
                        <p:embed/>
                        <p:pic>
                          <p:nvPicPr>
                            <p:cNvPr id="7179" name="Object 5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4" y="1694"/>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80" name="Line 55"/>
                <p:cNvSpPr>
                  <a:spLocks noChangeShapeType="1"/>
                </p:cNvSpPr>
                <p:nvPr/>
              </p:nvSpPr>
              <p:spPr bwMode="auto">
                <a:xfrm flipV="1">
                  <a:off x="3606" y="1882"/>
                  <a:ext cx="5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381" name="Group 56"/>
                <p:cNvGrpSpPr>
                  <a:grpSpLocks/>
                </p:cNvGrpSpPr>
                <p:nvPr/>
              </p:nvGrpSpPr>
              <p:grpSpPr bwMode="auto">
                <a:xfrm>
                  <a:off x="3404" y="1504"/>
                  <a:ext cx="51" cy="167"/>
                  <a:chOff x="3842" y="406"/>
                  <a:chExt cx="51" cy="167"/>
                </a:xfrm>
              </p:grpSpPr>
              <p:sp>
                <p:nvSpPr>
                  <p:cNvPr id="7383" name="Oval 57"/>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84" name="Oval 58"/>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85" name="Oval 59"/>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7382" name="Line 60"/>
                <p:cNvSpPr>
                  <a:spLocks noChangeShapeType="1"/>
                </p:cNvSpPr>
                <p:nvPr/>
              </p:nvSpPr>
              <p:spPr bwMode="auto">
                <a:xfrm>
                  <a:off x="3654" y="1431"/>
                  <a:ext cx="0" cy="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7172" name="Object 61"/>
              <p:cNvGraphicFramePr>
                <a:graphicFrameLocks noChangeAspect="1"/>
              </p:cNvGraphicFramePr>
              <p:nvPr/>
            </p:nvGraphicFramePr>
            <p:xfrm>
              <a:off x="4168" y="2951"/>
              <a:ext cx="263" cy="209"/>
            </p:xfrm>
            <a:graphic>
              <a:graphicData uri="http://schemas.openxmlformats.org/presentationml/2006/ole">
                <mc:AlternateContent xmlns:mc="http://schemas.openxmlformats.org/markup-compatibility/2006">
                  <mc:Choice xmlns:v="urn:schemas-microsoft-com:vml" Requires="v">
                    <p:oleObj spid="_x0000_s7178" name="Clip" r:id="rId17" imgW="1307263" imgH="1084139" progId="MS_ClipArt_Gallery.2">
                      <p:embed/>
                    </p:oleObj>
                  </mc:Choice>
                  <mc:Fallback>
                    <p:oleObj name="Clip" r:id="rId17" imgW="1307263" imgH="1084139" progId="MS_ClipArt_Gallery.2">
                      <p:embed/>
                      <p:pic>
                        <p:nvPicPr>
                          <p:cNvPr id="7172" name="Object 6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68" y="2951"/>
                            <a:ext cx="263" cy="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3" name="Object 62"/>
              <p:cNvGraphicFramePr>
                <a:graphicFrameLocks noChangeAspect="1"/>
              </p:cNvGraphicFramePr>
              <p:nvPr/>
            </p:nvGraphicFramePr>
            <p:xfrm>
              <a:off x="3781" y="2944"/>
              <a:ext cx="262" cy="208"/>
            </p:xfrm>
            <a:graphic>
              <a:graphicData uri="http://schemas.openxmlformats.org/presentationml/2006/ole">
                <mc:AlternateContent xmlns:mc="http://schemas.openxmlformats.org/markup-compatibility/2006">
                  <mc:Choice xmlns:v="urn:schemas-microsoft-com:vml" Requires="v">
                    <p:oleObj spid="_x0000_s7179" name="Clip" r:id="rId18" imgW="1307263" imgH="1084139" progId="MS_ClipArt_Gallery.2">
                      <p:embed/>
                    </p:oleObj>
                  </mc:Choice>
                  <mc:Fallback>
                    <p:oleObj name="Clip" r:id="rId18" imgW="1307263" imgH="1084139" progId="MS_ClipArt_Gallery.2">
                      <p:embed/>
                      <p:pic>
                        <p:nvPicPr>
                          <p:cNvPr id="7173" name="Object 6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81" y="2944"/>
                            <a:ext cx="262"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359" name="Group 75"/>
              <p:cNvGrpSpPr>
                <a:grpSpLocks/>
              </p:cNvGrpSpPr>
              <p:nvPr/>
            </p:nvGrpSpPr>
            <p:grpSpPr bwMode="auto">
              <a:xfrm>
                <a:off x="4292" y="3228"/>
                <a:ext cx="256" cy="269"/>
                <a:chOff x="2870" y="1518"/>
                <a:chExt cx="292" cy="320"/>
              </a:xfrm>
            </p:grpSpPr>
            <p:graphicFrame>
              <p:nvGraphicFramePr>
                <p:cNvPr id="7176" name="Object 76"/>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7180" name="Clip" r:id="rId19" imgW="826829" imgH="840406" progId="MS_ClipArt_Gallery.2">
                        <p:embed/>
                      </p:oleObj>
                    </mc:Choice>
                    <mc:Fallback>
                      <p:oleObj name="Clip" r:id="rId19" imgW="826829" imgH="840406" progId="MS_ClipArt_Gallery.2">
                        <p:embed/>
                        <p:pic>
                          <p:nvPicPr>
                            <p:cNvPr id="7176" name="Object 7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7" name="Object 77"/>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7181" name="Clip" r:id="rId20" imgW="1268295" imgH="1199426" progId="MS_ClipArt_Gallery.2">
                        <p:embed/>
                      </p:oleObj>
                    </mc:Choice>
                    <mc:Fallback>
                      <p:oleObj name="Clip" r:id="rId20" imgW="1268295" imgH="1199426" progId="MS_ClipArt_Gallery.2">
                        <p:embed/>
                        <p:pic>
                          <p:nvPicPr>
                            <p:cNvPr id="7177" name="Object 7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360" name="Group 78"/>
              <p:cNvGrpSpPr>
                <a:grpSpLocks/>
              </p:cNvGrpSpPr>
              <p:nvPr/>
            </p:nvGrpSpPr>
            <p:grpSpPr bwMode="auto">
              <a:xfrm>
                <a:off x="4782" y="3248"/>
                <a:ext cx="256" cy="269"/>
                <a:chOff x="2870" y="1518"/>
                <a:chExt cx="292" cy="320"/>
              </a:xfrm>
            </p:grpSpPr>
            <p:graphicFrame>
              <p:nvGraphicFramePr>
                <p:cNvPr id="7174" name="Object 79"/>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7182" name="Clip" r:id="rId22" imgW="826829" imgH="840406" progId="MS_ClipArt_Gallery.2">
                        <p:embed/>
                      </p:oleObj>
                    </mc:Choice>
                    <mc:Fallback>
                      <p:oleObj name="Clip" r:id="rId22" imgW="826829" imgH="840406" progId="MS_ClipArt_Gallery.2">
                        <p:embed/>
                        <p:pic>
                          <p:nvPicPr>
                            <p:cNvPr id="7174" name="Object 7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5" name="Object 80"/>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7183" name="Clip" r:id="rId23" imgW="1268295" imgH="1199426" progId="MS_ClipArt_Gallery.2">
                        <p:embed/>
                      </p:oleObj>
                    </mc:Choice>
                    <mc:Fallback>
                      <p:oleObj name="Clip" r:id="rId23" imgW="1268295" imgH="1199426" progId="MS_ClipArt_Gallery.2">
                        <p:embed/>
                        <p:pic>
                          <p:nvPicPr>
                            <p:cNvPr id="7175" name="Object 8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361" name="Group 85"/>
              <p:cNvGrpSpPr>
                <a:grpSpLocks/>
              </p:cNvGrpSpPr>
              <p:nvPr/>
            </p:nvGrpSpPr>
            <p:grpSpPr bwMode="auto">
              <a:xfrm>
                <a:off x="5168" y="2645"/>
                <a:ext cx="131" cy="258"/>
                <a:chOff x="4180" y="783"/>
                <a:chExt cx="150" cy="307"/>
              </a:xfrm>
            </p:grpSpPr>
            <p:sp>
              <p:nvSpPr>
                <p:cNvPr id="7371" name="AutoShape 86"/>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72" name="Rectangle 87"/>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73" name="Rectangle 88"/>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74" name="AutoShape 89"/>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75" name="Line 90"/>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6" name="Line 91"/>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7" name="Rectangle 92"/>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78" name="Rectangle 93"/>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7362" name="Group 94"/>
              <p:cNvGrpSpPr>
                <a:grpSpLocks/>
              </p:cNvGrpSpPr>
              <p:nvPr/>
            </p:nvGrpSpPr>
            <p:grpSpPr bwMode="auto">
              <a:xfrm>
                <a:off x="5160" y="2925"/>
                <a:ext cx="131" cy="258"/>
                <a:chOff x="4180" y="783"/>
                <a:chExt cx="150" cy="307"/>
              </a:xfrm>
            </p:grpSpPr>
            <p:sp>
              <p:nvSpPr>
                <p:cNvPr id="7363" name="AutoShape 95"/>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64" name="Rectangle 96"/>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65" name="Rectangle 97"/>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66" name="AutoShape 98"/>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67" name="Line 99"/>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68" name="Line 100"/>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69" name="Rectangle 101"/>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70" name="Rectangle 102"/>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sp>
          <p:nvSpPr>
            <p:cNvPr id="7209" name="Line 103"/>
            <p:cNvSpPr>
              <a:spLocks noChangeShapeType="1"/>
            </p:cNvSpPr>
            <p:nvPr/>
          </p:nvSpPr>
          <p:spPr bwMode="auto">
            <a:xfrm rot="5400000" flipH="1">
              <a:off x="4933" y="3239"/>
              <a:ext cx="38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10" name="Line 104"/>
            <p:cNvSpPr>
              <a:spLocks noChangeShapeType="1"/>
            </p:cNvSpPr>
            <p:nvPr/>
          </p:nvSpPr>
          <p:spPr bwMode="auto">
            <a:xfrm rot="-5400000">
              <a:off x="5157" y="3397"/>
              <a:ext cx="0" cy="6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11" name="Line 105"/>
            <p:cNvSpPr>
              <a:spLocks noChangeShapeType="1"/>
            </p:cNvSpPr>
            <p:nvPr/>
          </p:nvSpPr>
          <p:spPr bwMode="auto">
            <a:xfrm rot="-5400000">
              <a:off x="5150" y="3102"/>
              <a:ext cx="0" cy="5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12" name="Line 110"/>
            <p:cNvSpPr>
              <a:spLocks noChangeShapeType="1"/>
            </p:cNvSpPr>
            <p:nvPr/>
          </p:nvSpPr>
          <p:spPr bwMode="auto">
            <a:xfrm>
              <a:off x="4765" y="2400"/>
              <a:ext cx="337" cy="23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213" name="Group 247"/>
            <p:cNvGrpSpPr>
              <a:grpSpLocks/>
            </p:cNvGrpSpPr>
            <p:nvPr/>
          </p:nvGrpSpPr>
          <p:grpSpPr bwMode="auto">
            <a:xfrm>
              <a:off x="3982" y="1848"/>
              <a:ext cx="1537" cy="1519"/>
              <a:chOff x="3982" y="1490"/>
              <a:chExt cx="1537" cy="1519"/>
            </a:xfrm>
          </p:grpSpPr>
          <p:grpSp>
            <p:nvGrpSpPr>
              <p:cNvPr id="7231" name="Group 115"/>
              <p:cNvGrpSpPr>
                <a:grpSpLocks/>
              </p:cNvGrpSpPr>
              <p:nvPr/>
            </p:nvGrpSpPr>
            <p:grpSpPr bwMode="auto">
              <a:xfrm>
                <a:off x="3982" y="1634"/>
                <a:ext cx="316" cy="147"/>
                <a:chOff x="3600" y="219"/>
                <a:chExt cx="360" cy="175"/>
              </a:xfrm>
            </p:grpSpPr>
            <p:sp>
              <p:nvSpPr>
                <p:cNvPr id="7330" name="Oval 11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31" name="Line 11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32" name="Line 11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33" name="Rectangle 119"/>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7334" name="Oval 12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7335" name="Group 121"/>
                <p:cNvGrpSpPr>
                  <a:grpSpLocks/>
                </p:cNvGrpSpPr>
                <p:nvPr/>
              </p:nvGrpSpPr>
              <p:grpSpPr bwMode="auto">
                <a:xfrm>
                  <a:off x="3686" y="244"/>
                  <a:ext cx="177" cy="66"/>
                  <a:chOff x="2848" y="848"/>
                  <a:chExt cx="140" cy="98"/>
                </a:xfrm>
              </p:grpSpPr>
              <p:sp>
                <p:nvSpPr>
                  <p:cNvPr id="7340" name="Line 12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41" name="Line 12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42" name="Line 12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336" name="Group 125"/>
                <p:cNvGrpSpPr>
                  <a:grpSpLocks/>
                </p:cNvGrpSpPr>
                <p:nvPr/>
              </p:nvGrpSpPr>
              <p:grpSpPr bwMode="auto">
                <a:xfrm flipV="1">
                  <a:off x="3686" y="243"/>
                  <a:ext cx="177" cy="66"/>
                  <a:chOff x="2848" y="848"/>
                  <a:chExt cx="140" cy="98"/>
                </a:xfrm>
              </p:grpSpPr>
              <p:sp>
                <p:nvSpPr>
                  <p:cNvPr id="7337" name="Line 12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38" name="Line 12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39" name="Line 12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7232" name="Group 129"/>
              <p:cNvGrpSpPr>
                <a:grpSpLocks/>
              </p:cNvGrpSpPr>
              <p:nvPr/>
            </p:nvGrpSpPr>
            <p:grpSpPr bwMode="auto">
              <a:xfrm>
                <a:off x="4582" y="1490"/>
                <a:ext cx="316" cy="147"/>
                <a:chOff x="3600" y="219"/>
                <a:chExt cx="360" cy="175"/>
              </a:xfrm>
            </p:grpSpPr>
            <p:sp>
              <p:nvSpPr>
                <p:cNvPr id="7317" name="Oval 13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18" name="Line 131"/>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19" name="Line 13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20" name="Rectangle 133"/>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7321" name="Oval 13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7322" name="Group 135"/>
                <p:cNvGrpSpPr>
                  <a:grpSpLocks/>
                </p:cNvGrpSpPr>
                <p:nvPr/>
              </p:nvGrpSpPr>
              <p:grpSpPr bwMode="auto">
                <a:xfrm>
                  <a:off x="3686" y="244"/>
                  <a:ext cx="177" cy="66"/>
                  <a:chOff x="2848" y="848"/>
                  <a:chExt cx="140" cy="98"/>
                </a:xfrm>
              </p:grpSpPr>
              <p:sp>
                <p:nvSpPr>
                  <p:cNvPr id="7327" name="Line 13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28" name="Line 13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29" name="Line 13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323" name="Group 139"/>
                <p:cNvGrpSpPr>
                  <a:grpSpLocks/>
                </p:cNvGrpSpPr>
                <p:nvPr/>
              </p:nvGrpSpPr>
              <p:grpSpPr bwMode="auto">
                <a:xfrm flipV="1">
                  <a:off x="3686" y="243"/>
                  <a:ext cx="177" cy="66"/>
                  <a:chOff x="2848" y="848"/>
                  <a:chExt cx="140" cy="98"/>
                </a:xfrm>
              </p:grpSpPr>
              <p:sp>
                <p:nvSpPr>
                  <p:cNvPr id="7324" name="Line 14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25" name="Line 14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26" name="Line 14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7233" name="Group 143"/>
              <p:cNvGrpSpPr>
                <a:grpSpLocks/>
              </p:cNvGrpSpPr>
              <p:nvPr/>
            </p:nvGrpSpPr>
            <p:grpSpPr bwMode="auto">
              <a:xfrm>
                <a:off x="4593" y="1904"/>
                <a:ext cx="316" cy="147"/>
                <a:chOff x="3600" y="219"/>
                <a:chExt cx="360" cy="175"/>
              </a:xfrm>
            </p:grpSpPr>
            <p:sp>
              <p:nvSpPr>
                <p:cNvPr id="7304" name="Oval 14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05" name="Line 145"/>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06" name="Line 14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07" name="Rectangle 147"/>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7308" name="Oval 14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7309" name="Group 149"/>
                <p:cNvGrpSpPr>
                  <a:grpSpLocks/>
                </p:cNvGrpSpPr>
                <p:nvPr/>
              </p:nvGrpSpPr>
              <p:grpSpPr bwMode="auto">
                <a:xfrm>
                  <a:off x="3686" y="244"/>
                  <a:ext cx="177" cy="66"/>
                  <a:chOff x="2848" y="848"/>
                  <a:chExt cx="140" cy="98"/>
                </a:xfrm>
              </p:grpSpPr>
              <p:sp>
                <p:nvSpPr>
                  <p:cNvPr id="7314" name="Line 15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15" name="Line 15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16" name="Line 15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310" name="Group 153"/>
                <p:cNvGrpSpPr>
                  <a:grpSpLocks/>
                </p:cNvGrpSpPr>
                <p:nvPr/>
              </p:nvGrpSpPr>
              <p:grpSpPr bwMode="auto">
                <a:xfrm flipV="1">
                  <a:off x="3686" y="243"/>
                  <a:ext cx="177" cy="66"/>
                  <a:chOff x="2848" y="848"/>
                  <a:chExt cx="140" cy="98"/>
                </a:xfrm>
              </p:grpSpPr>
              <p:sp>
                <p:nvSpPr>
                  <p:cNvPr id="7311" name="Line 15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12" name="Line 15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13" name="Line 15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7234" name="Group 157"/>
              <p:cNvGrpSpPr>
                <a:grpSpLocks/>
              </p:cNvGrpSpPr>
              <p:nvPr/>
            </p:nvGrpSpPr>
            <p:grpSpPr bwMode="auto">
              <a:xfrm>
                <a:off x="5204" y="1621"/>
                <a:ext cx="315" cy="147"/>
                <a:chOff x="3600" y="219"/>
                <a:chExt cx="360" cy="175"/>
              </a:xfrm>
            </p:grpSpPr>
            <p:sp>
              <p:nvSpPr>
                <p:cNvPr id="7291" name="Oval 15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92" name="Line 159"/>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93" name="Line 16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94" name="Rectangle 161"/>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7295" name="Oval 16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7296" name="Group 163"/>
                <p:cNvGrpSpPr>
                  <a:grpSpLocks/>
                </p:cNvGrpSpPr>
                <p:nvPr/>
              </p:nvGrpSpPr>
              <p:grpSpPr bwMode="auto">
                <a:xfrm>
                  <a:off x="3686" y="244"/>
                  <a:ext cx="177" cy="66"/>
                  <a:chOff x="2848" y="848"/>
                  <a:chExt cx="140" cy="98"/>
                </a:xfrm>
              </p:grpSpPr>
              <p:sp>
                <p:nvSpPr>
                  <p:cNvPr id="7301" name="Line 16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02" name="Line 16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03" name="Line 16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297" name="Group 167"/>
                <p:cNvGrpSpPr>
                  <a:grpSpLocks/>
                </p:cNvGrpSpPr>
                <p:nvPr/>
              </p:nvGrpSpPr>
              <p:grpSpPr bwMode="auto">
                <a:xfrm flipV="1">
                  <a:off x="3686" y="243"/>
                  <a:ext cx="177" cy="66"/>
                  <a:chOff x="2848" y="848"/>
                  <a:chExt cx="140" cy="98"/>
                </a:xfrm>
              </p:grpSpPr>
              <p:sp>
                <p:nvSpPr>
                  <p:cNvPr id="7298" name="Line 16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99" name="Line 16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00" name="Line 17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7235" name="Group 171"/>
              <p:cNvGrpSpPr>
                <a:grpSpLocks/>
              </p:cNvGrpSpPr>
              <p:nvPr/>
            </p:nvGrpSpPr>
            <p:grpSpPr bwMode="auto">
              <a:xfrm>
                <a:off x="5082" y="2186"/>
                <a:ext cx="316" cy="147"/>
                <a:chOff x="3600" y="219"/>
                <a:chExt cx="360" cy="175"/>
              </a:xfrm>
            </p:grpSpPr>
            <p:sp>
              <p:nvSpPr>
                <p:cNvPr id="7278" name="Oval 17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9" name="Line 173"/>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80" name="Line 17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81" name="Rectangle 175"/>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7282" name="Oval 17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7283" name="Group 177"/>
                <p:cNvGrpSpPr>
                  <a:grpSpLocks/>
                </p:cNvGrpSpPr>
                <p:nvPr/>
              </p:nvGrpSpPr>
              <p:grpSpPr bwMode="auto">
                <a:xfrm>
                  <a:off x="3686" y="244"/>
                  <a:ext cx="177" cy="66"/>
                  <a:chOff x="2848" y="848"/>
                  <a:chExt cx="140" cy="98"/>
                </a:xfrm>
              </p:grpSpPr>
              <p:sp>
                <p:nvSpPr>
                  <p:cNvPr id="7288" name="Line 17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89" name="Line 17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90" name="Line 18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284" name="Group 181"/>
                <p:cNvGrpSpPr>
                  <a:grpSpLocks/>
                </p:cNvGrpSpPr>
                <p:nvPr/>
              </p:nvGrpSpPr>
              <p:grpSpPr bwMode="auto">
                <a:xfrm flipV="1">
                  <a:off x="3686" y="243"/>
                  <a:ext cx="177" cy="66"/>
                  <a:chOff x="2848" y="848"/>
                  <a:chExt cx="140" cy="98"/>
                </a:xfrm>
              </p:grpSpPr>
              <p:sp>
                <p:nvSpPr>
                  <p:cNvPr id="7285" name="Line 18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86" name="Line 18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87" name="Line 18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7236" name="Group 185"/>
              <p:cNvGrpSpPr>
                <a:grpSpLocks/>
              </p:cNvGrpSpPr>
              <p:nvPr/>
            </p:nvGrpSpPr>
            <p:grpSpPr bwMode="auto">
              <a:xfrm>
                <a:off x="4872" y="2554"/>
                <a:ext cx="316" cy="148"/>
                <a:chOff x="3600" y="219"/>
                <a:chExt cx="360" cy="175"/>
              </a:xfrm>
            </p:grpSpPr>
            <p:sp>
              <p:nvSpPr>
                <p:cNvPr id="7265" name="Oval 18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66" name="Line 18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67" name="Line 18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68" name="Rectangle 189"/>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7269" name="Oval 19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7270" name="Group 191"/>
                <p:cNvGrpSpPr>
                  <a:grpSpLocks/>
                </p:cNvGrpSpPr>
                <p:nvPr/>
              </p:nvGrpSpPr>
              <p:grpSpPr bwMode="auto">
                <a:xfrm>
                  <a:off x="3686" y="244"/>
                  <a:ext cx="177" cy="66"/>
                  <a:chOff x="2848" y="848"/>
                  <a:chExt cx="140" cy="98"/>
                </a:xfrm>
              </p:grpSpPr>
              <p:sp>
                <p:nvSpPr>
                  <p:cNvPr id="7275" name="Line 19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6" name="Line 19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7" name="Line 19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271" name="Group 195"/>
                <p:cNvGrpSpPr>
                  <a:grpSpLocks/>
                </p:cNvGrpSpPr>
                <p:nvPr/>
              </p:nvGrpSpPr>
              <p:grpSpPr bwMode="auto">
                <a:xfrm flipV="1">
                  <a:off x="3686" y="243"/>
                  <a:ext cx="177" cy="66"/>
                  <a:chOff x="2848" y="848"/>
                  <a:chExt cx="140" cy="98"/>
                </a:xfrm>
              </p:grpSpPr>
              <p:sp>
                <p:nvSpPr>
                  <p:cNvPr id="7272" name="Line 19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3" name="Line 19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4" name="Line 19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7237" name="Group 199"/>
              <p:cNvGrpSpPr>
                <a:grpSpLocks/>
              </p:cNvGrpSpPr>
              <p:nvPr/>
            </p:nvGrpSpPr>
            <p:grpSpPr bwMode="auto">
              <a:xfrm>
                <a:off x="4488" y="2862"/>
                <a:ext cx="315" cy="147"/>
                <a:chOff x="3600" y="219"/>
                <a:chExt cx="360" cy="175"/>
              </a:xfrm>
            </p:grpSpPr>
            <p:sp>
              <p:nvSpPr>
                <p:cNvPr id="7252" name="Oval 20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53" name="Line 201"/>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54" name="Line 20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55" name="Rectangle 203"/>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7256" name="Oval 20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7257" name="Group 205"/>
                <p:cNvGrpSpPr>
                  <a:grpSpLocks/>
                </p:cNvGrpSpPr>
                <p:nvPr/>
              </p:nvGrpSpPr>
              <p:grpSpPr bwMode="auto">
                <a:xfrm>
                  <a:off x="3686" y="244"/>
                  <a:ext cx="177" cy="66"/>
                  <a:chOff x="2848" y="848"/>
                  <a:chExt cx="140" cy="98"/>
                </a:xfrm>
              </p:grpSpPr>
              <p:sp>
                <p:nvSpPr>
                  <p:cNvPr id="7262" name="Line 20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63" name="Line 20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64" name="Line 20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258" name="Group 209"/>
                <p:cNvGrpSpPr>
                  <a:grpSpLocks/>
                </p:cNvGrpSpPr>
                <p:nvPr/>
              </p:nvGrpSpPr>
              <p:grpSpPr bwMode="auto">
                <a:xfrm flipV="1">
                  <a:off x="3686" y="243"/>
                  <a:ext cx="177" cy="66"/>
                  <a:chOff x="2848" y="848"/>
                  <a:chExt cx="140" cy="98"/>
                </a:xfrm>
              </p:grpSpPr>
              <p:sp>
                <p:nvSpPr>
                  <p:cNvPr id="7259" name="Line 21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60" name="Line 21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61" name="Line 21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7238" name="Group 213"/>
              <p:cNvGrpSpPr>
                <a:grpSpLocks/>
              </p:cNvGrpSpPr>
              <p:nvPr/>
            </p:nvGrpSpPr>
            <p:grpSpPr bwMode="auto">
              <a:xfrm>
                <a:off x="3982" y="2625"/>
                <a:ext cx="316" cy="147"/>
                <a:chOff x="3600" y="219"/>
                <a:chExt cx="360" cy="175"/>
              </a:xfrm>
            </p:grpSpPr>
            <p:sp>
              <p:nvSpPr>
                <p:cNvPr id="7239" name="Oval 21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40" name="Line 215"/>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41" name="Line 21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42" name="Rectangle 217"/>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7243" name="Oval 21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7244" name="Group 219"/>
                <p:cNvGrpSpPr>
                  <a:grpSpLocks/>
                </p:cNvGrpSpPr>
                <p:nvPr/>
              </p:nvGrpSpPr>
              <p:grpSpPr bwMode="auto">
                <a:xfrm>
                  <a:off x="3686" y="244"/>
                  <a:ext cx="177" cy="66"/>
                  <a:chOff x="2848" y="848"/>
                  <a:chExt cx="140" cy="98"/>
                </a:xfrm>
              </p:grpSpPr>
              <p:sp>
                <p:nvSpPr>
                  <p:cNvPr id="7249" name="Line 22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50" name="Line 22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51" name="Line 22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245" name="Group 223"/>
                <p:cNvGrpSpPr>
                  <a:grpSpLocks/>
                </p:cNvGrpSpPr>
                <p:nvPr/>
              </p:nvGrpSpPr>
              <p:grpSpPr bwMode="auto">
                <a:xfrm flipV="1">
                  <a:off x="3686" y="243"/>
                  <a:ext cx="177" cy="66"/>
                  <a:chOff x="2848" y="848"/>
                  <a:chExt cx="140" cy="98"/>
                </a:xfrm>
              </p:grpSpPr>
              <p:sp>
                <p:nvSpPr>
                  <p:cNvPr id="7246" name="Line 22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47" name="Line 22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48" name="Line 22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grpSp>
          <p:nvGrpSpPr>
            <p:cNvPr id="7214" name="Group 249"/>
            <p:cNvGrpSpPr>
              <a:grpSpLocks/>
            </p:cNvGrpSpPr>
            <p:nvPr/>
          </p:nvGrpSpPr>
          <p:grpSpPr bwMode="auto">
            <a:xfrm>
              <a:off x="3818" y="1760"/>
              <a:ext cx="1679" cy="1750"/>
              <a:chOff x="3809" y="1402"/>
              <a:chExt cx="1679" cy="1750"/>
            </a:xfrm>
          </p:grpSpPr>
          <p:sp>
            <p:nvSpPr>
              <p:cNvPr id="7215" name="Line 107"/>
              <p:cNvSpPr>
                <a:spLocks noChangeShapeType="1"/>
              </p:cNvSpPr>
              <p:nvPr/>
            </p:nvSpPr>
            <p:spPr bwMode="auto">
              <a:xfrm>
                <a:off x="4898" y="1563"/>
                <a:ext cx="306" cy="13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16" name="Line 113"/>
              <p:cNvSpPr>
                <a:spLocks noChangeShapeType="1"/>
              </p:cNvSpPr>
              <p:nvPr/>
            </p:nvSpPr>
            <p:spPr bwMode="auto">
              <a:xfrm flipH="1">
                <a:off x="4909" y="1402"/>
                <a:ext cx="221" cy="16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17" name="Line 114"/>
              <p:cNvSpPr>
                <a:spLocks noChangeShapeType="1"/>
              </p:cNvSpPr>
              <p:nvPr/>
            </p:nvSpPr>
            <p:spPr bwMode="auto">
              <a:xfrm flipH="1">
                <a:off x="5361" y="1513"/>
                <a:ext cx="127" cy="11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218" name="Group 248"/>
              <p:cNvGrpSpPr>
                <a:grpSpLocks/>
              </p:cNvGrpSpPr>
              <p:nvPr/>
            </p:nvGrpSpPr>
            <p:grpSpPr bwMode="auto">
              <a:xfrm>
                <a:off x="3809" y="1541"/>
                <a:ext cx="1568" cy="1611"/>
                <a:chOff x="3809" y="1541"/>
                <a:chExt cx="1568" cy="1611"/>
              </a:xfrm>
            </p:grpSpPr>
            <p:sp>
              <p:nvSpPr>
                <p:cNvPr id="7219" name="Line 39"/>
                <p:cNvSpPr>
                  <a:spLocks noChangeShapeType="1"/>
                </p:cNvSpPr>
                <p:nvPr/>
              </p:nvSpPr>
              <p:spPr bwMode="auto">
                <a:xfrm>
                  <a:off x="3809" y="1541"/>
                  <a:ext cx="182" cy="16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20" name="Line 40"/>
                <p:cNvSpPr>
                  <a:spLocks noChangeShapeType="1"/>
                </p:cNvSpPr>
                <p:nvPr/>
              </p:nvSpPr>
              <p:spPr bwMode="auto">
                <a:xfrm flipV="1">
                  <a:off x="3817" y="1721"/>
                  <a:ext cx="174" cy="20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21" name="Line 70"/>
                <p:cNvSpPr>
                  <a:spLocks noChangeShapeType="1"/>
                </p:cNvSpPr>
                <p:nvPr/>
              </p:nvSpPr>
              <p:spPr bwMode="auto">
                <a:xfrm>
                  <a:off x="4302" y="2707"/>
                  <a:ext cx="191" cy="24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22" name="Line 71"/>
                <p:cNvSpPr>
                  <a:spLocks noChangeShapeType="1"/>
                </p:cNvSpPr>
                <p:nvPr/>
              </p:nvSpPr>
              <p:spPr bwMode="auto">
                <a:xfrm flipH="1">
                  <a:off x="4803" y="2705"/>
                  <a:ext cx="176" cy="24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23" name="Freeform 74"/>
                <p:cNvSpPr>
                  <a:spLocks/>
                </p:cNvSpPr>
                <p:nvPr/>
              </p:nvSpPr>
              <p:spPr bwMode="auto">
                <a:xfrm>
                  <a:off x="4124" y="2332"/>
                  <a:ext cx="853" cy="192"/>
                </a:xfrm>
                <a:custGeom>
                  <a:avLst/>
                  <a:gdLst>
                    <a:gd name="T0" fmla="*/ 0 w 972"/>
                    <a:gd name="T1" fmla="*/ 14 h 228"/>
                    <a:gd name="T2" fmla="*/ 54 w 972"/>
                    <a:gd name="T3" fmla="*/ 3 h 228"/>
                    <a:gd name="T4" fmla="*/ 120 w 972"/>
                    <a:gd name="T5" fmla="*/ 11 h 228"/>
                    <a:gd name="T6" fmla="*/ 0 60000 65536"/>
                    <a:gd name="T7" fmla="*/ 0 60000 65536"/>
                    <a:gd name="T8" fmla="*/ 0 60000 65536"/>
                    <a:gd name="T9" fmla="*/ 0 w 972"/>
                    <a:gd name="T10" fmla="*/ 0 h 228"/>
                    <a:gd name="T11" fmla="*/ 972 w 972"/>
                    <a:gd name="T12" fmla="*/ 228 h 228"/>
                  </a:gdLst>
                  <a:ahLst/>
                  <a:cxnLst>
                    <a:cxn ang="T6">
                      <a:pos x="T0" y="T1"/>
                    </a:cxn>
                    <a:cxn ang="T7">
                      <a:pos x="T2" y="T3"/>
                    </a:cxn>
                    <a:cxn ang="T8">
                      <a:pos x="T4" y="T5"/>
                    </a:cxn>
                  </a:cxnLst>
                  <a:rect l="T9" t="T10" r="T11" b="T12"/>
                  <a:pathLst>
                    <a:path w="972" h="228">
                      <a:moveTo>
                        <a:pt x="0" y="228"/>
                      </a:moveTo>
                      <a:cubicBezTo>
                        <a:pt x="135" y="123"/>
                        <a:pt x="270" y="18"/>
                        <a:pt x="432" y="9"/>
                      </a:cubicBezTo>
                      <a:cubicBezTo>
                        <a:pt x="594" y="0"/>
                        <a:pt x="783" y="85"/>
                        <a:pt x="972" y="171"/>
                      </a:cubicBezTo>
                    </a:path>
                  </a:pathLst>
                </a:custGeom>
                <a:noFill/>
                <a:ln w="1905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24" name="Line 84"/>
                <p:cNvSpPr>
                  <a:spLocks noChangeShapeType="1"/>
                </p:cNvSpPr>
                <p:nvPr/>
              </p:nvSpPr>
              <p:spPr bwMode="auto">
                <a:xfrm>
                  <a:off x="4714" y="3008"/>
                  <a:ext cx="0" cy="1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25" name="Line 106"/>
                <p:cNvSpPr>
                  <a:spLocks noChangeShapeType="1"/>
                </p:cNvSpPr>
                <p:nvPr/>
              </p:nvSpPr>
              <p:spPr bwMode="auto">
                <a:xfrm flipV="1">
                  <a:off x="4309" y="1573"/>
                  <a:ext cx="289" cy="13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26" name="Line 108"/>
                <p:cNvSpPr>
                  <a:spLocks noChangeShapeType="1"/>
                </p:cNvSpPr>
                <p:nvPr/>
              </p:nvSpPr>
              <p:spPr bwMode="auto">
                <a:xfrm flipH="1">
                  <a:off x="5225" y="1775"/>
                  <a:ext cx="152" cy="42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27" name="Line 109"/>
                <p:cNvSpPr>
                  <a:spLocks noChangeShapeType="1"/>
                </p:cNvSpPr>
                <p:nvPr/>
              </p:nvSpPr>
              <p:spPr bwMode="auto">
                <a:xfrm>
                  <a:off x="4740" y="1634"/>
                  <a:ext cx="0" cy="2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28" name="Line 111"/>
                <p:cNvSpPr>
                  <a:spLocks noChangeShapeType="1"/>
                </p:cNvSpPr>
                <p:nvPr/>
              </p:nvSpPr>
              <p:spPr bwMode="auto">
                <a:xfrm flipH="1">
                  <a:off x="5046" y="2335"/>
                  <a:ext cx="168" cy="22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29" name="Line 112"/>
                <p:cNvSpPr>
                  <a:spLocks noChangeShapeType="1"/>
                </p:cNvSpPr>
                <p:nvPr/>
              </p:nvSpPr>
              <p:spPr bwMode="auto">
                <a:xfrm flipH="1">
                  <a:off x="4903" y="1755"/>
                  <a:ext cx="353" cy="24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30" name="Line 227"/>
                <p:cNvSpPr>
                  <a:spLocks noChangeShapeType="1"/>
                </p:cNvSpPr>
                <p:nvPr/>
              </p:nvSpPr>
              <p:spPr bwMode="auto">
                <a:xfrm flipV="1">
                  <a:off x="4131" y="2765"/>
                  <a:ext cx="1" cy="14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sp>
        <p:nvSpPr>
          <p:cNvPr id="7189" name="Text Box 245"/>
          <p:cNvSpPr txBox="1">
            <a:spLocks noChangeArrowheads="1"/>
          </p:cNvSpPr>
          <p:nvPr/>
        </p:nvSpPr>
        <p:spPr bwMode="auto">
          <a:xfrm>
            <a:off x="217488" y="882650"/>
            <a:ext cx="49688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179388">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lvl="1">
              <a:spcBef>
                <a:spcPct val="20000"/>
              </a:spcBef>
              <a:buClr>
                <a:schemeClr val="accent2"/>
              </a:buClr>
              <a:buSzPct val="75000"/>
              <a:buFont typeface="Wingdings" panose="05000000000000000000" pitchFamily="2" charset="2"/>
              <a:buNone/>
            </a:pPr>
            <a:r>
              <a:rPr lang="en-US" altLang="zh-CN" sz="3600" b="1">
                <a:solidFill>
                  <a:srgbClr val="0000FF"/>
                </a:solidFill>
                <a:latin typeface="Comic Sans MS" panose="030F0702030302020204" pitchFamily="66" charset="0"/>
              </a:rPr>
              <a:t>1.3 Network edge</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9219">
                                            <p:txEl>
                                              <p:pRg st="0" end="0"/>
                                            </p:txEl>
                                          </p:spTgt>
                                        </p:tgtEl>
                                        <p:attrNameLst>
                                          <p:attrName>style.visibility</p:attrName>
                                        </p:attrNameLst>
                                      </p:cBhvr>
                                      <p:to>
                                        <p:strVal val="visible"/>
                                      </p:to>
                                    </p:set>
                                    <p:anim calcmode="discrete" valueType="clr">
                                      <p:cBhvr override="childStyle">
                                        <p:cTn id="7" dur="80"/>
                                        <p:tgtEl>
                                          <p:spTgt spid="9219">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9219">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9219">
                                            <p:txEl>
                                              <p:pRg st="0" end="0"/>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9219">
                                            <p:txEl>
                                              <p:pRg st="1" end="1"/>
                                            </p:txEl>
                                          </p:spTgt>
                                        </p:tgtEl>
                                        <p:attrNameLst>
                                          <p:attrName>style.visibility</p:attrName>
                                        </p:attrNameLst>
                                      </p:cBhvr>
                                      <p:to>
                                        <p:strVal val="visible"/>
                                      </p:to>
                                    </p:set>
                                    <p:anim calcmode="discrete" valueType="clr">
                                      <p:cBhvr override="childStyle">
                                        <p:cTn id="14" dur="80"/>
                                        <p:tgtEl>
                                          <p:spTgt spid="9219">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9219">
                                            <p:txEl>
                                              <p:pRg st="1" end="1"/>
                                            </p:txEl>
                                          </p:spTgt>
                                        </p:tgtEl>
                                        <p:attrNameLst>
                                          <p:attrName>fillcolor</p:attrName>
                                        </p:attrNameLst>
                                      </p:cBhvr>
                                      <p:tavLst>
                                        <p:tav tm="0">
                                          <p:val>
                                            <p:clrVal>
                                              <a:schemeClr val="accent2"/>
                                            </p:clrVal>
                                          </p:val>
                                        </p:tav>
                                        <p:tav tm="50000">
                                          <p:val>
                                            <p:clrVal>
                                              <a:schemeClr val="hlink"/>
                                            </p:clrVal>
                                          </p:val>
                                        </p:tav>
                                      </p:tavLst>
                                    </p:anim>
                                    <p:set>
                                      <p:cBhvr>
                                        <p:cTn id="16" dur="80"/>
                                        <p:tgtEl>
                                          <p:spTgt spid="9219">
                                            <p:txEl>
                                              <p:pRg st="1" end="1"/>
                                            </p:txEl>
                                          </p:spTgt>
                                        </p:tgtEl>
                                        <p:attrNameLst>
                                          <p:attrName>fill.type</p:attrName>
                                        </p:attrNameLst>
                                      </p:cBhvr>
                                      <p:to>
                                        <p:strVal val="solid"/>
                                      </p:to>
                                    </p:set>
                                  </p:childTnLst>
                                </p:cTn>
                              </p:par>
                              <p:par>
                                <p:cTn id="17" presetID="27" presetClass="entr" presetSubtype="0" fill="hold" nodeType="withEffect">
                                  <p:stCondLst>
                                    <p:cond delay="0"/>
                                  </p:stCondLst>
                                  <p:iterate type="lt">
                                    <p:tmPct val="50000"/>
                                  </p:iterate>
                                  <p:childTnLst>
                                    <p:set>
                                      <p:cBhvr>
                                        <p:cTn id="18" dur="1" fill="hold">
                                          <p:stCondLst>
                                            <p:cond delay="0"/>
                                          </p:stCondLst>
                                        </p:cTn>
                                        <p:tgtEl>
                                          <p:spTgt spid="9219">
                                            <p:txEl>
                                              <p:pRg st="2" end="2"/>
                                            </p:txEl>
                                          </p:spTgt>
                                        </p:tgtEl>
                                        <p:attrNameLst>
                                          <p:attrName>style.visibility</p:attrName>
                                        </p:attrNameLst>
                                      </p:cBhvr>
                                      <p:to>
                                        <p:strVal val="visible"/>
                                      </p:to>
                                    </p:set>
                                    <p:anim calcmode="discrete" valueType="clr">
                                      <p:cBhvr override="childStyle">
                                        <p:cTn id="19" dur="80"/>
                                        <p:tgtEl>
                                          <p:spTgt spid="9219">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9219">
                                            <p:txEl>
                                              <p:pRg st="2" end="2"/>
                                            </p:txEl>
                                          </p:spTgt>
                                        </p:tgtEl>
                                        <p:attrNameLst>
                                          <p:attrName>fillcolor</p:attrName>
                                        </p:attrNameLst>
                                      </p:cBhvr>
                                      <p:tavLst>
                                        <p:tav tm="0">
                                          <p:val>
                                            <p:clrVal>
                                              <a:schemeClr val="accent2"/>
                                            </p:clrVal>
                                          </p:val>
                                        </p:tav>
                                        <p:tav tm="50000">
                                          <p:val>
                                            <p:clrVal>
                                              <a:schemeClr val="hlink"/>
                                            </p:clrVal>
                                          </p:val>
                                        </p:tav>
                                      </p:tavLst>
                                    </p:anim>
                                    <p:set>
                                      <p:cBhvr>
                                        <p:cTn id="21" dur="80"/>
                                        <p:tgtEl>
                                          <p:spTgt spid="9219">
                                            <p:txEl>
                                              <p:pRg st="2" end="2"/>
                                            </p:txEl>
                                          </p:spTgt>
                                        </p:tgtEl>
                                        <p:attrNameLst>
                                          <p:attrName>fill.type</p:attrName>
                                        </p:attrNameLst>
                                      </p:cBhvr>
                                      <p:to>
                                        <p:strVal val="solid"/>
                                      </p:to>
                                    </p:set>
                                  </p:childTnLst>
                                </p:cTn>
                              </p:par>
                              <p:par>
                                <p:cTn id="22" presetID="27" presetClass="entr" presetSubtype="0" fill="hold" nodeType="withEffect">
                                  <p:stCondLst>
                                    <p:cond delay="0"/>
                                  </p:stCondLst>
                                  <p:iterate type="lt">
                                    <p:tmPct val="50000"/>
                                  </p:iterate>
                                  <p:childTnLst>
                                    <p:set>
                                      <p:cBhvr>
                                        <p:cTn id="23" dur="1" fill="hold">
                                          <p:stCondLst>
                                            <p:cond delay="0"/>
                                          </p:stCondLst>
                                        </p:cTn>
                                        <p:tgtEl>
                                          <p:spTgt spid="9219">
                                            <p:txEl>
                                              <p:pRg st="3" end="3"/>
                                            </p:txEl>
                                          </p:spTgt>
                                        </p:tgtEl>
                                        <p:attrNameLst>
                                          <p:attrName>style.visibility</p:attrName>
                                        </p:attrNameLst>
                                      </p:cBhvr>
                                      <p:to>
                                        <p:strVal val="visible"/>
                                      </p:to>
                                    </p:set>
                                    <p:anim calcmode="discrete" valueType="clr">
                                      <p:cBhvr override="childStyle">
                                        <p:cTn id="24" dur="80"/>
                                        <p:tgtEl>
                                          <p:spTgt spid="9219">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5" dur="80"/>
                                        <p:tgtEl>
                                          <p:spTgt spid="9219">
                                            <p:txEl>
                                              <p:pRg st="3" end="3"/>
                                            </p:txEl>
                                          </p:spTgt>
                                        </p:tgtEl>
                                        <p:attrNameLst>
                                          <p:attrName>fillcolor</p:attrName>
                                        </p:attrNameLst>
                                      </p:cBhvr>
                                      <p:tavLst>
                                        <p:tav tm="0">
                                          <p:val>
                                            <p:clrVal>
                                              <a:schemeClr val="accent2"/>
                                            </p:clrVal>
                                          </p:val>
                                        </p:tav>
                                        <p:tav tm="50000">
                                          <p:val>
                                            <p:clrVal>
                                              <a:schemeClr val="hlink"/>
                                            </p:clrVal>
                                          </p:val>
                                        </p:tav>
                                      </p:tavLst>
                                    </p:anim>
                                    <p:set>
                                      <p:cBhvr>
                                        <p:cTn id="26" dur="80"/>
                                        <p:tgtEl>
                                          <p:spTgt spid="9219">
                                            <p:txEl>
                                              <p:pRg st="3" end="3"/>
                                            </p:txEl>
                                          </p:spTgt>
                                        </p:tgtEl>
                                        <p:attrNameLst>
                                          <p:attrName>fill.type</p:attrName>
                                        </p:attrNameLst>
                                      </p:cBhvr>
                                      <p:to>
                                        <p:strVal val="solid"/>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7" presetClass="entr" presetSubtype="0" fill="hold" nodeType="clickEffect">
                                  <p:stCondLst>
                                    <p:cond delay="0"/>
                                  </p:stCondLst>
                                  <p:iterate type="lt">
                                    <p:tmPct val="50000"/>
                                  </p:iterate>
                                  <p:childTnLst>
                                    <p:set>
                                      <p:cBhvr>
                                        <p:cTn id="30" dur="1" fill="hold">
                                          <p:stCondLst>
                                            <p:cond delay="0"/>
                                          </p:stCondLst>
                                        </p:cTn>
                                        <p:tgtEl>
                                          <p:spTgt spid="9219">
                                            <p:txEl>
                                              <p:pRg st="4" end="4"/>
                                            </p:txEl>
                                          </p:spTgt>
                                        </p:tgtEl>
                                        <p:attrNameLst>
                                          <p:attrName>style.visibility</p:attrName>
                                        </p:attrNameLst>
                                      </p:cBhvr>
                                      <p:to>
                                        <p:strVal val="visible"/>
                                      </p:to>
                                    </p:set>
                                    <p:anim calcmode="discrete" valueType="clr">
                                      <p:cBhvr override="childStyle">
                                        <p:cTn id="31" dur="80"/>
                                        <p:tgtEl>
                                          <p:spTgt spid="9219">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2" dur="80"/>
                                        <p:tgtEl>
                                          <p:spTgt spid="9219">
                                            <p:txEl>
                                              <p:pRg st="4" end="4"/>
                                            </p:txEl>
                                          </p:spTgt>
                                        </p:tgtEl>
                                        <p:attrNameLst>
                                          <p:attrName>fillcolor</p:attrName>
                                        </p:attrNameLst>
                                      </p:cBhvr>
                                      <p:tavLst>
                                        <p:tav tm="0">
                                          <p:val>
                                            <p:clrVal>
                                              <a:schemeClr val="accent2"/>
                                            </p:clrVal>
                                          </p:val>
                                        </p:tav>
                                        <p:tav tm="50000">
                                          <p:val>
                                            <p:clrVal>
                                              <a:schemeClr val="hlink"/>
                                            </p:clrVal>
                                          </p:val>
                                        </p:tav>
                                      </p:tavLst>
                                    </p:anim>
                                    <p:set>
                                      <p:cBhvr>
                                        <p:cTn id="33" dur="80"/>
                                        <p:tgtEl>
                                          <p:spTgt spid="9219">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C52AD210-F354-478A-8486-A6BBCE595D52}" type="slidenum">
              <a:rPr lang="zh-CN" altLang="en-US" sz="1400">
                <a:latin typeface="Tahoma" panose="020B0604030504040204" pitchFamily="34" charset="0"/>
              </a:rPr>
              <a:pPr/>
              <a:t>36</a:t>
            </a:fld>
            <a:endParaRPr lang="en-US" altLang="zh-CN" sz="1400">
              <a:latin typeface="Tahoma" panose="020B0604030504040204" pitchFamily="34" charset="0"/>
            </a:endParaRPr>
          </a:p>
        </p:txBody>
      </p:sp>
      <p:sp>
        <p:nvSpPr>
          <p:cNvPr id="10242" name="Rectangle 2"/>
          <p:cNvSpPr>
            <a:spLocks noGrp="1" noChangeArrowheads="1"/>
          </p:cNvSpPr>
          <p:nvPr>
            <p:ph type="title"/>
          </p:nvPr>
        </p:nvSpPr>
        <p:spPr>
          <a:xfrm>
            <a:off x="1095375" y="0"/>
            <a:ext cx="7793038" cy="1462088"/>
          </a:xfrm>
        </p:spPr>
        <p:txBody>
          <a:bodyPr/>
          <a:lstStyle/>
          <a:p>
            <a:pPr eaLnBrk="1" hangingPunct="1"/>
            <a:r>
              <a:rPr lang="en-US" altLang="zh-CN">
                <a:latin typeface="Comic Sans MS" panose="030F0702030302020204" pitchFamily="66" charset="0"/>
              </a:rPr>
              <a:t>The network </a:t>
            </a:r>
            <a:r>
              <a:rPr lang="en-US" altLang="zh-CN">
                <a:solidFill>
                  <a:srgbClr val="FF3300"/>
                </a:solidFill>
                <a:latin typeface="Comic Sans MS" panose="030F0702030302020204" pitchFamily="66" charset="0"/>
              </a:rPr>
              <a:t>edge</a:t>
            </a:r>
            <a:r>
              <a:rPr lang="en-US" altLang="zh-CN">
                <a:latin typeface="Comic Sans MS" panose="030F0702030302020204" pitchFamily="66" charset="0"/>
              </a:rPr>
              <a:t>:</a:t>
            </a:r>
          </a:p>
        </p:txBody>
      </p:sp>
      <p:sp>
        <p:nvSpPr>
          <p:cNvPr id="10243" name="Rectangle 3"/>
          <p:cNvSpPr>
            <a:spLocks noGrp="1" noChangeArrowheads="1"/>
          </p:cNvSpPr>
          <p:nvPr>
            <p:ph type="body" sz="half" idx="1"/>
          </p:nvPr>
        </p:nvSpPr>
        <p:spPr>
          <a:xfrm>
            <a:off x="0" y="1371600"/>
            <a:ext cx="5138738" cy="5078413"/>
          </a:xfrm>
        </p:spPr>
        <p:txBody>
          <a:bodyPr/>
          <a:lstStyle/>
          <a:p>
            <a:pPr eaLnBrk="1" hangingPunct="1">
              <a:spcBef>
                <a:spcPct val="0"/>
              </a:spcBef>
            </a:pPr>
            <a:r>
              <a:rPr lang="en-US" altLang="zh-CN" sz="3200" dirty="0">
                <a:latin typeface="Comic Sans MS" panose="030F0702030302020204" pitchFamily="66" charset="0"/>
              </a:rPr>
              <a:t>end systems (hosts):</a:t>
            </a:r>
            <a:endParaRPr lang="en-US" altLang="zh-CN" dirty="0">
              <a:latin typeface="Comic Sans MS" panose="030F0702030302020204" pitchFamily="66" charset="0"/>
            </a:endParaRPr>
          </a:p>
          <a:p>
            <a:pPr lvl="1" eaLnBrk="1" hangingPunct="1">
              <a:spcBef>
                <a:spcPct val="0"/>
              </a:spcBef>
            </a:pPr>
            <a:r>
              <a:rPr lang="en-US" altLang="zh-CN" dirty="0">
                <a:solidFill>
                  <a:srgbClr val="0000FF"/>
                </a:solidFill>
                <a:latin typeface="Comic Sans MS" panose="030F0702030302020204" pitchFamily="66" charset="0"/>
              </a:rPr>
              <a:t>run application programs</a:t>
            </a:r>
          </a:p>
          <a:p>
            <a:pPr lvl="1" eaLnBrk="1" hangingPunct="1">
              <a:spcBef>
                <a:spcPct val="0"/>
              </a:spcBef>
            </a:pPr>
            <a:r>
              <a:rPr lang="en-US" altLang="zh-CN" dirty="0">
                <a:solidFill>
                  <a:srgbClr val="0000FF"/>
                </a:solidFill>
                <a:latin typeface="Comic Sans MS" panose="030F0702030302020204" pitchFamily="66" charset="0"/>
              </a:rPr>
              <a:t>e.g. Web, email</a:t>
            </a:r>
          </a:p>
          <a:p>
            <a:pPr lvl="1" eaLnBrk="1" hangingPunct="1">
              <a:spcBef>
                <a:spcPct val="0"/>
              </a:spcBef>
            </a:pPr>
            <a:r>
              <a:rPr lang="en-US" altLang="zh-CN" dirty="0">
                <a:solidFill>
                  <a:srgbClr val="0000FF"/>
                </a:solidFill>
                <a:latin typeface="Comic Sans MS" panose="030F0702030302020204" pitchFamily="66" charset="0"/>
              </a:rPr>
              <a:t>at “edge of network”</a:t>
            </a:r>
          </a:p>
          <a:p>
            <a:pPr eaLnBrk="1" hangingPunct="1">
              <a:spcBef>
                <a:spcPct val="0"/>
              </a:spcBef>
            </a:pPr>
            <a:r>
              <a:rPr lang="en-US" altLang="zh-CN" sz="3200" dirty="0">
                <a:solidFill>
                  <a:srgbClr val="FF0000"/>
                </a:solidFill>
                <a:latin typeface="Comic Sans MS" panose="030F0702030302020204" pitchFamily="66" charset="0"/>
              </a:rPr>
              <a:t>client/server model</a:t>
            </a:r>
            <a:endParaRPr lang="en-US" altLang="zh-CN" dirty="0">
              <a:latin typeface="Comic Sans MS" panose="030F0702030302020204" pitchFamily="66" charset="0"/>
            </a:endParaRPr>
          </a:p>
          <a:p>
            <a:pPr lvl="1" eaLnBrk="1" hangingPunct="1">
              <a:spcBef>
                <a:spcPct val="0"/>
              </a:spcBef>
            </a:pPr>
            <a:r>
              <a:rPr lang="en-US" altLang="zh-CN" dirty="0">
                <a:solidFill>
                  <a:srgbClr val="0000FF"/>
                </a:solidFill>
                <a:latin typeface="Comic Sans MS" panose="030F0702030302020204" pitchFamily="66" charset="0"/>
              </a:rPr>
              <a:t>client host requests, receives service from always-on server</a:t>
            </a:r>
          </a:p>
          <a:p>
            <a:pPr lvl="1" eaLnBrk="1" hangingPunct="1">
              <a:spcBef>
                <a:spcPct val="0"/>
              </a:spcBef>
            </a:pPr>
            <a:r>
              <a:rPr lang="en-US" altLang="zh-CN" dirty="0">
                <a:solidFill>
                  <a:srgbClr val="0000FF"/>
                </a:solidFill>
                <a:latin typeface="Comic Sans MS" panose="030F0702030302020204" pitchFamily="66" charset="0"/>
              </a:rPr>
              <a:t>e.g. Web browser/server; email client/server</a:t>
            </a:r>
          </a:p>
          <a:p>
            <a:pPr eaLnBrk="1" hangingPunct="1">
              <a:spcBef>
                <a:spcPct val="0"/>
              </a:spcBef>
            </a:pPr>
            <a:r>
              <a:rPr lang="en-US" altLang="zh-CN" sz="3200" dirty="0">
                <a:solidFill>
                  <a:schemeClr val="accent2"/>
                </a:solidFill>
                <a:latin typeface="Comic Sans MS" panose="030F0702030302020204" pitchFamily="66" charset="0"/>
              </a:rPr>
              <a:t>peer-peer model:</a:t>
            </a:r>
            <a:endParaRPr lang="en-US" altLang="zh-CN" dirty="0">
              <a:solidFill>
                <a:schemeClr val="accent2"/>
              </a:solidFill>
              <a:latin typeface="Comic Sans MS" panose="030F0702030302020204" pitchFamily="66" charset="0"/>
            </a:endParaRPr>
          </a:p>
          <a:p>
            <a:pPr lvl="1" eaLnBrk="1" hangingPunct="1">
              <a:spcBef>
                <a:spcPct val="0"/>
              </a:spcBef>
            </a:pPr>
            <a:r>
              <a:rPr lang="en-US" altLang="zh-CN" dirty="0">
                <a:latin typeface="Comic Sans MS" panose="030F0702030302020204" pitchFamily="66" charset="0"/>
              </a:rPr>
              <a:t> </a:t>
            </a:r>
            <a:r>
              <a:rPr lang="en-US" altLang="zh-CN" dirty="0">
                <a:solidFill>
                  <a:srgbClr val="0000FF"/>
                </a:solidFill>
                <a:latin typeface="Comic Sans MS" panose="030F0702030302020204" pitchFamily="66" charset="0"/>
              </a:rPr>
              <a:t>minimal (or no) use of dedicated servers</a:t>
            </a:r>
          </a:p>
          <a:p>
            <a:pPr lvl="1" eaLnBrk="1" hangingPunct="1">
              <a:spcBef>
                <a:spcPct val="0"/>
              </a:spcBef>
            </a:pPr>
            <a:r>
              <a:rPr lang="en-US" altLang="zh-CN" dirty="0">
                <a:solidFill>
                  <a:srgbClr val="0000FF"/>
                </a:solidFill>
                <a:latin typeface="Comic Sans MS" panose="030F0702030302020204" pitchFamily="66" charset="0"/>
              </a:rPr>
              <a:t>e.g. Gnutella, </a:t>
            </a:r>
            <a:r>
              <a:rPr lang="en-US" altLang="zh-CN" dirty="0" err="1">
                <a:solidFill>
                  <a:srgbClr val="0000FF"/>
                </a:solidFill>
                <a:latin typeface="Comic Sans MS" panose="030F0702030302020204" pitchFamily="66" charset="0"/>
              </a:rPr>
              <a:t>KaZaA</a:t>
            </a:r>
            <a:r>
              <a:rPr lang="en-US" altLang="zh-CN" dirty="0">
                <a:solidFill>
                  <a:srgbClr val="0000FF"/>
                </a:solidFill>
                <a:latin typeface="Comic Sans MS" panose="030F0702030302020204" pitchFamily="66" charset="0"/>
              </a:rPr>
              <a:t>, Skype</a:t>
            </a:r>
          </a:p>
        </p:txBody>
      </p:sp>
      <p:sp>
        <p:nvSpPr>
          <p:cNvPr id="8212" name="Freeform 12"/>
          <p:cNvSpPr>
            <a:spLocks/>
          </p:cNvSpPr>
          <p:nvPr/>
        </p:nvSpPr>
        <p:spPr bwMode="auto">
          <a:xfrm>
            <a:off x="6769100" y="2743200"/>
            <a:ext cx="1798638" cy="1674813"/>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213" name="Freeform 13"/>
          <p:cNvSpPr>
            <a:spLocks/>
          </p:cNvSpPr>
          <p:nvPr/>
        </p:nvSpPr>
        <p:spPr bwMode="auto">
          <a:xfrm>
            <a:off x="4889500" y="2600325"/>
            <a:ext cx="1866900" cy="1589088"/>
          </a:xfrm>
          <a:custGeom>
            <a:avLst/>
            <a:gdLst>
              <a:gd name="T0" fmla="*/ 2147483647 w 1340"/>
              <a:gd name="T1" fmla="*/ 2147483647 h 1191"/>
              <a:gd name="T2" fmla="*/ 2147483647 w 1340"/>
              <a:gd name="T3" fmla="*/ 2147483647 h 1191"/>
              <a:gd name="T4" fmla="*/ 2147483647 w 1340"/>
              <a:gd name="T5" fmla="*/ 2147483647 h 1191"/>
              <a:gd name="T6" fmla="*/ 2147483647 w 1340"/>
              <a:gd name="T7" fmla="*/ 2147483647 h 1191"/>
              <a:gd name="T8" fmla="*/ 2147483647 w 1340"/>
              <a:gd name="T9" fmla="*/ 2147483647 h 1191"/>
              <a:gd name="T10" fmla="*/ 2147483647 w 1340"/>
              <a:gd name="T11" fmla="*/ 2147483647 h 1191"/>
              <a:gd name="T12" fmla="*/ 2147483647 w 1340"/>
              <a:gd name="T13" fmla="*/ 2147483647 h 1191"/>
              <a:gd name="T14" fmla="*/ 2147483647 w 1340"/>
              <a:gd name="T15" fmla="*/ 2147483647 h 1191"/>
              <a:gd name="T16" fmla="*/ 2147483647 w 1340"/>
              <a:gd name="T17" fmla="*/ 2147483647 h 1191"/>
              <a:gd name="T18" fmla="*/ 2147483647 w 1340"/>
              <a:gd name="T19" fmla="*/ 2147483647 h 1191"/>
              <a:gd name="T20" fmla="*/ 2147483647 w 1340"/>
              <a:gd name="T21" fmla="*/ 2147483647 h 1191"/>
              <a:gd name="T22" fmla="*/ 2147483647 w 1340"/>
              <a:gd name="T23" fmla="*/ 2147483647 h 11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0"/>
              <a:gd name="T37" fmla="*/ 0 h 1191"/>
              <a:gd name="T38" fmla="*/ 1340 w 1340"/>
              <a:gd name="T39" fmla="*/ 1191 h 119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214" name="Freeform 14"/>
          <p:cNvSpPr>
            <a:spLocks/>
          </p:cNvSpPr>
          <p:nvPr/>
        </p:nvSpPr>
        <p:spPr bwMode="auto">
          <a:xfrm>
            <a:off x="5257800" y="4051300"/>
            <a:ext cx="2974975" cy="2219325"/>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215" name="Freeform 232"/>
          <p:cNvSpPr>
            <a:spLocks/>
          </p:cNvSpPr>
          <p:nvPr/>
        </p:nvSpPr>
        <p:spPr bwMode="auto">
          <a:xfrm>
            <a:off x="4316413" y="2328863"/>
            <a:ext cx="1100137" cy="874712"/>
          </a:xfrm>
          <a:custGeom>
            <a:avLst/>
            <a:gdLst>
              <a:gd name="T0" fmla="*/ 2147483647 w 693"/>
              <a:gd name="T1" fmla="*/ 2147483647 h 551"/>
              <a:gd name="T2" fmla="*/ 2147483647 w 693"/>
              <a:gd name="T3" fmla="*/ 2147483647 h 551"/>
              <a:gd name="T4" fmla="*/ 2147483647 w 693"/>
              <a:gd name="T5" fmla="*/ 2147483647 h 551"/>
              <a:gd name="T6" fmla="*/ 2147483647 w 693"/>
              <a:gd name="T7" fmla="*/ 2147483647 h 551"/>
              <a:gd name="T8" fmla="*/ 2147483647 w 693"/>
              <a:gd name="T9" fmla="*/ 2147483647 h 551"/>
              <a:gd name="T10" fmla="*/ 2147483647 w 693"/>
              <a:gd name="T11" fmla="*/ 2147483647 h 551"/>
              <a:gd name="T12" fmla="*/ 2147483647 w 693"/>
              <a:gd name="T13" fmla="*/ 2147483647 h 551"/>
              <a:gd name="T14" fmla="*/ 2147483647 w 693"/>
              <a:gd name="T15" fmla="*/ 2147483647 h 551"/>
              <a:gd name="T16" fmla="*/ 2147483647 w 693"/>
              <a:gd name="T17" fmla="*/ 2147483647 h 551"/>
              <a:gd name="T18" fmla="*/ 2147483647 w 693"/>
              <a:gd name="T19" fmla="*/ 2147483647 h 551"/>
              <a:gd name="T20" fmla="*/ 2147483647 w 693"/>
              <a:gd name="T21" fmla="*/ 2147483647 h 5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93"/>
              <a:gd name="T34" fmla="*/ 0 h 551"/>
              <a:gd name="T35" fmla="*/ 693 w 693"/>
              <a:gd name="T36" fmla="*/ 551 h 55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93" h="551">
                <a:moveTo>
                  <a:pt x="77" y="63"/>
                </a:moveTo>
                <a:cubicBezTo>
                  <a:pt x="31" y="105"/>
                  <a:pt x="42" y="191"/>
                  <a:pt x="35" y="255"/>
                </a:cubicBezTo>
                <a:cubicBezTo>
                  <a:pt x="28" y="319"/>
                  <a:pt x="0" y="404"/>
                  <a:pt x="35" y="447"/>
                </a:cubicBezTo>
                <a:cubicBezTo>
                  <a:pt x="70" y="490"/>
                  <a:pt x="179" y="497"/>
                  <a:pt x="245" y="513"/>
                </a:cubicBezTo>
                <a:cubicBezTo>
                  <a:pt x="311" y="529"/>
                  <a:pt x="364" y="551"/>
                  <a:pt x="431" y="543"/>
                </a:cubicBezTo>
                <a:cubicBezTo>
                  <a:pt x="498" y="535"/>
                  <a:pt x="604" y="505"/>
                  <a:pt x="647" y="465"/>
                </a:cubicBezTo>
                <a:cubicBezTo>
                  <a:pt x="690" y="425"/>
                  <a:pt x="685" y="363"/>
                  <a:pt x="689" y="303"/>
                </a:cubicBezTo>
                <a:cubicBezTo>
                  <a:pt x="693" y="243"/>
                  <a:pt x="683" y="149"/>
                  <a:pt x="671" y="105"/>
                </a:cubicBezTo>
                <a:cubicBezTo>
                  <a:pt x="659" y="61"/>
                  <a:pt x="677" y="56"/>
                  <a:pt x="617" y="39"/>
                </a:cubicBezTo>
                <a:cubicBezTo>
                  <a:pt x="557" y="22"/>
                  <a:pt x="401" y="0"/>
                  <a:pt x="311" y="3"/>
                </a:cubicBezTo>
                <a:cubicBezTo>
                  <a:pt x="221" y="6"/>
                  <a:pt x="123" y="21"/>
                  <a:pt x="77" y="63"/>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10256" name="Object 16"/>
          <p:cNvGraphicFramePr>
            <a:graphicFrameLocks noChangeAspect="1"/>
          </p:cNvGraphicFramePr>
          <p:nvPr/>
        </p:nvGraphicFramePr>
        <p:xfrm>
          <a:off x="4397375" y="2419350"/>
          <a:ext cx="930275" cy="714375"/>
        </p:xfrm>
        <a:graphic>
          <a:graphicData uri="http://schemas.openxmlformats.org/presentationml/2006/ole">
            <mc:AlternateContent xmlns:mc="http://schemas.openxmlformats.org/markup-compatibility/2006">
              <mc:Choice xmlns:v="urn:schemas-microsoft-com:vml" Requires="v">
                <p:oleObj spid="_x0000_s8193" name="Clip" r:id="rId4" imgW="1307263" imgH="1084139" progId="MS_ClipArt_Gallery.2">
                  <p:embed/>
                </p:oleObj>
              </mc:Choice>
              <mc:Fallback>
                <p:oleObj name="Clip" r:id="rId4" imgW="1307263" imgH="1084139" progId="MS_ClipArt_Gallery.2">
                  <p:embed/>
                  <p:pic>
                    <p:nvPicPr>
                      <p:cNvPr id="10256"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7375" y="2419350"/>
                        <a:ext cx="930275" cy="71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5" name="Object 17"/>
          <p:cNvGraphicFramePr>
            <a:graphicFrameLocks noChangeAspect="1"/>
          </p:cNvGraphicFramePr>
          <p:nvPr/>
        </p:nvGraphicFramePr>
        <p:xfrm>
          <a:off x="5461000" y="2854325"/>
          <a:ext cx="279400" cy="184150"/>
        </p:xfrm>
        <a:graphic>
          <a:graphicData uri="http://schemas.openxmlformats.org/presentationml/2006/ole">
            <mc:AlternateContent xmlns:mc="http://schemas.openxmlformats.org/markup-compatibility/2006">
              <mc:Choice xmlns:v="urn:schemas-microsoft-com:vml" Requires="v">
                <p:oleObj spid="_x0000_s8194" name="Clip" r:id="rId6" imgW="681706" imgH="480401" progId="MS_ClipArt_Gallery.2">
                  <p:embed/>
                </p:oleObj>
              </mc:Choice>
              <mc:Fallback>
                <p:oleObj name="Clip" r:id="rId6" imgW="681706" imgH="480401" progId="MS_ClipArt_Gallery.2">
                  <p:embed/>
                  <p:pic>
                    <p:nvPicPr>
                      <p:cNvPr id="8195"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61000" y="2854325"/>
                        <a:ext cx="279400" cy="184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16" name="Line 18"/>
          <p:cNvSpPr>
            <a:spLocks noChangeShapeType="1"/>
          </p:cNvSpPr>
          <p:nvPr/>
        </p:nvSpPr>
        <p:spPr bwMode="auto">
          <a:xfrm flipV="1">
            <a:off x="5413375" y="2976563"/>
            <a:ext cx="114300"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217" name="Group 19"/>
          <p:cNvGrpSpPr>
            <a:grpSpLocks/>
          </p:cNvGrpSpPr>
          <p:nvPr/>
        </p:nvGrpSpPr>
        <p:grpSpPr bwMode="auto">
          <a:xfrm>
            <a:off x="5006975" y="3330575"/>
            <a:ext cx="733425" cy="319088"/>
            <a:chOff x="3552" y="246"/>
            <a:chExt cx="527" cy="248"/>
          </a:xfrm>
        </p:grpSpPr>
        <p:graphicFrame>
          <p:nvGraphicFramePr>
            <p:cNvPr id="8207" name="Object 20"/>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8195" name="Clip" r:id="rId8" imgW="1307263" imgH="1084139" progId="MS_ClipArt_Gallery.2">
                    <p:embed/>
                  </p:oleObj>
                </mc:Choice>
                <mc:Fallback>
                  <p:oleObj name="Clip" r:id="rId8" imgW="1307263" imgH="1084139" progId="MS_ClipArt_Gallery.2">
                    <p:embed/>
                    <p:pic>
                      <p:nvPicPr>
                        <p:cNvPr id="8207" name="Object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8" name="Object 21"/>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8196" name="Clip" r:id="rId9" imgW="681706" imgH="480401" progId="MS_ClipArt_Gallery.2">
                    <p:embed/>
                  </p:oleObj>
                </mc:Choice>
                <mc:Fallback>
                  <p:oleObj name="Clip" r:id="rId9" imgW="681706" imgH="480401" progId="MS_ClipArt_Gallery.2">
                    <p:embed/>
                    <p:pic>
                      <p:nvPicPr>
                        <p:cNvPr id="8208" name="Object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422" name="Line 22"/>
            <p:cNvSpPr>
              <a:spLocks noChangeShapeType="1"/>
            </p:cNvSpPr>
            <p:nvPr/>
          </p:nvSpPr>
          <p:spPr bwMode="auto">
            <a:xfrm flipV="1">
              <a:off x="3844" y="434"/>
              <a:ext cx="8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218" name="Group 23"/>
          <p:cNvGrpSpPr>
            <a:grpSpLocks/>
          </p:cNvGrpSpPr>
          <p:nvPr/>
        </p:nvGrpSpPr>
        <p:grpSpPr bwMode="auto">
          <a:xfrm>
            <a:off x="5383213" y="3117850"/>
            <a:ext cx="69850" cy="214313"/>
            <a:chOff x="3842" y="406"/>
            <a:chExt cx="51" cy="167"/>
          </a:xfrm>
        </p:grpSpPr>
        <p:sp>
          <p:nvSpPr>
            <p:cNvPr id="8419" name="Oval 24"/>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20" name="Oval 25"/>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21" name="Oval 26"/>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8219" name="Group 27"/>
          <p:cNvGrpSpPr>
            <a:grpSpLocks/>
          </p:cNvGrpSpPr>
          <p:nvPr/>
        </p:nvGrpSpPr>
        <p:grpSpPr bwMode="auto">
          <a:xfrm>
            <a:off x="5853113" y="3621088"/>
            <a:ext cx="209550" cy="395287"/>
            <a:chOff x="4180" y="783"/>
            <a:chExt cx="150" cy="307"/>
          </a:xfrm>
        </p:grpSpPr>
        <p:sp>
          <p:nvSpPr>
            <p:cNvPr id="8411" name="AutoShape 28"/>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12" name="Rectangle 29"/>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13" name="Rectangle 30"/>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14" name="AutoShape 31"/>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15" name="Line 32"/>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16" name="Line 33"/>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17" name="Rectangle 34"/>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18" name="Rectangle 35"/>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8220" name="Group 36"/>
          <p:cNvGrpSpPr>
            <a:grpSpLocks/>
          </p:cNvGrpSpPr>
          <p:nvPr/>
        </p:nvGrpSpPr>
        <p:grpSpPr bwMode="auto">
          <a:xfrm rot="-5400000">
            <a:off x="6165850" y="3698875"/>
            <a:ext cx="80963" cy="233363"/>
            <a:chOff x="3842" y="406"/>
            <a:chExt cx="51" cy="167"/>
          </a:xfrm>
        </p:grpSpPr>
        <p:sp>
          <p:nvSpPr>
            <p:cNvPr id="8408" name="Oval 37"/>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9" name="Oval 38"/>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10" name="Oval 39"/>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8221" name="Line 40"/>
          <p:cNvSpPr>
            <a:spLocks noChangeShapeType="1"/>
          </p:cNvSpPr>
          <p:nvPr/>
        </p:nvSpPr>
        <p:spPr bwMode="auto">
          <a:xfrm>
            <a:off x="5989638" y="3529013"/>
            <a:ext cx="495300" cy="1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22" name="Line 41"/>
          <p:cNvSpPr>
            <a:spLocks noChangeShapeType="1"/>
          </p:cNvSpPr>
          <p:nvPr/>
        </p:nvSpPr>
        <p:spPr bwMode="auto">
          <a:xfrm>
            <a:off x="5992813" y="3525838"/>
            <a:ext cx="1587" cy="952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23" name="Line 42"/>
          <p:cNvSpPr>
            <a:spLocks noChangeShapeType="1"/>
          </p:cNvSpPr>
          <p:nvPr/>
        </p:nvSpPr>
        <p:spPr bwMode="auto">
          <a:xfrm>
            <a:off x="6488113" y="3524250"/>
            <a:ext cx="1587" cy="825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24" name="Line 43"/>
          <p:cNvSpPr>
            <a:spLocks noChangeShapeType="1"/>
          </p:cNvSpPr>
          <p:nvPr/>
        </p:nvSpPr>
        <p:spPr bwMode="auto">
          <a:xfrm>
            <a:off x="5689600" y="2989263"/>
            <a:ext cx="288925" cy="2651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25" name="Line 44"/>
          <p:cNvSpPr>
            <a:spLocks noChangeShapeType="1"/>
          </p:cNvSpPr>
          <p:nvPr/>
        </p:nvSpPr>
        <p:spPr bwMode="auto">
          <a:xfrm flipV="1">
            <a:off x="5702300" y="3275013"/>
            <a:ext cx="276225" cy="330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26" name="Line 45"/>
          <p:cNvSpPr>
            <a:spLocks noChangeShapeType="1"/>
          </p:cNvSpPr>
          <p:nvPr/>
        </p:nvSpPr>
        <p:spPr bwMode="auto">
          <a:xfrm flipV="1">
            <a:off x="6229350" y="3360738"/>
            <a:ext cx="1588"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227" name="Group 46"/>
          <p:cNvGrpSpPr>
            <a:grpSpLocks/>
          </p:cNvGrpSpPr>
          <p:nvPr/>
        </p:nvGrpSpPr>
        <p:grpSpPr bwMode="auto">
          <a:xfrm>
            <a:off x="6348413" y="3598863"/>
            <a:ext cx="209550" cy="395287"/>
            <a:chOff x="4180" y="783"/>
            <a:chExt cx="150" cy="307"/>
          </a:xfrm>
        </p:grpSpPr>
        <p:sp>
          <p:nvSpPr>
            <p:cNvPr id="8400" name="AutoShape 47"/>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1" name="Rectangle 48"/>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2" name="Rectangle 49"/>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3" name="AutoShape 5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4" name="Line 51"/>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5" name="Line 52"/>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6" name="Rectangle 53"/>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7" name="Rectangle 54"/>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8228" name="Group 55"/>
          <p:cNvGrpSpPr>
            <a:grpSpLocks/>
          </p:cNvGrpSpPr>
          <p:nvPr/>
        </p:nvGrpSpPr>
        <p:grpSpPr bwMode="auto">
          <a:xfrm>
            <a:off x="5391150" y="4217988"/>
            <a:ext cx="479425" cy="925512"/>
            <a:chOff x="3314" y="1248"/>
            <a:chExt cx="344" cy="694"/>
          </a:xfrm>
        </p:grpSpPr>
        <p:graphicFrame>
          <p:nvGraphicFramePr>
            <p:cNvPr id="8205" name="Object 56"/>
            <p:cNvGraphicFramePr>
              <a:graphicFrameLocks noChangeAspect="1"/>
            </p:cNvGraphicFramePr>
            <p:nvPr/>
          </p:nvGraphicFramePr>
          <p:xfrm>
            <a:off x="3314" y="1248"/>
            <a:ext cx="299" cy="248"/>
          </p:xfrm>
          <a:graphic>
            <a:graphicData uri="http://schemas.openxmlformats.org/presentationml/2006/ole">
              <mc:AlternateContent xmlns:mc="http://schemas.openxmlformats.org/markup-compatibility/2006">
                <mc:Choice xmlns:v="urn:schemas-microsoft-com:vml" Requires="v">
                  <p:oleObj spid="_x0000_s8197" name="Clip" r:id="rId10" imgW="1307263" imgH="1084139" progId="MS_ClipArt_Gallery.2">
                    <p:embed/>
                  </p:oleObj>
                </mc:Choice>
                <mc:Fallback>
                  <p:oleObj name="Clip" r:id="rId10" imgW="1307263" imgH="1084139" progId="MS_ClipArt_Gallery.2">
                    <p:embed/>
                    <p:pic>
                      <p:nvPicPr>
                        <p:cNvPr id="8205" name="Object 5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4" y="1248"/>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393" name="Line 57"/>
            <p:cNvSpPr>
              <a:spLocks noChangeShapeType="1"/>
            </p:cNvSpPr>
            <p:nvPr/>
          </p:nvSpPr>
          <p:spPr bwMode="auto">
            <a:xfrm flipV="1">
              <a:off x="3606" y="1433"/>
              <a:ext cx="52"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8206" name="Object 58"/>
            <p:cNvGraphicFramePr>
              <a:graphicFrameLocks noChangeAspect="1"/>
            </p:cNvGraphicFramePr>
            <p:nvPr/>
          </p:nvGraphicFramePr>
          <p:xfrm>
            <a:off x="3314" y="1694"/>
            <a:ext cx="299" cy="248"/>
          </p:xfrm>
          <a:graphic>
            <a:graphicData uri="http://schemas.openxmlformats.org/presentationml/2006/ole">
              <mc:AlternateContent xmlns:mc="http://schemas.openxmlformats.org/markup-compatibility/2006">
                <mc:Choice xmlns:v="urn:schemas-microsoft-com:vml" Requires="v">
                  <p:oleObj spid="_x0000_s8198" name="Clip" r:id="rId11" imgW="1307263" imgH="1084139" progId="MS_ClipArt_Gallery.2">
                    <p:embed/>
                  </p:oleObj>
                </mc:Choice>
                <mc:Fallback>
                  <p:oleObj name="Clip" r:id="rId11" imgW="1307263" imgH="1084139" progId="MS_ClipArt_Gallery.2">
                    <p:embed/>
                    <p:pic>
                      <p:nvPicPr>
                        <p:cNvPr id="8206" name="Object 5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4" y="1694"/>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394" name="Line 59"/>
            <p:cNvSpPr>
              <a:spLocks noChangeShapeType="1"/>
            </p:cNvSpPr>
            <p:nvPr/>
          </p:nvSpPr>
          <p:spPr bwMode="auto">
            <a:xfrm flipV="1">
              <a:off x="3606" y="1882"/>
              <a:ext cx="5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395" name="Group 60"/>
            <p:cNvGrpSpPr>
              <a:grpSpLocks/>
            </p:cNvGrpSpPr>
            <p:nvPr/>
          </p:nvGrpSpPr>
          <p:grpSpPr bwMode="auto">
            <a:xfrm>
              <a:off x="3404" y="1504"/>
              <a:ext cx="51" cy="167"/>
              <a:chOff x="3842" y="406"/>
              <a:chExt cx="51" cy="167"/>
            </a:xfrm>
          </p:grpSpPr>
          <p:sp>
            <p:nvSpPr>
              <p:cNvPr id="8397" name="Oval 61"/>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98" name="Oval 62"/>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99" name="Oval 63"/>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8396" name="Line 64"/>
            <p:cNvSpPr>
              <a:spLocks noChangeShapeType="1"/>
            </p:cNvSpPr>
            <p:nvPr/>
          </p:nvSpPr>
          <p:spPr bwMode="auto">
            <a:xfrm>
              <a:off x="3654" y="1431"/>
              <a:ext cx="0" cy="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229" name="Freeform 238"/>
          <p:cNvSpPr>
            <a:spLocks/>
          </p:cNvSpPr>
          <p:nvPr/>
        </p:nvSpPr>
        <p:spPr bwMode="auto">
          <a:xfrm>
            <a:off x="5022850" y="5168900"/>
            <a:ext cx="1100138" cy="874713"/>
          </a:xfrm>
          <a:custGeom>
            <a:avLst/>
            <a:gdLst>
              <a:gd name="T0" fmla="*/ 2147483647 w 693"/>
              <a:gd name="T1" fmla="*/ 2147483647 h 551"/>
              <a:gd name="T2" fmla="*/ 2147483647 w 693"/>
              <a:gd name="T3" fmla="*/ 2147483647 h 551"/>
              <a:gd name="T4" fmla="*/ 2147483647 w 693"/>
              <a:gd name="T5" fmla="*/ 2147483647 h 551"/>
              <a:gd name="T6" fmla="*/ 2147483647 w 693"/>
              <a:gd name="T7" fmla="*/ 2147483647 h 551"/>
              <a:gd name="T8" fmla="*/ 2147483647 w 693"/>
              <a:gd name="T9" fmla="*/ 2147483647 h 551"/>
              <a:gd name="T10" fmla="*/ 2147483647 w 693"/>
              <a:gd name="T11" fmla="*/ 2147483647 h 551"/>
              <a:gd name="T12" fmla="*/ 2147483647 w 693"/>
              <a:gd name="T13" fmla="*/ 2147483647 h 551"/>
              <a:gd name="T14" fmla="*/ 2147483647 w 693"/>
              <a:gd name="T15" fmla="*/ 2147483647 h 551"/>
              <a:gd name="T16" fmla="*/ 2147483647 w 693"/>
              <a:gd name="T17" fmla="*/ 2147483647 h 551"/>
              <a:gd name="T18" fmla="*/ 2147483647 w 693"/>
              <a:gd name="T19" fmla="*/ 2147483647 h 551"/>
              <a:gd name="T20" fmla="*/ 2147483647 w 693"/>
              <a:gd name="T21" fmla="*/ 2147483647 h 5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93"/>
              <a:gd name="T34" fmla="*/ 0 h 551"/>
              <a:gd name="T35" fmla="*/ 693 w 693"/>
              <a:gd name="T36" fmla="*/ 551 h 55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93" h="551">
                <a:moveTo>
                  <a:pt x="77" y="63"/>
                </a:moveTo>
                <a:cubicBezTo>
                  <a:pt x="31" y="105"/>
                  <a:pt x="42" y="191"/>
                  <a:pt x="35" y="255"/>
                </a:cubicBezTo>
                <a:cubicBezTo>
                  <a:pt x="28" y="319"/>
                  <a:pt x="0" y="404"/>
                  <a:pt x="35" y="447"/>
                </a:cubicBezTo>
                <a:cubicBezTo>
                  <a:pt x="70" y="490"/>
                  <a:pt x="179" y="497"/>
                  <a:pt x="245" y="513"/>
                </a:cubicBezTo>
                <a:cubicBezTo>
                  <a:pt x="311" y="529"/>
                  <a:pt x="364" y="551"/>
                  <a:pt x="431" y="543"/>
                </a:cubicBezTo>
                <a:cubicBezTo>
                  <a:pt x="498" y="535"/>
                  <a:pt x="604" y="505"/>
                  <a:pt x="647" y="465"/>
                </a:cubicBezTo>
                <a:cubicBezTo>
                  <a:pt x="690" y="425"/>
                  <a:pt x="685" y="363"/>
                  <a:pt x="689" y="303"/>
                </a:cubicBezTo>
                <a:cubicBezTo>
                  <a:pt x="693" y="243"/>
                  <a:pt x="683" y="149"/>
                  <a:pt x="671" y="105"/>
                </a:cubicBezTo>
                <a:cubicBezTo>
                  <a:pt x="659" y="61"/>
                  <a:pt x="677" y="56"/>
                  <a:pt x="617" y="39"/>
                </a:cubicBezTo>
                <a:cubicBezTo>
                  <a:pt x="557" y="22"/>
                  <a:pt x="401" y="0"/>
                  <a:pt x="311" y="3"/>
                </a:cubicBezTo>
                <a:cubicBezTo>
                  <a:pt x="221" y="6"/>
                  <a:pt x="123" y="21"/>
                  <a:pt x="77" y="63"/>
                </a:cubicBez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8196" name="Object 65"/>
          <p:cNvGraphicFramePr>
            <a:graphicFrameLocks noChangeAspect="1"/>
          </p:cNvGraphicFramePr>
          <p:nvPr/>
        </p:nvGraphicFramePr>
        <p:xfrm>
          <a:off x="6259513" y="5227638"/>
          <a:ext cx="417512" cy="331787"/>
        </p:xfrm>
        <a:graphic>
          <a:graphicData uri="http://schemas.openxmlformats.org/presentationml/2006/ole">
            <mc:AlternateContent xmlns:mc="http://schemas.openxmlformats.org/markup-compatibility/2006">
              <mc:Choice xmlns:v="urn:schemas-microsoft-com:vml" Requires="v">
                <p:oleObj spid="_x0000_s8199" name="Clip" r:id="rId12" imgW="1307263" imgH="1084139" progId="MS_ClipArt_Gallery.2">
                  <p:embed/>
                </p:oleObj>
              </mc:Choice>
              <mc:Fallback>
                <p:oleObj name="Clip" r:id="rId12" imgW="1307263" imgH="1084139" progId="MS_ClipArt_Gallery.2">
                  <p:embed/>
                  <p:pic>
                    <p:nvPicPr>
                      <p:cNvPr id="8196" name="Object 6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9513" y="5227638"/>
                        <a:ext cx="417512" cy="331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06" name="Object 66"/>
          <p:cNvGraphicFramePr>
            <a:graphicFrameLocks noChangeAspect="1"/>
          </p:cNvGraphicFramePr>
          <p:nvPr/>
        </p:nvGraphicFramePr>
        <p:xfrm>
          <a:off x="5091113" y="5259388"/>
          <a:ext cx="942975" cy="749300"/>
        </p:xfrm>
        <a:graphic>
          <a:graphicData uri="http://schemas.openxmlformats.org/presentationml/2006/ole">
            <mc:AlternateContent xmlns:mc="http://schemas.openxmlformats.org/markup-compatibility/2006">
              <mc:Choice xmlns:v="urn:schemas-microsoft-com:vml" Requires="v">
                <p:oleObj spid="_x0000_s8200" name="Clip" r:id="rId13" imgW="1307263" imgH="1084139" progId="MS_ClipArt_Gallery.2">
                  <p:embed/>
                </p:oleObj>
              </mc:Choice>
              <mc:Fallback>
                <p:oleObj name="Clip" r:id="rId13" imgW="1307263" imgH="1084139" progId="MS_ClipArt_Gallery.2">
                  <p:embed/>
                  <p:pic>
                    <p:nvPicPr>
                      <p:cNvPr id="10306" name="Object 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1113" y="5259388"/>
                        <a:ext cx="942975" cy="749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30" name="Oval 67"/>
          <p:cNvSpPr>
            <a:spLocks noChangeArrowheads="1"/>
          </p:cNvSpPr>
          <p:nvPr/>
        </p:nvSpPr>
        <p:spPr bwMode="auto">
          <a:xfrm rot="-5400000">
            <a:off x="6061869" y="5320506"/>
            <a:ext cx="63500" cy="6508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231" name="Oval 68"/>
          <p:cNvSpPr>
            <a:spLocks noChangeArrowheads="1"/>
          </p:cNvSpPr>
          <p:nvPr/>
        </p:nvSpPr>
        <p:spPr bwMode="auto">
          <a:xfrm rot="-5400000">
            <a:off x="6146801" y="5318125"/>
            <a:ext cx="63500" cy="6667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232" name="Oval 69"/>
          <p:cNvSpPr>
            <a:spLocks noChangeArrowheads="1"/>
          </p:cNvSpPr>
          <p:nvPr/>
        </p:nvSpPr>
        <p:spPr bwMode="auto">
          <a:xfrm rot="-5400000">
            <a:off x="6224587" y="5322888"/>
            <a:ext cx="61913" cy="6508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233" name="Line 70"/>
          <p:cNvSpPr>
            <a:spLocks noChangeShapeType="1"/>
          </p:cNvSpPr>
          <p:nvPr/>
        </p:nvSpPr>
        <p:spPr bwMode="auto">
          <a:xfrm rot="-5400000">
            <a:off x="6484144" y="5203032"/>
            <a:ext cx="60325"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34" name="Line 71"/>
          <p:cNvSpPr>
            <a:spLocks noChangeShapeType="1"/>
          </p:cNvSpPr>
          <p:nvPr/>
        </p:nvSpPr>
        <p:spPr bwMode="auto">
          <a:xfrm rot="5400000" flipH="1">
            <a:off x="5857875" y="5194300"/>
            <a:ext cx="635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35" name="Line 72"/>
          <p:cNvSpPr>
            <a:spLocks noChangeShapeType="1"/>
          </p:cNvSpPr>
          <p:nvPr/>
        </p:nvSpPr>
        <p:spPr bwMode="auto">
          <a:xfrm rot="16200000" flipV="1">
            <a:off x="6204744" y="4855369"/>
            <a:ext cx="0" cy="6270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36" name="Line 73"/>
          <p:cNvSpPr>
            <a:spLocks noChangeShapeType="1"/>
          </p:cNvSpPr>
          <p:nvPr/>
        </p:nvSpPr>
        <p:spPr bwMode="auto">
          <a:xfrm flipV="1">
            <a:off x="5870575" y="4794250"/>
            <a:ext cx="93663" cy="3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37" name="Line 74"/>
          <p:cNvSpPr>
            <a:spLocks noChangeShapeType="1"/>
          </p:cNvSpPr>
          <p:nvPr/>
        </p:nvSpPr>
        <p:spPr bwMode="auto">
          <a:xfrm>
            <a:off x="6472238" y="4840288"/>
            <a:ext cx="303212" cy="3857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38" name="Line 75"/>
          <p:cNvSpPr>
            <a:spLocks noChangeShapeType="1"/>
          </p:cNvSpPr>
          <p:nvPr/>
        </p:nvSpPr>
        <p:spPr bwMode="auto">
          <a:xfrm flipH="1">
            <a:off x="7267575" y="4837113"/>
            <a:ext cx="279400" cy="3921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8198" name="Object 76"/>
          <p:cNvGraphicFramePr>
            <a:graphicFrameLocks noChangeAspect="1"/>
          </p:cNvGraphicFramePr>
          <p:nvPr/>
        </p:nvGraphicFramePr>
        <p:xfrm>
          <a:off x="7445375" y="4389438"/>
          <a:ext cx="203200" cy="241300"/>
        </p:xfrm>
        <a:graphic>
          <a:graphicData uri="http://schemas.openxmlformats.org/presentationml/2006/ole">
            <mc:AlternateContent xmlns:mc="http://schemas.openxmlformats.org/markup-compatibility/2006">
              <mc:Choice xmlns:v="urn:schemas-microsoft-com:vml" Requires="v">
                <p:oleObj spid="_x0000_s8201" name="Clip" r:id="rId14" imgW="982811" imgH="1208363" progId="MS_ClipArt_Gallery.2">
                  <p:embed/>
                </p:oleObj>
              </mc:Choice>
              <mc:Fallback>
                <p:oleObj name="Clip" r:id="rId14" imgW="982811" imgH="1208363" progId="MS_ClipArt_Gallery.2">
                  <p:embed/>
                  <p:pic>
                    <p:nvPicPr>
                      <p:cNvPr id="8198" name="Object 7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45375" y="4389438"/>
                        <a:ext cx="203200"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9" name="Object 77"/>
          <p:cNvGraphicFramePr>
            <a:graphicFrameLocks noChangeAspect="1"/>
          </p:cNvGraphicFramePr>
          <p:nvPr/>
        </p:nvGraphicFramePr>
        <p:xfrm>
          <a:off x="6108700" y="4470400"/>
          <a:ext cx="203200" cy="239713"/>
        </p:xfrm>
        <a:graphic>
          <a:graphicData uri="http://schemas.openxmlformats.org/presentationml/2006/ole">
            <mc:AlternateContent xmlns:mc="http://schemas.openxmlformats.org/markup-compatibility/2006">
              <mc:Choice xmlns:v="urn:schemas-microsoft-com:vml" Requires="v">
                <p:oleObj spid="_x0000_s8202" name="Clip" r:id="rId16" imgW="982811" imgH="1208363" progId="MS_ClipArt_Gallery.2">
                  <p:embed/>
                </p:oleObj>
              </mc:Choice>
              <mc:Fallback>
                <p:oleObj name="Clip" r:id="rId16" imgW="982811" imgH="1208363" progId="MS_ClipArt_Gallery.2">
                  <p:embed/>
                  <p:pic>
                    <p:nvPicPr>
                      <p:cNvPr id="8199" name="Object 7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108700" y="4470400"/>
                        <a:ext cx="203200" cy="239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39" name="Freeform 78"/>
          <p:cNvSpPr>
            <a:spLocks/>
          </p:cNvSpPr>
          <p:nvPr/>
        </p:nvSpPr>
        <p:spPr bwMode="auto">
          <a:xfrm>
            <a:off x="6189663" y="4244975"/>
            <a:ext cx="1354137" cy="304800"/>
          </a:xfrm>
          <a:custGeom>
            <a:avLst/>
            <a:gdLst>
              <a:gd name="T0" fmla="*/ 0 w 972"/>
              <a:gd name="T1" fmla="*/ 2147483647 h 228"/>
              <a:gd name="T2" fmla="*/ 2147483647 w 972"/>
              <a:gd name="T3" fmla="*/ 2147483647 h 228"/>
              <a:gd name="T4" fmla="*/ 2147483647 w 972"/>
              <a:gd name="T5" fmla="*/ 2147483647 h 228"/>
              <a:gd name="T6" fmla="*/ 0 60000 65536"/>
              <a:gd name="T7" fmla="*/ 0 60000 65536"/>
              <a:gd name="T8" fmla="*/ 0 60000 65536"/>
              <a:gd name="T9" fmla="*/ 0 w 972"/>
              <a:gd name="T10" fmla="*/ 0 h 228"/>
              <a:gd name="T11" fmla="*/ 972 w 972"/>
              <a:gd name="T12" fmla="*/ 228 h 228"/>
            </a:gdLst>
            <a:ahLst/>
            <a:cxnLst>
              <a:cxn ang="T6">
                <a:pos x="T0" y="T1"/>
              </a:cxn>
              <a:cxn ang="T7">
                <a:pos x="T2" y="T3"/>
              </a:cxn>
              <a:cxn ang="T8">
                <a:pos x="T4" y="T5"/>
              </a:cxn>
            </a:cxnLst>
            <a:rect l="T9" t="T10" r="T11" b="T12"/>
            <a:pathLst>
              <a:path w="972" h="228">
                <a:moveTo>
                  <a:pt x="0" y="228"/>
                </a:moveTo>
                <a:cubicBezTo>
                  <a:pt x="135" y="123"/>
                  <a:pt x="270" y="18"/>
                  <a:pt x="432" y="9"/>
                </a:cubicBezTo>
                <a:cubicBezTo>
                  <a:pt x="594" y="0"/>
                  <a:pt x="783" y="85"/>
                  <a:pt x="972" y="171"/>
                </a:cubicBezTo>
              </a:path>
            </a:pathLst>
          </a:custGeom>
          <a:noFill/>
          <a:ln w="1905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8240" name="Group 79"/>
          <p:cNvGrpSpPr>
            <a:grpSpLocks/>
          </p:cNvGrpSpPr>
          <p:nvPr/>
        </p:nvGrpSpPr>
        <p:grpSpPr bwMode="auto">
          <a:xfrm>
            <a:off x="6456363" y="5667375"/>
            <a:ext cx="406400" cy="427038"/>
            <a:chOff x="2870" y="1518"/>
            <a:chExt cx="292" cy="320"/>
          </a:xfrm>
        </p:grpSpPr>
        <p:graphicFrame>
          <p:nvGraphicFramePr>
            <p:cNvPr id="8203" name="Object 80"/>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8203" name="Clip" r:id="rId17" imgW="826829" imgH="840406" progId="MS_ClipArt_Gallery.2">
                    <p:embed/>
                  </p:oleObj>
                </mc:Choice>
                <mc:Fallback>
                  <p:oleObj name="Clip" r:id="rId17" imgW="826829" imgH="840406" progId="MS_ClipArt_Gallery.2">
                    <p:embed/>
                    <p:pic>
                      <p:nvPicPr>
                        <p:cNvPr id="8203" name="Object 8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4" name="Object 81"/>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8204" name="Clip" r:id="rId19" imgW="1268295" imgH="1199426" progId="MS_ClipArt_Gallery.2">
                    <p:embed/>
                  </p:oleObj>
                </mc:Choice>
                <mc:Fallback>
                  <p:oleObj name="Clip" r:id="rId19" imgW="1268295" imgH="1199426" progId="MS_ClipArt_Gallery.2">
                    <p:embed/>
                    <p:pic>
                      <p:nvPicPr>
                        <p:cNvPr id="8204" name="Object 8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241" name="Group 82"/>
          <p:cNvGrpSpPr>
            <a:grpSpLocks/>
          </p:cNvGrpSpPr>
          <p:nvPr/>
        </p:nvGrpSpPr>
        <p:grpSpPr bwMode="auto">
          <a:xfrm>
            <a:off x="7234238" y="5699125"/>
            <a:ext cx="406400" cy="427038"/>
            <a:chOff x="2870" y="1518"/>
            <a:chExt cx="292" cy="320"/>
          </a:xfrm>
        </p:grpSpPr>
        <p:graphicFrame>
          <p:nvGraphicFramePr>
            <p:cNvPr id="8201" name="Object 83"/>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8205" name="Clip" r:id="rId21" imgW="826829" imgH="840406" progId="MS_ClipArt_Gallery.2">
                    <p:embed/>
                  </p:oleObj>
                </mc:Choice>
                <mc:Fallback>
                  <p:oleObj name="Clip" r:id="rId21" imgW="826829" imgH="840406" progId="MS_ClipArt_Gallery.2">
                    <p:embed/>
                    <p:pic>
                      <p:nvPicPr>
                        <p:cNvPr id="8201" name="Object 8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2" name="Object 84"/>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8206" name="Clip" r:id="rId22" imgW="1268295" imgH="1199426" progId="MS_ClipArt_Gallery.2">
                    <p:embed/>
                  </p:oleObj>
                </mc:Choice>
                <mc:Fallback>
                  <p:oleObj name="Clip" r:id="rId22" imgW="1268295" imgH="1199426" progId="MS_ClipArt_Gallery.2">
                    <p:embed/>
                    <p:pic>
                      <p:nvPicPr>
                        <p:cNvPr id="8202" name="Object 8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242" name="Group 85"/>
          <p:cNvGrpSpPr>
            <a:grpSpLocks/>
          </p:cNvGrpSpPr>
          <p:nvPr/>
        </p:nvGrpSpPr>
        <p:grpSpPr bwMode="auto">
          <a:xfrm>
            <a:off x="6819900" y="5414963"/>
            <a:ext cx="379413" cy="376237"/>
            <a:chOff x="4733" y="2082"/>
            <a:chExt cx="272" cy="282"/>
          </a:xfrm>
        </p:grpSpPr>
        <p:graphicFrame>
          <p:nvGraphicFramePr>
            <p:cNvPr id="8200" name="Object 86"/>
            <p:cNvGraphicFramePr>
              <a:graphicFrameLocks noChangeAspect="1"/>
            </p:cNvGraphicFramePr>
            <p:nvPr/>
          </p:nvGraphicFramePr>
          <p:xfrm>
            <a:off x="4733" y="2082"/>
            <a:ext cx="272" cy="282"/>
          </p:xfrm>
          <a:graphic>
            <a:graphicData uri="http://schemas.openxmlformats.org/presentationml/2006/ole">
              <mc:AlternateContent xmlns:mc="http://schemas.openxmlformats.org/markup-compatibility/2006">
                <mc:Choice xmlns:v="urn:schemas-microsoft-com:vml" Requires="v">
                  <p:oleObj spid="_x0000_s8207" name="Clip" r:id="rId23" imgW="826829" imgH="840406" progId="MS_ClipArt_Gallery.2">
                    <p:embed/>
                  </p:oleObj>
                </mc:Choice>
                <mc:Fallback>
                  <p:oleObj name="Clip" r:id="rId23" imgW="826829" imgH="840406" progId="MS_ClipArt_Gallery.2">
                    <p:embed/>
                    <p:pic>
                      <p:nvPicPr>
                        <p:cNvPr id="8200" name="Object 8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33" y="2082"/>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392" name="Rectangle 87"/>
            <p:cNvSpPr>
              <a:spLocks noChangeArrowheads="1"/>
            </p:cNvSpPr>
            <p:nvPr/>
          </p:nvSpPr>
          <p:spPr bwMode="auto">
            <a:xfrm>
              <a:off x="4812" y="2181"/>
              <a:ext cx="192" cy="183"/>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8243" name="Line 88"/>
          <p:cNvSpPr>
            <a:spLocks noChangeShapeType="1"/>
          </p:cNvSpPr>
          <p:nvPr/>
        </p:nvSpPr>
        <p:spPr bwMode="auto">
          <a:xfrm>
            <a:off x="7126288" y="5318125"/>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244" name="Group 89"/>
          <p:cNvGrpSpPr>
            <a:grpSpLocks/>
          </p:cNvGrpSpPr>
          <p:nvPr/>
        </p:nvGrpSpPr>
        <p:grpSpPr bwMode="auto">
          <a:xfrm>
            <a:off x="7847013" y="4741863"/>
            <a:ext cx="207962" cy="409575"/>
            <a:chOff x="4180" y="783"/>
            <a:chExt cx="150" cy="307"/>
          </a:xfrm>
        </p:grpSpPr>
        <p:sp>
          <p:nvSpPr>
            <p:cNvPr id="8384" name="AutoShape 90"/>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85" name="Rectangle 91"/>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86" name="Rectangle 92"/>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87" name="AutoShape 93"/>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88" name="Line 94"/>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89" name="Line 95"/>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0" name="Rectangle 96"/>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91" name="Rectangle 97"/>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3" name="Group 236"/>
          <p:cNvGrpSpPr>
            <a:grpSpLocks/>
          </p:cNvGrpSpPr>
          <p:nvPr/>
        </p:nvGrpSpPr>
        <p:grpSpPr bwMode="auto">
          <a:xfrm>
            <a:off x="7808913" y="5195888"/>
            <a:ext cx="796925" cy="1260475"/>
            <a:chOff x="5087" y="3051"/>
            <a:chExt cx="502" cy="794"/>
          </a:xfrm>
        </p:grpSpPr>
        <p:sp>
          <p:nvSpPr>
            <p:cNvPr id="8374" name="Freeform 235"/>
            <p:cNvSpPr>
              <a:spLocks/>
            </p:cNvSpPr>
            <p:nvPr/>
          </p:nvSpPr>
          <p:spPr bwMode="auto">
            <a:xfrm>
              <a:off x="5087" y="3051"/>
              <a:ext cx="502" cy="794"/>
            </a:xfrm>
            <a:custGeom>
              <a:avLst/>
              <a:gdLst>
                <a:gd name="T0" fmla="*/ 289 w 502"/>
                <a:gd name="T1" fmla="*/ 9 h 794"/>
                <a:gd name="T2" fmla="*/ 127 w 502"/>
                <a:gd name="T3" fmla="*/ 33 h 794"/>
                <a:gd name="T4" fmla="*/ 25 w 502"/>
                <a:gd name="T5" fmla="*/ 207 h 794"/>
                <a:gd name="T6" fmla="*/ 13 w 502"/>
                <a:gd name="T7" fmla="*/ 621 h 794"/>
                <a:gd name="T8" fmla="*/ 103 w 502"/>
                <a:gd name="T9" fmla="*/ 771 h 794"/>
                <a:gd name="T10" fmla="*/ 271 w 502"/>
                <a:gd name="T11" fmla="*/ 759 h 794"/>
                <a:gd name="T12" fmla="*/ 421 w 502"/>
                <a:gd name="T13" fmla="*/ 735 h 794"/>
                <a:gd name="T14" fmla="*/ 469 w 502"/>
                <a:gd name="T15" fmla="*/ 579 h 794"/>
                <a:gd name="T16" fmla="*/ 487 w 502"/>
                <a:gd name="T17" fmla="*/ 471 h 794"/>
                <a:gd name="T18" fmla="*/ 469 w 502"/>
                <a:gd name="T19" fmla="*/ 87 h 794"/>
                <a:gd name="T20" fmla="*/ 289 w 502"/>
                <a:gd name="T21" fmla="*/ 9 h 7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02"/>
                <a:gd name="T34" fmla="*/ 0 h 794"/>
                <a:gd name="T35" fmla="*/ 502 w 502"/>
                <a:gd name="T36" fmla="*/ 794 h 79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02" h="794">
                  <a:moveTo>
                    <a:pt x="289" y="9"/>
                  </a:moveTo>
                  <a:cubicBezTo>
                    <a:pt x="232" y="0"/>
                    <a:pt x="171" y="0"/>
                    <a:pt x="127" y="33"/>
                  </a:cubicBezTo>
                  <a:cubicBezTo>
                    <a:pt x="83" y="66"/>
                    <a:pt x="44" y="109"/>
                    <a:pt x="25" y="207"/>
                  </a:cubicBezTo>
                  <a:cubicBezTo>
                    <a:pt x="6" y="305"/>
                    <a:pt x="0" y="527"/>
                    <a:pt x="13" y="621"/>
                  </a:cubicBezTo>
                  <a:cubicBezTo>
                    <a:pt x="26" y="715"/>
                    <a:pt x="60" y="748"/>
                    <a:pt x="103" y="771"/>
                  </a:cubicBezTo>
                  <a:cubicBezTo>
                    <a:pt x="146" y="794"/>
                    <a:pt x="218" y="765"/>
                    <a:pt x="271" y="759"/>
                  </a:cubicBezTo>
                  <a:cubicBezTo>
                    <a:pt x="324" y="753"/>
                    <a:pt x="388" y="765"/>
                    <a:pt x="421" y="735"/>
                  </a:cubicBezTo>
                  <a:cubicBezTo>
                    <a:pt x="454" y="705"/>
                    <a:pt x="458" y="623"/>
                    <a:pt x="469" y="579"/>
                  </a:cubicBezTo>
                  <a:cubicBezTo>
                    <a:pt x="480" y="535"/>
                    <a:pt x="487" y="553"/>
                    <a:pt x="487" y="471"/>
                  </a:cubicBezTo>
                  <a:cubicBezTo>
                    <a:pt x="487" y="389"/>
                    <a:pt x="502" y="164"/>
                    <a:pt x="469" y="87"/>
                  </a:cubicBezTo>
                  <a:cubicBezTo>
                    <a:pt x="436" y="10"/>
                    <a:pt x="346" y="18"/>
                    <a:pt x="289" y="9"/>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8375" name="Group 234"/>
            <p:cNvGrpSpPr>
              <a:grpSpLocks/>
            </p:cNvGrpSpPr>
            <p:nvPr/>
          </p:nvGrpSpPr>
          <p:grpSpPr bwMode="auto">
            <a:xfrm>
              <a:off x="5157" y="3111"/>
              <a:ext cx="347" cy="654"/>
              <a:chOff x="4935" y="2925"/>
              <a:chExt cx="347" cy="654"/>
            </a:xfrm>
          </p:grpSpPr>
          <p:sp>
            <p:nvSpPr>
              <p:cNvPr id="8376" name="AutoShape 99"/>
              <p:cNvSpPr>
                <a:spLocks noChangeArrowheads="1"/>
              </p:cNvSpPr>
              <p:nvPr/>
            </p:nvSpPr>
            <p:spPr bwMode="auto">
              <a:xfrm>
                <a:off x="4935" y="3428"/>
                <a:ext cx="347" cy="151"/>
              </a:xfrm>
              <a:prstGeom prst="parallelogram">
                <a:avLst>
                  <a:gd name="adj" fmla="val 8852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77" name="Rectangle 100"/>
              <p:cNvSpPr>
                <a:spLocks noChangeArrowheads="1"/>
              </p:cNvSpPr>
              <p:nvPr/>
            </p:nvSpPr>
            <p:spPr bwMode="auto">
              <a:xfrm>
                <a:off x="5111" y="2929"/>
                <a:ext cx="165" cy="503"/>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78" name="Rectangle 101"/>
              <p:cNvSpPr>
                <a:spLocks noChangeArrowheads="1"/>
              </p:cNvSpPr>
              <p:nvPr/>
            </p:nvSpPr>
            <p:spPr bwMode="auto">
              <a:xfrm>
                <a:off x="4937" y="3072"/>
                <a:ext cx="220" cy="503"/>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79" name="AutoShape 102"/>
              <p:cNvSpPr>
                <a:spLocks noChangeArrowheads="1"/>
              </p:cNvSpPr>
              <p:nvPr/>
            </p:nvSpPr>
            <p:spPr bwMode="auto">
              <a:xfrm>
                <a:off x="4935" y="2925"/>
                <a:ext cx="347" cy="151"/>
              </a:xfrm>
              <a:prstGeom prst="parallelogram">
                <a:avLst>
                  <a:gd name="adj" fmla="val 8852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80" name="Line 103"/>
              <p:cNvSpPr>
                <a:spLocks noChangeShapeType="1"/>
              </p:cNvSpPr>
              <p:nvPr/>
            </p:nvSpPr>
            <p:spPr bwMode="auto">
              <a:xfrm>
                <a:off x="5282" y="2936"/>
                <a:ext cx="0" cy="4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81" name="Line 104"/>
              <p:cNvSpPr>
                <a:spLocks noChangeShapeType="1"/>
              </p:cNvSpPr>
              <p:nvPr/>
            </p:nvSpPr>
            <p:spPr bwMode="auto">
              <a:xfrm flipH="1">
                <a:off x="5157" y="3428"/>
                <a:ext cx="125" cy="1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82" name="Rectangle 105"/>
              <p:cNvSpPr>
                <a:spLocks noChangeArrowheads="1"/>
              </p:cNvSpPr>
              <p:nvPr/>
            </p:nvSpPr>
            <p:spPr bwMode="auto">
              <a:xfrm>
                <a:off x="4965" y="3138"/>
                <a:ext cx="146" cy="290"/>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83" name="Rectangle 106"/>
              <p:cNvSpPr>
                <a:spLocks noChangeArrowheads="1"/>
              </p:cNvSpPr>
              <p:nvPr/>
            </p:nvSpPr>
            <p:spPr bwMode="auto">
              <a:xfrm>
                <a:off x="4986" y="3225"/>
                <a:ext cx="111" cy="1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sp>
        <p:nvSpPr>
          <p:cNvPr id="8246" name="Line 107"/>
          <p:cNvSpPr>
            <a:spLocks noChangeShapeType="1"/>
          </p:cNvSpPr>
          <p:nvPr/>
        </p:nvSpPr>
        <p:spPr bwMode="auto">
          <a:xfrm rot="5400000" flipH="1">
            <a:off x="7460456" y="5115719"/>
            <a:ext cx="6111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47" name="Line 108"/>
          <p:cNvSpPr>
            <a:spLocks noChangeShapeType="1"/>
          </p:cNvSpPr>
          <p:nvPr/>
        </p:nvSpPr>
        <p:spPr bwMode="auto">
          <a:xfrm rot="-5400000">
            <a:off x="7814469" y="5368131"/>
            <a:ext cx="0" cy="1031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48" name="Line 109"/>
          <p:cNvSpPr>
            <a:spLocks noChangeShapeType="1"/>
          </p:cNvSpPr>
          <p:nvPr/>
        </p:nvSpPr>
        <p:spPr bwMode="auto">
          <a:xfrm rot="-5400000">
            <a:off x="7804150" y="4899025"/>
            <a:ext cx="0" cy="889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49" name="Line 110"/>
          <p:cNvSpPr>
            <a:spLocks noChangeShapeType="1"/>
          </p:cNvSpPr>
          <p:nvPr/>
        </p:nvSpPr>
        <p:spPr bwMode="auto">
          <a:xfrm flipV="1">
            <a:off x="6483350" y="3040063"/>
            <a:ext cx="458788"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50" name="Line 111"/>
          <p:cNvSpPr>
            <a:spLocks noChangeShapeType="1"/>
          </p:cNvSpPr>
          <p:nvPr/>
        </p:nvSpPr>
        <p:spPr bwMode="auto">
          <a:xfrm>
            <a:off x="7418388" y="3024188"/>
            <a:ext cx="485775"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51" name="Line 112"/>
          <p:cNvSpPr>
            <a:spLocks noChangeShapeType="1"/>
          </p:cNvSpPr>
          <p:nvPr/>
        </p:nvSpPr>
        <p:spPr bwMode="auto">
          <a:xfrm flipH="1">
            <a:off x="7937500" y="3360738"/>
            <a:ext cx="24130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52" name="Line 113"/>
          <p:cNvSpPr>
            <a:spLocks noChangeShapeType="1"/>
          </p:cNvSpPr>
          <p:nvPr/>
        </p:nvSpPr>
        <p:spPr bwMode="auto">
          <a:xfrm>
            <a:off x="7167563" y="3136900"/>
            <a:ext cx="0" cy="431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53" name="Line 114"/>
          <p:cNvSpPr>
            <a:spLocks noChangeShapeType="1"/>
          </p:cNvSpPr>
          <p:nvPr/>
        </p:nvSpPr>
        <p:spPr bwMode="auto">
          <a:xfrm>
            <a:off x="7192963" y="3784600"/>
            <a:ext cx="534987" cy="368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54" name="Line 115"/>
          <p:cNvSpPr>
            <a:spLocks noChangeShapeType="1"/>
          </p:cNvSpPr>
          <p:nvPr/>
        </p:nvSpPr>
        <p:spPr bwMode="auto">
          <a:xfrm flipH="1">
            <a:off x="7653338" y="4249738"/>
            <a:ext cx="266700" cy="3603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55" name="Line 116"/>
          <p:cNvSpPr>
            <a:spLocks noChangeShapeType="1"/>
          </p:cNvSpPr>
          <p:nvPr/>
        </p:nvSpPr>
        <p:spPr bwMode="auto">
          <a:xfrm flipH="1">
            <a:off x="7426325" y="3328988"/>
            <a:ext cx="560388" cy="384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56" name="Line 117"/>
          <p:cNvSpPr>
            <a:spLocks noChangeShapeType="1"/>
          </p:cNvSpPr>
          <p:nvPr/>
        </p:nvSpPr>
        <p:spPr bwMode="auto">
          <a:xfrm flipH="1">
            <a:off x="7435850" y="2768600"/>
            <a:ext cx="350838" cy="2555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57" name="Line 118"/>
          <p:cNvSpPr>
            <a:spLocks noChangeShapeType="1"/>
          </p:cNvSpPr>
          <p:nvPr/>
        </p:nvSpPr>
        <p:spPr bwMode="auto">
          <a:xfrm flipH="1">
            <a:off x="8153400" y="2944813"/>
            <a:ext cx="201613" cy="1762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258" name="Group 119"/>
          <p:cNvGrpSpPr>
            <a:grpSpLocks/>
          </p:cNvGrpSpPr>
          <p:nvPr/>
        </p:nvGrpSpPr>
        <p:grpSpPr bwMode="auto">
          <a:xfrm>
            <a:off x="5964238" y="3136900"/>
            <a:ext cx="501650" cy="233363"/>
            <a:chOff x="3600" y="219"/>
            <a:chExt cx="360" cy="175"/>
          </a:xfrm>
        </p:grpSpPr>
        <p:sp>
          <p:nvSpPr>
            <p:cNvPr id="8361" name="Oval 12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62" name="Line 121"/>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63" name="Line 12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64" name="Rectangle 123"/>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8365" name="Oval 12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8366" name="Group 125"/>
            <p:cNvGrpSpPr>
              <a:grpSpLocks/>
            </p:cNvGrpSpPr>
            <p:nvPr/>
          </p:nvGrpSpPr>
          <p:grpSpPr bwMode="auto">
            <a:xfrm>
              <a:off x="3686" y="244"/>
              <a:ext cx="177" cy="66"/>
              <a:chOff x="2848" y="848"/>
              <a:chExt cx="140" cy="98"/>
            </a:xfrm>
          </p:grpSpPr>
          <p:sp>
            <p:nvSpPr>
              <p:cNvPr id="8371" name="Line 12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72" name="Line 12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73" name="Line 12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367" name="Group 129"/>
            <p:cNvGrpSpPr>
              <a:grpSpLocks/>
            </p:cNvGrpSpPr>
            <p:nvPr/>
          </p:nvGrpSpPr>
          <p:grpSpPr bwMode="auto">
            <a:xfrm flipV="1">
              <a:off x="3686" y="243"/>
              <a:ext cx="177" cy="66"/>
              <a:chOff x="2848" y="848"/>
              <a:chExt cx="140" cy="98"/>
            </a:xfrm>
          </p:grpSpPr>
          <p:sp>
            <p:nvSpPr>
              <p:cNvPr id="8368" name="Line 13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69" name="Line 13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70" name="Line 13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8259" name="Group 133"/>
          <p:cNvGrpSpPr>
            <a:grpSpLocks/>
          </p:cNvGrpSpPr>
          <p:nvPr/>
        </p:nvGrpSpPr>
        <p:grpSpPr bwMode="auto">
          <a:xfrm>
            <a:off x="6916738" y="2908300"/>
            <a:ext cx="501650" cy="233363"/>
            <a:chOff x="3600" y="219"/>
            <a:chExt cx="360" cy="175"/>
          </a:xfrm>
        </p:grpSpPr>
        <p:sp>
          <p:nvSpPr>
            <p:cNvPr id="8348" name="Oval 13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49" name="Line 135"/>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50" name="Line 13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51" name="Rectangle 137"/>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8352" name="Oval 13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8353" name="Group 139"/>
            <p:cNvGrpSpPr>
              <a:grpSpLocks/>
            </p:cNvGrpSpPr>
            <p:nvPr/>
          </p:nvGrpSpPr>
          <p:grpSpPr bwMode="auto">
            <a:xfrm>
              <a:off x="3686" y="244"/>
              <a:ext cx="177" cy="66"/>
              <a:chOff x="2848" y="848"/>
              <a:chExt cx="140" cy="98"/>
            </a:xfrm>
          </p:grpSpPr>
          <p:sp>
            <p:nvSpPr>
              <p:cNvPr id="8358" name="Line 14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59" name="Line 14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60" name="Line 14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354" name="Group 143"/>
            <p:cNvGrpSpPr>
              <a:grpSpLocks/>
            </p:cNvGrpSpPr>
            <p:nvPr/>
          </p:nvGrpSpPr>
          <p:grpSpPr bwMode="auto">
            <a:xfrm flipV="1">
              <a:off x="3686" y="243"/>
              <a:ext cx="177" cy="66"/>
              <a:chOff x="2848" y="848"/>
              <a:chExt cx="140" cy="98"/>
            </a:xfrm>
          </p:grpSpPr>
          <p:sp>
            <p:nvSpPr>
              <p:cNvPr id="8355" name="Line 14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56" name="Line 14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57" name="Line 14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8260" name="Group 147"/>
          <p:cNvGrpSpPr>
            <a:grpSpLocks/>
          </p:cNvGrpSpPr>
          <p:nvPr/>
        </p:nvGrpSpPr>
        <p:grpSpPr bwMode="auto">
          <a:xfrm>
            <a:off x="6934200" y="3565525"/>
            <a:ext cx="501650" cy="233363"/>
            <a:chOff x="3600" y="219"/>
            <a:chExt cx="360" cy="175"/>
          </a:xfrm>
        </p:grpSpPr>
        <p:sp>
          <p:nvSpPr>
            <p:cNvPr id="8335" name="Oval 14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36" name="Line 149"/>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37" name="Line 15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38" name="Rectangle 151"/>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8339" name="Oval 15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8340" name="Group 153"/>
            <p:cNvGrpSpPr>
              <a:grpSpLocks/>
            </p:cNvGrpSpPr>
            <p:nvPr/>
          </p:nvGrpSpPr>
          <p:grpSpPr bwMode="auto">
            <a:xfrm>
              <a:off x="3686" y="244"/>
              <a:ext cx="177" cy="66"/>
              <a:chOff x="2848" y="848"/>
              <a:chExt cx="140" cy="98"/>
            </a:xfrm>
          </p:grpSpPr>
          <p:sp>
            <p:nvSpPr>
              <p:cNvPr id="8345" name="Line 15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46" name="Line 15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47" name="Line 15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341" name="Group 157"/>
            <p:cNvGrpSpPr>
              <a:grpSpLocks/>
            </p:cNvGrpSpPr>
            <p:nvPr/>
          </p:nvGrpSpPr>
          <p:grpSpPr bwMode="auto">
            <a:xfrm flipV="1">
              <a:off x="3686" y="243"/>
              <a:ext cx="177" cy="66"/>
              <a:chOff x="2848" y="848"/>
              <a:chExt cx="140" cy="98"/>
            </a:xfrm>
          </p:grpSpPr>
          <p:sp>
            <p:nvSpPr>
              <p:cNvPr id="8342" name="Line 15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43" name="Line 15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44" name="Line 16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8261" name="Group 161"/>
          <p:cNvGrpSpPr>
            <a:grpSpLocks/>
          </p:cNvGrpSpPr>
          <p:nvPr/>
        </p:nvGrpSpPr>
        <p:grpSpPr bwMode="auto">
          <a:xfrm>
            <a:off x="7904163" y="3116263"/>
            <a:ext cx="500062" cy="233362"/>
            <a:chOff x="3600" y="219"/>
            <a:chExt cx="360" cy="175"/>
          </a:xfrm>
        </p:grpSpPr>
        <p:sp>
          <p:nvSpPr>
            <p:cNvPr id="8322" name="Oval 16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23" name="Line 163"/>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24" name="Line 16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25" name="Rectangle 165"/>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8326" name="Oval 16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8327" name="Group 167"/>
            <p:cNvGrpSpPr>
              <a:grpSpLocks/>
            </p:cNvGrpSpPr>
            <p:nvPr/>
          </p:nvGrpSpPr>
          <p:grpSpPr bwMode="auto">
            <a:xfrm>
              <a:off x="3686" y="244"/>
              <a:ext cx="177" cy="66"/>
              <a:chOff x="2848" y="848"/>
              <a:chExt cx="140" cy="98"/>
            </a:xfrm>
          </p:grpSpPr>
          <p:sp>
            <p:nvSpPr>
              <p:cNvPr id="8332" name="Line 16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33" name="Line 16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34" name="Line 17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328" name="Group 171"/>
            <p:cNvGrpSpPr>
              <a:grpSpLocks/>
            </p:cNvGrpSpPr>
            <p:nvPr/>
          </p:nvGrpSpPr>
          <p:grpSpPr bwMode="auto">
            <a:xfrm flipV="1">
              <a:off x="3686" y="243"/>
              <a:ext cx="177" cy="66"/>
              <a:chOff x="2848" y="848"/>
              <a:chExt cx="140" cy="98"/>
            </a:xfrm>
          </p:grpSpPr>
          <p:sp>
            <p:nvSpPr>
              <p:cNvPr id="8329" name="Line 17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30" name="Line 17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31" name="Line 17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8262" name="Group 175"/>
          <p:cNvGrpSpPr>
            <a:grpSpLocks/>
          </p:cNvGrpSpPr>
          <p:nvPr/>
        </p:nvGrpSpPr>
        <p:grpSpPr bwMode="auto">
          <a:xfrm>
            <a:off x="7710488" y="4013200"/>
            <a:ext cx="501650" cy="233363"/>
            <a:chOff x="3600" y="219"/>
            <a:chExt cx="360" cy="175"/>
          </a:xfrm>
        </p:grpSpPr>
        <p:sp>
          <p:nvSpPr>
            <p:cNvPr id="8309" name="Oval 17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10" name="Line 17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11" name="Line 17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12" name="Rectangle 179"/>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8313" name="Oval 18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8314" name="Group 181"/>
            <p:cNvGrpSpPr>
              <a:grpSpLocks/>
            </p:cNvGrpSpPr>
            <p:nvPr/>
          </p:nvGrpSpPr>
          <p:grpSpPr bwMode="auto">
            <a:xfrm>
              <a:off x="3686" y="244"/>
              <a:ext cx="177" cy="66"/>
              <a:chOff x="2848" y="848"/>
              <a:chExt cx="140" cy="98"/>
            </a:xfrm>
          </p:grpSpPr>
          <p:sp>
            <p:nvSpPr>
              <p:cNvPr id="8319" name="Line 18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20" name="Line 18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21" name="Line 18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315" name="Group 185"/>
            <p:cNvGrpSpPr>
              <a:grpSpLocks/>
            </p:cNvGrpSpPr>
            <p:nvPr/>
          </p:nvGrpSpPr>
          <p:grpSpPr bwMode="auto">
            <a:xfrm flipV="1">
              <a:off x="3686" y="243"/>
              <a:ext cx="177" cy="66"/>
              <a:chOff x="2848" y="848"/>
              <a:chExt cx="140" cy="98"/>
            </a:xfrm>
          </p:grpSpPr>
          <p:sp>
            <p:nvSpPr>
              <p:cNvPr id="8316" name="Line 18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17" name="Line 18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18" name="Line 18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8263" name="Group 189"/>
          <p:cNvGrpSpPr>
            <a:grpSpLocks/>
          </p:cNvGrpSpPr>
          <p:nvPr/>
        </p:nvGrpSpPr>
        <p:grpSpPr bwMode="auto">
          <a:xfrm>
            <a:off x="7377113" y="4597400"/>
            <a:ext cx="501650" cy="234950"/>
            <a:chOff x="3600" y="219"/>
            <a:chExt cx="360" cy="175"/>
          </a:xfrm>
        </p:grpSpPr>
        <p:sp>
          <p:nvSpPr>
            <p:cNvPr id="8296" name="Oval 19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297" name="Line 191"/>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98" name="Line 19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99" name="Rectangle 193"/>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8300" name="Oval 19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8301" name="Group 195"/>
            <p:cNvGrpSpPr>
              <a:grpSpLocks/>
            </p:cNvGrpSpPr>
            <p:nvPr/>
          </p:nvGrpSpPr>
          <p:grpSpPr bwMode="auto">
            <a:xfrm>
              <a:off x="3686" y="244"/>
              <a:ext cx="177" cy="66"/>
              <a:chOff x="2848" y="848"/>
              <a:chExt cx="140" cy="98"/>
            </a:xfrm>
          </p:grpSpPr>
          <p:sp>
            <p:nvSpPr>
              <p:cNvPr id="8306" name="Line 19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07" name="Line 19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08" name="Line 19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302" name="Group 199"/>
            <p:cNvGrpSpPr>
              <a:grpSpLocks/>
            </p:cNvGrpSpPr>
            <p:nvPr/>
          </p:nvGrpSpPr>
          <p:grpSpPr bwMode="auto">
            <a:xfrm flipV="1">
              <a:off x="3686" y="243"/>
              <a:ext cx="177" cy="66"/>
              <a:chOff x="2848" y="848"/>
              <a:chExt cx="140" cy="98"/>
            </a:xfrm>
          </p:grpSpPr>
          <p:sp>
            <p:nvSpPr>
              <p:cNvPr id="8303" name="Line 20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04" name="Line 20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05" name="Line 20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8264" name="Group 203"/>
          <p:cNvGrpSpPr>
            <a:grpSpLocks/>
          </p:cNvGrpSpPr>
          <p:nvPr/>
        </p:nvGrpSpPr>
        <p:grpSpPr bwMode="auto">
          <a:xfrm>
            <a:off x="6767513" y="5086350"/>
            <a:ext cx="500062" cy="233363"/>
            <a:chOff x="3600" y="219"/>
            <a:chExt cx="360" cy="175"/>
          </a:xfrm>
        </p:grpSpPr>
        <p:sp>
          <p:nvSpPr>
            <p:cNvPr id="8283" name="Oval 20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284" name="Line 205"/>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85" name="Line 20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86" name="Rectangle 207"/>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8287" name="Oval 20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8288" name="Group 209"/>
            <p:cNvGrpSpPr>
              <a:grpSpLocks/>
            </p:cNvGrpSpPr>
            <p:nvPr/>
          </p:nvGrpSpPr>
          <p:grpSpPr bwMode="auto">
            <a:xfrm>
              <a:off x="3686" y="244"/>
              <a:ext cx="177" cy="66"/>
              <a:chOff x="2848" y="848"/>
              <a:chExt cx="140" cy="98"/>
            </a:xfrm>
          </p:grpSpPr>
          <p:sp>
            <p:nvSpPr>
              <p:cNvPr id="8293" name="Line 21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94" name="Line 21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95" name="Line 21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289" name="Group 213"/>
            <p:cNvGrpSpPr>
              <a:grpSpLocks/>
            </p:cNvGrpSpPr>
            <p:nvPr/>
          </p:nvGrpSpPr>
          <p:grpSpPr bwMode="auto">
            <a:xfrm flipV="1">
              <a:off x="3686" y="243"/>
              <a:ext cx="177" cy="66"/>
              <a:chOff x="2848" y="848"/>
              <a:chExt cx="140" cy="98"/>
            </a:xfrm>
          </p:grpSpPr>
          <p:sp>
            <p:nvSpPr>
              <p:cNvPr id="8290" name="Line 21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91" name="Line 21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92" name="Line 21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8265" name="Group 217"/>
          <p:cNvGrpSpPr>
            <a:grpSpLocks/>
          </p:cNvGrpSpPr>
          <p:nvPr/>
        </p:nvGrpSpPr>
        <p:grpSpPr bwMode="auto">
          <a:xfrm>
            <a:off x="5964238" y="4710113"/>
            <a:ext cx="501650" cy="233362"/>
            <a:chOff x="3600" y="219"/>
            <a:chExt cx="360" cy="175"/>
          </a:xfrm>
        </p:grpSpPr>
        <p:sp>
          <p:nvSpPr>
            <p:cNvPr id="8270" name="Oval 21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271" name="Line 219"/>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72" name="Line 22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73" name="Rectangle 221"/>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8274" name="Oval 22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8275" name="Group 223"/>
            <p:cNvGrpSpPr>
              <a:grpSpLocks/>
            </p:cNvGrpSpPr>
            <p:nvPr/>
          </p:nvGrpSpPr>
          <p:grpSpPr bwMode="auto">
            <a:xfrm>
              <a:off x="3686" y="244"/>
              <a:ext cx="177" cy="66"/>
              <a:chOff x="2848" y="848"/>
              <a:chExt cx="140" cy="98"/>
            </a:xfrm>
          </p:grpSpPr>
          <p:sp>
            <p:nvSpPr>
              <p:cNvPr id="8280" name="Line 22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81" name="Line 22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82" name="Line 22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276" name="Group 227"/>
            <p:cNvGrpSpPr>
              <a:grpSpLocks/>
            </p:cNvGrpSpPr>
            <p:nvPr/>
          </p:nvGrpSpPr>
          <p:grpSpPr bwMode="auto">
            <a:xfrm flipV="1">
              <a:off x="3686" y="243"/>
              <a:ext cx="177" cy="66"/>
              <a:chOff x="2848" y="848"/>
              <a:chExt cx="140" cy="98"/>
            </a:xfrm>
          </p:grpSpPr>
          <p:sp>
            <p:nvSpPr>
              <p:cNvPr id="8277" name="Line 22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78" name="Line 22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79" name="Line 23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0250" name="Freeform 10"/>
          <p:cNvSpPr>
            <a:spLocks/>
          </p:cNvSpPr>
          <p:nvPr/>
        </p:nvSpPr>
        <p:spPr bwMode="auto">
          <a:xfrm>
            <a:off x="5391150" y="2809875"/>
            <a:ext cx="2724150" cy="2447925"/>
          </a:xfrm>
          <a:custGeom>
            <a:avLst/>
            <a:gdLst>
              <a:gd name="T0" fmla="*/ 0 w 1716"/>
              <a:gd name="T1" fmla="*/ 0 h 1542"/>
              <a:gd name="T2" fmla="*/ 2147483647 w 1716"/>
              <a:gd name="T3" fmla="*/ 2147483647 h 1542"/>
              <a:gd name="T4" fmla="*/ 2147483647 w 1716"/>
              <a:gd name="T5" fmla="*/ 2147483647 h 1542"/>
              <a:gd name="T6" fmla="*/ 2147483647 w 1716"/>
              <a:gd name="T7" fmla="*/ 2147483647 h 1542"/>
              <a:gd name="T8" fmla="*/ 2147483647 w 1716"/>
              <a:gd name="T9" fmla="*/ 2147483647 h 1542"/>
              <a:gd name="T10" fmla="*/ 0 60000 65536"/>
              <a:gd name="T11" fmla="*/ 0 60000 65536"/>
              <a:gd name="T12" fmla="*/ 0 60000 65536"/>
              <a:gd name="T13" fmla="*/ 0 60000 65536"/>
              <a:gd name="T14" fmla="*/ 0 60000 65536"/>
              <a:gd name="T15" fmla="*/ 0 w 1716"/>
              <a:gd name="T16" fmla="*/ 0 h 1542"/>
              <a:gd name="T17" fmla="*/ 1716 w 1716"/>
              <a:gd name="T18" fmla="*/ 1542 h 1542"/>
            </a:gdLst>
            <a:ahLst/>
            <a:cxnLst>
              <a:cxn ang="T10">
                <a:pos x="T0" y="T1"/>
              </a:cxn>
              <a:cxn ang="T11">
                <a:pos x="T2" y="T3"/>
              </a:cxn>
              <a:cxn ang="T12">
                <a:pos x="T4" y="T5"/>
              </a:cxn>
              <a:cxn ang="T13">
                <a:pos x="T6" y="T7"/>
              </a:cxn>
              <a:cxn ang="T14">
                <a:pos x="T8" y="T9"/>
              </a:cxn>
            </a:cxnLst>
            <a:rect l="T15" t="T16" r="T17" b="T18"/>
            <a:pathLst>
              <a:path w="1716" h="1542">
                <a:moveTo>
                  <a:pt x="0" y="0"/>
                </a:moveTo>
                <a:cubicBezTo>
                  <a:pt x="62" y="7"/>
                  <a:pt x="230" y="4"/>
                  <a:pt x="372" y="42"/>
                </a:cubicBezTo>
                <a:cubicBezTo>
                  <a:pt x="514" y="80"/>
                  <a:pt x="672" y="114"/>
                  <a:pt x="852" y="228"/>
                </a:cubicBezTo>
                <a:cubicBezTo>
                  <a:pt x="1032" y="342"/>
                  <a:pt x="1308" y="507"/>
                  <a:pt x="1452" y="726"/>
                </a:cubicBezTo>
                <a:cubicBezTo>
                  <a:pt x="1596" y="945"/>
                  <a:pt x="1661" y="1372"/>
                  <a:pt x="1716" y="1542"/>
                </a:cubicBezTo>
              </a:path>
            </a:pathLst>
          </a:custGeom>
          <a:noFill/>
          <a:ln w="76200">
            <a:solidFill>
              <a:srgbClr val="FF0000"/>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267" name="Line 237"/>
          <p:cNvSpPr>
            <a:spLocks noChangeShapeType="1"/>
          </p:cNvSpPr>
          <p:nvPr/>
        </p:nvSpPr>
        <p:spPr bwMode="auto">
          <a:xfrm flipV="1">
            <a:off x="6210300" y="4941888"/>
            <a:ext cx="1588" cy="2206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79" name="Freeform 239"/>
          <p:cNvSpPr>
            <a:spLocks/>
          </p:cNvSpPr>
          <p:nvPr/>
        </p:nvSpPr>
        <p:spPr bwMode="auto">
          <a:xfrm>
            <a:off x="5251450" y="3044825"/>
            <a:ext cx="674688" cy="2238375"/>
          </a:xfrm>
          <a:custGeom>
            <a:avLst/>
            <a:gdLst>
              <a:gd name="T0" fmla="*/ 0 w 1716"/>
              <a:gd name="T1" fmla="*/ 0 h 1542"/>
              <a:gd name="T2" fmla="*/ 2147483647 w 1716"/>
              <a:gd name="T3" fmla="*/ 2147483647 h 1542"/>
              <a:gd name="T4" fmla="*/ 2147483647 w 1716"/>
              <a:gd name="T5" fmla="*/ 2147483647 h 1542"/>
              <a:gd name="T6" fmla="*/ 2147483647 w 1716"/>
              <a:gd name="T7" fmla="*/ 2147483647 h 1542"/>
              <a:gd name="T8" fmla="*/ 2147483647 w 1716"/>
              <a:gd name="T9" fmla="*/ 2147483647 h 1542"/>
              <a:gd name="T10" fmla="*/ 0 60000 65536"/>
              <a:gd name="T11" fmla="*/ 0 60000 65536"/>
              <a:gd name="T12" fmla="*/ 0 60000 65536"/>
              <a:gd name="T13" fmla="*/ 0 60000 65536"/>
              <a:gd name="T14" fmla="*/ 0 60000 65536"/>
              <a:gd name="T15" fmla="*/ 0 w 1716"/>
              <a:gd name="T16" fmla="*/ 0 h 1542"/>
              <a:gd name="T17" fmla="*/ 1716 w 1716"/>
              <a:gd name="T18" fmla="*/ 1542 h 1542"/>
            </a:gdLst>
            <a:ahLst/>
            <a:cxnLst>
              <a:cxn ang="T10">
                <a:pos x="T0" y="T1"/>
              </a:cxn>
              <a:cxn ang="T11">
                <a:pos x="T2" y="T3"/>
              </a:cxn>
              <a:cxn ang="T12">
                <a:pos x="T4" y="T5"/>
              </a:cxn>
              <a:cxn ang="T13">
                <a:pos x="T6" y="T7"/>
              </a:cxn>
              <a:cxn ang="T14">
                <a:pos x="T8" y="T9"/>
              </a:cxn>
            </a:cxnLst>
            <a:rect l="T15" t="T16" r="T17" b="T18"/>
            <a:pathLst>
              <a:path w="1716" h="1542">
                <a:moveTo>
                  <a:pt x="0" y="0"/>
                </a:moveTo>
                <a:cubicBezTo>
                  <a:pt x="62" y="7"/>
                  <a:pt x="230" y="4"/>
                  <a:pt x="372" y="42"/>
                </a:cubicBezTo>
                <a:cubicBezTo>
                  <a:pt x="514" y="80"/>
                  <a:pt x="672" y="114"/>
                  <a:pt x="852" y="228"/>
                </a:cubicBezTo>
                <a:cubicBezTo>
                  <a:pt x="1032" y="342"/>
                  <a:pt x="1308" y="507"/>
                  <a:pt x="1452" y="726"/>
                </a:cubicBezTo>
                <a:cubicBezTo>
                  <a:pt x="1596" y="945"/>
                  <a:pt x="1661" y="1372"/>
                  <a:pt x="1716" y="1542"/>
                </a:cubicBezTo>
              </a:path>
            </a:pathLst>
          </a:custGeom>
          <a:noFill/>
          <a:ln w="76200">
            <a:solidFill>
              <a:srgbClr val="0000FF"/>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pic>
        <p:nvPicPr>
          <p:cNvPr id="10480" name="Picture 240" descr="Net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915025" y="928688"/>
            <a:ext cx="3014663" cy="105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dissolve">
                                      <p:cBhvr>
                                        <p:cTn id="7" dur="500"/>
                                        <p:tgtEl>
                                          <p:spTgt spid="10242"/>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10480"/>
                                        </p:tgtEl>
                                        <p:attrNameLst>
                                          <p:attrName>style.visibility</p:attrName>
                                        </p:attrNameLst>
                                      </p:cBhvr>
                                      <p:to>
                                        <p:strVal val="visible"/>
                                      </p:to>
                                    </p:set>
                                    <p:animEffect transition="in" filter="dissolve">
                                      <p:cBhvr>
                                        <p:cTn id="11" dur="500"/>
                                        <p:tgtEl>
                                          <p:spTgt spid="1048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7" presetClass="entr" presetSubtype="0" fill="hold" nodeType="clickEffect">
                                  <p:stCondLst>
                                    <p:cond delay="0"/>
                                  </p:stCondLst>
                                  <p:iterate type="lt">
                                    <p:tmPct val="50000"/>
                                  </p:iterate>
                                  <p:childTnLst>
                                    <p:set>
                                      <p:cBhvr>
                                        <p:cTn id="15" dur="1" fill="hold">
                                          <p:stCondLst>
                                            <p:cond delay="0"/>
                                          </p:stCondLst>
                                        </p:cTn>
                                        <p:tgtEl>
                                          <p:spTgt spid="10243">
                                            <p:txEl>
                                              <p:pRg st="0" end="0"/>
                                            </p:txEl>
                                          </p:spTgt>
                                        </p:tgtEl>
                                        <p:attrNameLst>
                                          <p:attrName>style.visibility</p:attrName>
                                        </p:attrNameLst>
                                      </p:cBhvr>
                                      <p:to>
                                        <p:strVal val="visible"/>
                                      </p:to>
                                    </p:set>
                                    <p:anim calcmode="discrete" valueType="clr">
                                      <p:cBhvr override="childStyle">
                                        <p:cTn id="16" dur="80"/>
                                        <p:tgtEl>
                                          <p:spTgt spid="10243">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7" dur="80"/>
                                        <p:tgtEl>
                                          <p:spTgt spid="10243">
                                            <p:txEl>
                                              <p:pRg st="0" end="0"/>
                                            </p:txEl>
                                          </p:spTgt>
                                        </p:tgtEl>
                                        <p:attrNameLst>
                                          <p:attrName>fillcolor</p:attrName>
                                        </p:attrNameLst>
                                      </p:cBhvr>
                                      <p:tavLst>
                                        <p:tav tm="0">
                                          <p:val>
                                            <p:clrVal>
                                              <a:schemeClr val="accent2"/>
                                            </p:clrVal>
                                          </p:val>
                                        </p:tav>
                                        <p:tav tm="50000">
                                          <p:val>
                                            <p:clrVal>
                                              <a:schemeClr val="hlink"/>
                                            </p:clrVal>
                                          </p:val>
                                        </p:tav>
                                      </p:tavLst>
                                    </p:anim>
                                    <p:set>
                                      <p:cBhvr>
                                        <p:cTn id="18" dur="80"/>
                                        <p:tgtEl>
                                          <p:spTgt spid="10243">
                                            <p:txEl>
                                              <p:pRg st="0" end="0"/>
                                            </p:txEl>
                                          </p:spTgt>
                                        </p:tgtEl>
                                        <p:attrNameLst>
                                          <p:attrName>fill.type</p:attrName>
                                        </p:attrNameLst>
                                      </p:cBhvr>
                                      <p:to>
                                        <p:strVal val="solid"/>
                                      </p:to>
                                    </p:set>
                                  </p:childTnLst>
                                </p:cTn>
                              </p:par>
                              <p:par>
                                <p:cTn id="19" presetID="27" presetClass="entr" presetSubtype="0" fill="hold" nodeType="withEffect">
                                  <p:stCondLst>
                                    <p:cond delay="0"/>
                                  </p:stCondLst>
                                  <p:iterate type="lt">
                                    <p:tmPct val="50000"/>
                                  </p:iterate>
                                  <p:childTnLst>
                                    <p:set>
                                      <p:cBhvr>
                                        <p:cTn id="20" dur="1" fill="hold">
                                          <p:stCondLst>
                                            <p:cond delay="0"/>
                                          </p:stCondLst>
                                        </p:cTn>
                                        <p:tgtEl>
                                          <p:spTgt spid="10243">
                                            <p:txEl>
                                              <p:pRg st="1" end="1"/>
                                            </p:txEl>
                                          </p:spTgt>
                                        </p:tgtEl>
                                        <p:attrNameLst>
                                          <p:attrName>style.visibility</p:attrName>
                                        </p:attrNameLst>
                                      </p:cBhvr>
                                      <p:to>
                                        <p:strVal val="visible"/>
                                      </p:to>
                                    </p:set>
                                    <p:anim calcmode="discrete" valueType="clr">
                                      <p:cBhvr override="childStyle">
                                        <p:cTn id="21" dur="80"/>
                                        <p:tgtEl>
                                          <p:spTgt spid="10243">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10243">
                                            <p:txEl>
                                              <p:pRg st="1" end="1"/>
                                            </p:txEl>
                                          </p:spTgt>
                                        </p:tgtEl>
                                        <p:attrNameLst>
                                          <p:attrName>fillcolor</p:attrName>
                                        </p:attrNameLst>
                                      </p:cBhvr>
                                      <p:tavLst>
                                        <p:tav tm="0">
                                          <p:val>
                                            <p:clrVal>
                                              <a:schemeClr val="accent2"/>
                                            </p:clrVal>
                                          </p:val>
                                        </p:tav>
                                        <p:tav tm="50000">
                                          <p:val>
                                            <p:clrVal>
                                              <a:schemeClr val="hlink"/>
                                            </p:clrVal>
                                          </p:val>
                                        </p:tav>
                                      </p:tavLst>
                                    </p:anim>
                                    <p:set>
                                      <p:cBhvr>
                                        <p:cTn id="23" dur="80"/>
                                        <p:tgtEl>
                                          <p:spTgt spid="10243">
                                            <p:txEl>
                                              <p:pRg st="1" end="1"/>
                                            </p:txEl>
                                          </p:spTgt>
                                        </p:tgtEl>
                                        <p:attrNameLst>
                                          <p:attrName>fill.type</p:attrName>
                                        </p:attrNameLst>
                                      </p:cBhvr>
                                      <p:to>
                                        <p:strVal val="solid"/>
                                      </p:to>
                                    </p:set>
                                  </p:childTnLst>
                                </p:cTn>
                              </p:par>
                              <p:par>
                                <p:cTn id="24" presetID="27" presetClass="entr" presetSubtype="0" fill="hold" nodeType="withEffect">
                                  <p:stCondLst>
                                    <p:cond delay="0"/>
                                  </p:stCondLst>
                                  <p:iterate type="lt">
                                    <p:tmPct val="50000"/>
                                  </p:iterate>
                                  <p:childTnLst>
                                    <p:set>
                                      <p:cBhvr>
                                        <p:cTn id="25" dur="1" fill="hold">
                                          <p:stCondLst>
                                            <p:cond delay="0"/>
                                          </p:stCondLst>
                                        </p:cTn>
                                        <p:tgtEl>
                                          <p:spTgt spid="10243">
                                            <p:txEl>
                                              <p:pRg st="2" end="2"/>
                                            </p:txEl>
                                          </p:spTgt>
                                        </p:tgtEl>
                                        <p:attrNameLst>
                                          <p:attrName>style.visibility</p:attrName>
                                        </p:attrNameLst>
                                      </p:cBhvr>
                                      <p:to>
                                        <p:strVal val="visible"/>
                                      </p:to>
                                    </p:set>
                                    <p:anim calcmode="discrete" valueType="clr">
                                      <p:cBhvr override="childStyle">
                                        <p:cTn id="26" dur="80"/>
                                        <p:tgtEl>
                                          <p:spTgt spid="10243">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10243">
                                            <p:txEl>
                                              <p:pRg st="2" end="2"/>
                                            </p:txEl>
                                          </p:spTgt>
                                        </p:tgtEl>
                                        <p:attrNameLst>
                                          <p:attrName>fillcolor</p:attrName>
                                        </p:attrNameLst>
                                      </p:cBhvr>
                                      <p:tavLst>
                                        <p:tav tm="0">
                                          <p:val>
                                            <p:clrVal>
                                              <a:schemeClr val="accent2"/>
                                            </p:clrVal>
                                          </p:val>
                                        </p:tav>
                                        <p:tav tm="50000">
                                          <p:val>
                                            <p:clrVal>
                                              <a:schemeClr val="hlink"/>
                                            </p:clrVal>
                                          </p:val>
                                        </p:tav>
                                      </p:tavLst>
                                    </p:anim>
                                    <p:set>
                                      <p:cBhvr>
                                        <p:cTn id="28" dur="80"/>
                                        <p:tgtEl>
                                          <p:spTgt spid="10243">
                                            <p:txEl>
                                              <p:pRg st="2" end="2"/>
                                            </p:txEl>
                                          </p:spTgt>
                                        </p:tgtEl>
                                        <p:attrNameLst>
                                          <p:attrName>fill.type</p:attrName>
                                        </p:attrNameLst>
                                      </p:cBhvr>
                                      <p:to>
                                        <p:strVal val="solid"/>
                                      </p:to>
                                    </p:set>
                                  </p:childTnLst>
                                </p:cTn>
                              </p:par>
                              <p:par>
                                <p:cTn id="29" presetID="27" presetClass="entr" presetSubtype="0" fill="hold" nodeType="withEffect">
                                  <p:stCondLst>
                                    <p:cond delay="0"/>
                                  </p:stCondLst>
                                  <p:iterate type="lt">
                                    <p:tmPct val="50000"/>
                                  </p:iterate>
                                  <p:childTnLst>
                                    <p:set>
                                      <p:cBhvr>
                                        <p:cTn id="30" dur="1" fill="hold">
                                          <p:stCondLst>
                                            <p:cond delay="0"/>
                                          </p:stCondLst>
                                        </p:cTn>
                                        <p:tgtEl>
                                          <p:spTgt spid="10243">
                                            <p:txEl>
                                              <p:pRg st="3" end="3"/>
                                            </p:txEl>
                                          </p:spTgt>
                                        </p:tgtEl>
                                        <p:attrNameLst>
                                          <p:attrName>style.visibility</p:attrName>
                                        </p:attrNameLst>
                                      </p:cBhvr>
                                      <p:to>
                                        <p:strVal val="visible"/>
                                      </p:to>
                                    </p:set>
                                    <p:anim calcmode="discrete" valueType="clr">
                                      <p:cBhvr override="childStyle">
                                        <p:cTn id="31" dur="80"/>
                                        <p:tgtEl>
                                          <p:spTgt spid="10243">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2" dur="80"/>
                                        <p:tgtEl>
                                          <p:spTgt spid="10243">
                                            <p:txEl>
                                              <p:pRg st="3" end="3"/>
                                            </p:txEl>
                                          </p:spTgt>
                                        </p:tgtEl>
                                        <p:attrNameLst>
                                          <p:attrName>fillcolor</p:attrName>
                                        </p:attrNameLst>
                                      </p:cBhvr>
                                      <p:tavLst>
                                        <p:tav tm="0">
                                          <p:val>
                                            <p:clrVal>
                                              <a:schemeClr val="accent2"/>
                                            </p:clrVal>
                                          </p:val>
                                        </p:tav>
                                        <p:tav tm="50000">
                                          <p:val>
                                            <p:clrVal>
                                              <a:schemeClr val="hlink"/>
                                            </p:clrVal>
                                          </p:val>
                                        </p:tav>
                                      </p:tavLst>
                                    </p:anim>
                                    <p:set>
                                      <p:cBhvr>
                                        <p:cTn id="33" dur="80"/>
                                        <p:tgtEl>
                                          <p:spTgt spid="10243">
                                            <p:txEl>
                                              <p:pRg st="3" end="3"/>
                                            </p:txEl>
                                          </p:spTgt>
                                        </p:tgtEl>
                                        <p:attrNameLst>
                                          <p:attrName>fill.type</p:attrName>
                                        </p:attrNameLst>
                                      </p:cBhvr>
                                      <p:to>
                                        <p:strVal val="solid"/>
                                      </p:to>
                                    </p:set>
                                  </p:childTnLst>
                                </p:cTn>
                              </p:par>
                            </p:childTnLst>
                          </p:cTn>
                        </p:par>
                        <p:par>
                          <p:cTn id="34" fill="hold" nodeType="afterGroup">
                            <p:stCondLst>
                              <p:cond delay="920"/>
                            </p:stCondLst>
                            <p:childTnLst>
                              <p:par>
                                <p:cTn id="35" presetID="26" presetClass="emph" presetSubtype="0" fill="hold" nodeType="afterEffect">
                                  <p:stCondLst>
                                    <p:cond delay="0"/>
                                  </p:stCondLst>
                                  <p:childTnLst>
                                    <p:animEffect transition="out" filter="fade">
                                      <p:cBhvr>
                                        <p:cTn id="36" dur="500" tmFilter="0, 0; .2, .5; .8, .5; 1, 0"/>
                                        <p:tgtEl>
                                          <p:spTgt spid="10256"/>
                                        </p:tgtEl>
                                      </p:cBhvr>
                                    </p:animEffect>
                                    <p:animScale>
                                      <p:cBhvr>
                                        <p:cTn id="37" dur="250" autoRev="1" fill="hold"/>
                                        <p:tgtEl>
                                          <p:spTgt spid="10256"/>
                                        </p:tgtEl>
                                      </p:cBhvr>
                                      <p:by x="105000" y="105000"/>
                                    </p:animScale>
                                  </p:childTnLst>
                                </p:cTn>
                              </p:par>
                              <p:par>
                                <p:cTn id="38" presetID="26" presetClass="emph" presetSubtype="0" fill="hold" nodeType="withEffect">
                                  <p:stCondLst>
                                    <p:cond delay="0"/>
                                  </p:stCondLst>
                                  <p:childTnLst>
                                    <p:animEffect transition="out" filter="fade">
                                      <p:cBhvr>
                                        <p:cTn id="39" dur="500" tmFilter="0, 0; .2, .5; .8, .5; 1, 0"/>
                                        <p:tgtEl>
                                          <p:spTgt spid="10306"/>
                                        </p:tgtEl>
                                      </p:cBhvr>
                                    </p:animEffect>
                                    <p:animScale>
                                      <p:cBhvr>
                                        <p:cTn id="40" dur="250" autoRev="1" fill="hold"/>
                                        <p:tgtEl>
                                          <p:spTgt spid="10306"/>
                                        </p:tgtEl>
                                      </p:cBhvr>
                                      <p:by x="105000" y="105000"/>
                                    </p:animScale>
                                  </p:childTnLst>
                                </p:cTn>
                              </p:par>
                              <p:par>
                                <p:cTn id="41" presetID="26" presetClass="emph" presetSubtype="0" fill="hold" nodeType="withEffect">
                                  <p:stCondLst>
                                    <p:cond delay="0"/>
                                  </p:stCondLst>
                                  <p:childTnLst>
                                    <p:animEffect transition="out" filter="fade">
                                      <p:cBhvr>
                                        <p:cTn id="42" dur="500" tmFilter="0, 0; .2, .5; .8, .5; 1, 0"/>
                                        <p:tgtEl>
                                          <p:spTgt spid="13"/>
                                        </p:tgtEl>
                                      </p:cBhvr>
                                    </p:animEffect>
                                    <p:animScale>
                                      <p:cBhvr>
                                        <p:cTn id="43" dur="250" autoRev="1" fill="hold"/>
                                        <p:tgtEl>
                                          <p:spTgt spid="13"/>
                                        </p:tgtEl>
                                      </p:cBhvr>
                                      <p:by x="105000" y="105000"/>
                                    </p:animScale>
                                  </p:childTnLst>
                                </p:cTn>
                              </p:par>
                            </p:childTnLst>
                          </p:cTn>
                        </p:par>
                      </p:childTnLst>
                    </p:cTn>
                  </p:par>
                  <p:par>
                    <p:cTn id="44" fill="hold" nodeType="clickPar">
                      <p:stCondLst>
                        <p:cond delay="indefinite"/>
                      </p:stCondLst>
                      <p:childTnLst>
                        <p:par>
                          <p:cTn id="45" fill="hold" nodeType="withGroup">
                            <p:stCondLst>
                              <p:cond delay="0"/>
                            </p:stCondLst>
                            <p:childTnLst>
                              <p:par>
                                <p:cTn id="46" presetID="9" presetClass="entr" presetSubtype="0" fill="hold" nodeType="clickEffect">
                                  <p:stCondLst>
                                    <p:cond delay="0"/>
                                  </p:stCondLst>
                                  <p:childTnLst>
                                    <p:set>
                                      <p:cBhvr>
                                        <p:cTn id="47" dur="1" fill="hold">
                                          <p:stCondLst>
                                            <p:cond delay="0"/>
                                          </p:stCondLst>
                                        </p:cTn>
                                        <p:tgtEl>
                                          <p:spTgt spid="10243">
                                            <p:txEl>
                                              <p:pRg st="4" end="4"/>
                                            </p:txEl>
                                          </p:spTgt>
                                        </p:tgtEl>
                                        <p:attrNameLst>
                                          <p:attrName>style.visibility</p:attrName>
                                        </p:attrNameLst>
                                      </p:cBhvr>
                                      <p:to>
                                        <p:strVal val="visible"/>
                                      </p:to>
                                    </p:set>
                                    <p:animEffect transition="in" filter="dissolve">
                                      <p:cBhvr>
                                        <p:cTn id="48" dur="500"/>
                                        <p:tgtEl>
                                          <p:spTgt spid="10243">
                                            <p:txEl>
                                              <p:pRg st="4" end="4"/>
                                            </p:txEl>
                                          </p:spTgt>
                                        </p:tgtEl>
                                      </p:cBhvr>
                                    </p:animEffect>
                                  </p:childTnLst>
                                </p:cTn>
                              </p:par>
                              <p:par>
                                <p:cTn id="49" presetID="9" presetClass="entr" presetSubtype="0" fill="hold" nodeType="withEffect">
                                  <p:stCondLst>
                                    <p:cond delay="0"/>
                                  </p:stCondLst>
                                  <p:childTnLst>
                                    <p:set>
                                      <p:cBhvr>
                                        <p:cTn id="50" dur="1" fill="hold">
                                          <p:stCondLst>
                                            <p:cond delay="0"/>
                                          </p:stCondLst>
                                        </p:cTn>
                                        <p:tgtEl>
                                          <p:spTgt spid="10243">
                                            <p:txEl>
                                              <p:pRg st="5" end="5"/>
                                            </p:txEl>
                                          </p:spTgt>
                                        </p:tgtEl>
                                        <p:attrNameLst>
                                          <p:attrName>style.visibility</p:attrName>
                                        </p:attrNameLst>
                                      </p:cBhvr>
                                      <p:to>
                                        <p:strVal val="visible"/>
                                      </p:to>
                                    </p:set>
                                    <p:animEffect transition="in" filter="dissolve">
                                      <p:cBhvr>
                                        <p:cTn id="51" dur="500"/>
                                        <p:tgtEl>
                                          <p:spTgt spid="10243">
                                            <p:txEl>
                                              <p:pRg st="5" end="5"/>
                                            </p:txEl>
                                          </p:spTgt>
                                        </p:tgtEl>
                                      </p:cBhvr>
                                    </p:animEffect>
                                  </p:childTnLst>
                                </p:cTn>
                              </p:par>
                              <p:par>
                                <p:cTn id="52" presetID="9" presetClass="entr" presetSubtype="0" fill="hold" nodeType="withEffect">
                                  <p:stCondLst>
                                    <p:cond delay="0"/>
                                  </p:stCondLst>
                                  <p:childTnLst>
                                    <p:set>
                                      <p:cBhvr>
                                        <p:cTn id="53" dur="1" fill="hold">
                                          <p:stCondLst>
                                            <p:cond delay="0"/>
                                          </p:stCondLst>
                                        </p:cTn>
                                        <p:tgtEl>
                                          <p:spTgt spid="10243">
                                            <p:txEl>
                                              <p:pRg st="6" end="6"/>
                                            </p:txEl>
                                          </p:spTgt>
                                        </p:tgtEl>
                                        <p:attrNameLst>
                                          <p:attrName>style.visibility</p:attrName>
                                        </p:attrNameLst>
                                      </p:cBhvr>
                                      <p:to>
                                        <p:strVal val="visible"/>
                                      </p:to>
                                    </p:set>
                                    <p:animEffect transition="in" filter="dissolve">
                                      <p:cBhvr>
                                        <p:cTn id="54" dur="500"/>
                                        <p:tgtEl>
                                          <p:spTgt spid="10243">
                                            <p:txEl>
                                              <p:pRg st="6" end="6"/>
                                            </p:txEl>
                                          </p:spTgt>
                                        </p:tgtEl>
                                      </p:cBhvr>
                                    </p:animEffect>
                                  </p:childTnLst>
                                </p:cTn>
                              </p:par>
                            </p:childTnLst>
                          </p:cTn>
                        </p:par>
                        <p:par>
                          <p:cTn id="55" fill="hold" nodeType="afterGroup">
                            <p:stCondLst>
                              <p:cond delay="500"/>
                            </p:stCondLst>
                            <p:childTnLst>
                              <p:par>
                                <p:cTn id="56" presetID="9" presetClass="entr" presetSubtype="0" fill="hold" grpId="0" nodeType="afterEffect">
                                  <p:stCondLst>
                                    <p:cond delay="0"/>
                                  </p:stCondLst>
                                  <p:childTnLst>
                                    <p:set>
                                      <p:cBhvr>
                                        <p:cTn id="57" dur="1" fill="hold">
                                          <p:stCondLst>
                                            <p:cond delay="0"/>
                                          </p:stCondLst>
                                        </p:cTn>
                                        <p:tgtEl>
                                          <p:spTgt spid="10250"/>
                                        </p:tgtEl>
                                        <p:attrNameLst>
                                          <p:attrName>style.visibility</p:attrName>
                                        </p:attrNameLst>
                                      </p:cBhvr>
                                      <p:to>
                                        <p:strVal val="visible"/>
                                      </p:to>
                                    </p:set>
                                    <p:animEffect transition="in" filter="dissolve">
                                      <p:cBhvr>
                                        <p:cTn id="58" dur="500"/>
                                        <p:tgtEl>
                                          <p:spTgt spid="10250"/>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7" presetClass="entr" presetSubtype="0" fill="hold" nodeType="clickEffect">
                                  <p:stCondLst>
                                    <p:cond delay="0"/>
                                  </p:stCondLst>
                                  <p:iterate type="lt">
                                    <p:tmPct val="50000"/>
                                  </p:iterate>
                                  <p:childTnLst>
                                    <p:set>
                                      <p:cBhvr>
                                        <p:cTn id="62" dur="1" fill="hold">
                                          <p:stCondLst>
                                            <p:cond delay="0"/>
                                          </p:stCondLst>
                                        </p:cTn>
                                        <p:tgtEl>
                                          <p:spTgt spid="10243">
                                            <p:txEl>
                                              <p:pRg st="7" end="7"/>
                                            </p:txEl>
                                          </p:spTgt>
                                        </p:tgtEl>
                                        <p:attrNameLst>
                                          <p:attrName>style.visibility</p:attrName>
                                        </p:attrNameLst>
                                      </p:cBhvr>
                                      <p:to>
                                        <p:strVal val="visible"/>
                                      </p:to>
                                    </p:set>
                                    <p:anim calcmode="discrete" valueType="clr">
                                      <p:cBhvr override="childStyle">
                                        <p:cTn id="63" dur="80"/>
                                        <p:tgtEl>
                                          <p:spTgt spid="10243">
                                            <p:txEl>
                                              <p:pRg st="7" end="7"/>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64" dur="80"/>
                                        <p:tgtEl>
                                          <p:spTgt spid="10243">
                                            <p:txEl>
                                              <p:pRg st="7" end="7"/>
                                            </p:txEl>
                                          </p:spTgt>
                                        </p:tgtEl>
                                        <p:attrNameLst>
                                          <p:attrName>fillcolor</p:attrName>
                                        </p:attrNameLst>
                                      </p:cBhvr>
                                      <p:tavLst>
                                        <p:tav tm="0">
                                          <p:val>
                                            <p:clrVal>
                                              <a:schemeClr val="accent2"/>
                                            </p:clrVal>
                                          </p:val>
                                        </p:tav>
                                        <p:tav tm="50000">
                                          <p:val>
                                            <p:clrVal>
                                              <a:schemeClr val="hlink"/>
                                            </p:clrVal>
                                          </p:val>
                                        </p:tav>
                                      </p:tavLst>
                                    </p:anim>
                                    <p:set>
                                      <p:cBhvr>
                                        <p:cTn id="65" dur="80"/>
                                        <p:tgtEl>
                                          <p:spTgt spid="10243">
                                            <p:txEl>
                                              <p:pRg st="7" end="7"/>
                                            </p:txEl>
                                          </p:spTgt>
                                        </p:tgtEl>
                                        <p:attrNameLst>
                                          <p:attrName>fill.type</p:attrName>
                                        </p:attrNameLst>
                                      </p:cBhvr>
                                      <p:to>
                                        <p:strVal val="solid"/>
                                      </p:to>
                                    </p:set>
                                  </p:childTnLst>
                                </p:cTn>
                              </p:par>
                              <p:par>
                                <p:cTn id="66" presetID="27" presetClass="entr" presetSubtype="0" fill="hold" nodeType="withEffect">
                                  <p:stCondLst>
                                    <p:cond delay="0"/>
                                  </p:stCondLst>
                                  <p:iterate type="lt">
                                    <p:tmPct val="50000"/>
                                  </p:iterate>
                                  <p:childTnLst>
                                    <p:set>
                                      <p:cBhvr>
                                        <p:cTn id="67" dur="1" fill="hold">
                                          <p:stCondLst>
                                            <p:cond delay="0"/>
                                          </p:stCondLst>
                                        </p:cTn>
                                        <p:tgtEl>
                                          <p:spTgt spid="10243">
                                            <p:txEl>
                                              <p:pRg st="8" end="8"/>
                                            </p:txEl>
                                          </p:spTgt>
                                        </p:tgtEl>
                                        <p:attrNameLst>
                                          <p:attrName>style.visibility</p:attrName>
                                        </p:attrNameLst>
                                      </p:cBhvr>
                                      <p:to>
                                        <p:strVal val="visible"/>
                                      </p:to>
                                    </p:set>
                                    <p:anim calcmode="discrete" valueType="clr">
                                      <p:cBhvr override="childStyle">
                                        <p:cTn id="68" dur="80"/>
                                        <p:tgtEl>
                                          <p:spTgt spid="10243">
                                            <p:txEl>
                                              <p:pRg st="8" end="8"/>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69" dur="80"/>
                                        <p:tgtEl>
                                          <p:spTgt spid="10243">
                                            <p:txEl>
                                              <p:pRg st="8" end="8"/>
                                            </p:txEl>
                                          </p:spTgt>
                                        </p:tgtEl>
                                        <p:attrNameLst>
                                          <p:attrName>fillcolor</p:attrName>
                                        </p:attrNameLst>
                                      </p:cBhvr>
                                      <p:tavLst>
                                        <p:tav tm="0">
                                          <p:val>
                                            <p:clrVal>
                                              <a:schemeClr val="accent2"/>
                                            </p:clrVal>
                                          </p:val>
                                        </p:tav>
                                        <p:tav tm="50000">
                                          <p:val>
                                            <p:clrVal>
                                              <a:schemeClr val="hlink"/>
                                            </p:clrVal>
                                          </p:val>
                                        </p:tav>
                                      </p:tavLst>
                                    </p:anim>
                                    <p:set>
                                      <p:cBhvr>
                                        <p:cTn id="70" dur="80"/>
                                        <p:tgtEl>
                                          <p:spTgt spid="10243">
                                            <p:txEl>
                                              <p:pRg st="8" end="8"/>
                                            </p:txEl>
                                          </p:spTgt>
                                        </p:tgtEl>
                                        <p:attrNameLst>
                                          <p:attrName>fill.type</p:attrName>
                                        </p:attrNameLst>
                                      </p:cBhvr>
                                      <p:to>
                                        <p:strVal val="solid"/>
                                      </p:to>
                                    </p:set>
                                  </p:childTnLst>
                                </p:cTn>
                              </p:par>
                              <p:par>
                                <p:cTn id="71" presetID="27" presetClass="entr" presetSubtype="0" fill="hold" nodeType="withEffect">
                                  <p:stCondLst>
                                    <p:cond delay="0"/>
                                  </p:stCondLst>
                                  <p:iterate type="lt">
                                    <p:tmPct val="50000"/>
                                  </p:iterate>
                                  <p:childTnLst>
                                    <p:set>
                                      <p:cBhvr>
                                        <p:cTn id="72" dur="1" fill="hold">
                                          <p:stCondLst>
                                            <p:cond delay="0"/>
                                          </p:stCondLst>
                                        </p:cTn>
                                        <p:tgtEl>
                                          <p:spTgt spid="10243">
                                            <p:txEl>
                                              <p:pRg st="9" end="9"/>
                                            </p:txEl>
                                          </p:spTgt>
                                        </p:tgtEl>
                                        <p:attrNameLst>
                                          <p:attrName>style.visibility</p:attrName>
                                        </p:attrNameLst>
                                      </p:cBhvr>
                                      <p:to>
                                        <p:strVal val="visible"/>
                                      </p:to>
                                    </p:set>
                                    <p:anim calcmode="discrete" valueType="clr">
                                      <p:cBhvr override="childStyle">
                                        <p:cTn id="73" dur="80"/>
                                        <p:tgtEl>
                                          <p:spTgt spid="10243">
                                            <p:txEl>
                                              <p:pRg st="9" end="9"/>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74" dur="80"/>
                                        <p:tgtEl>
                                          <p:spTgt spid="10243">
                                            <p:txEl>
                                              <p:pRg st="9" end="9"/>
                                            </p:txEl>
                                          </p:spTgt>
                                        </p:tgtEl>
                                        <p:attrNameLst>
                                          <p:attrName>fillcolor</p:attrName>
                                        </p:attrNameLst>
                                      </p:cBhvr>
                                      <p:tavLst>
                                        <p:tav tm="0">
                                          <p:val>
                                            <p:clrVal>
                                              <a:schemeClr val="accent2"/>
                                            </p:clrVal>
                                          </p:val>
                                        </p:tav>
                                        <p:tav tm="50000">
                                          <p:val>
                                            <p:clrVal>
                                              <a:schemeClr val="hlink"/>
                                            </p:clrVal>
                                          </p:val>
                                        </p:tav>
                                      </p:tavLst>
                                    </p:anim>
                                    <p:set>
                                      <p:cBhvr>
                                        <p:cTn id="75" dur="80"/>
                                        <p:tgtEl>
                                          <p:spTgt spid="10243">
                                            <p:txEl>
                                              <p:pRg st="9" end="9"/>
                                            </p:txEl>
                                          </p:spTgt>
                                        </p:tgtEl>
                                        <p:attrNameLst>
                                          <p:attrName>fill.type</p:attrName>
                                        </p:attrNameLst>
                                      </p:cBhvr>
                                      <p:to>
                                        <p:strVal val="solid"/>
                                      </p:to>
                                    </p:set>
                                  </p:childTnLst>
                                </p:cTn>
                              </p:par>
                              <p:par>
                                <p:cTn id="76" presetID="1" presetClass="exit" presetSubtype="0" fill="hold" grpId="1" nodeType="withEffect">
                                  <p:stCondLst>
                                    <p:cond delay="0"/>
                                  </p:stCondLst>
                                  <p:childTnLst>
                                    <p:set>
                                      <p:cBhvr>
                                        <p:cTn id="77" dur="1" fill="hold">
                                          <p:stCondLst>
                                            <p:cond delay="0"/>
                                          </p:stCondLst>
                                        </p:cTn>
                                        <p:tgtEl>
                                          <p:spTgt spid="10250"/>
                                        </p:tgtEl>
                                        <p:attrNameLst>
                                          <p:attrName>style.visibility</p:attrName>
                                        </p:attrNameLst>
                                      </p:cBhvr>
                                      <p:to>
                                        <p:strVal val="hidden"/>
                                      </p:to>
                                    </p:set>
                                  </p:childTnLst>
                                </p:cTn>
                              </p:par>
                            </p:childTnLst>
                          </p:cTn>
                        </p:par>
                        <p:par>
                          <p:cTn id="78" fill="hold" nodeType="afterGroup">
                            <p:stCondLst>
                              <p:cond delay="1400"/>
                            </p:stCondLst>
                            <p:childTnLst>
                              <p:par>
                                <p:cTn id="79" presetID="9" presetClass="entr" presetSubtype="0" fill="hold" grpId="0" nodeType="afterEffect">
                                  <p:stCondLst>
                                    <p:cond delay="0"/>
                                  </p:stCondLst>
                                  <p:childTnLst>
                                    <p:set>
                                      <p:cBhvr>
                                        <p:cTn id="80" dur="1" fill="hold">
                                          <p:stCondLst>
                                            <p:cond delay="0"/>
                                          </p:stCondLst>
                                        </p:cTn>
                                        <p:tgtEl>
                                          <p:spTgt spid="10479"/>
                                        </p:tgtEl>
                                        <p:attrNameLst>
                                          <p:attrName>style.visibility</p:attrName>
                                        </p:attrNameLst>
                                      </p:cBhvr>
                                      <p:to>
                                        <p:strVal val="visible"/>
                                      </p:to>
                                    </p:set>
                                    <p:animEffect transition="in" filter="dissolve">
                                      <p:cBhvr>
                                        <p:cTn id="81" dur="500"/>
                                        <p:tgtEl>
                                          <p:spTgt spid="104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p:bldP spid="10250" grpId="0" animBg="1"/>
      <p:bldP spid="10250" grpId="1" animBg="1"/>
      <p:bldP spid="1047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5014852E-09DF-4517-B3C9-2FE27B30629D}" type="slidenum">
              <a:rPr lang="zh-CN" altLang="en-US" sz="1400">
                <a:latin typeface="Tahoma" panose="020B0604030504040204" pitchFamily="34" charset="0"/>
              </a:rPr>
              <a:pPr/>
              <a:t>37</a:t>
            </a:fld>
            <a:endParaRPr lang="en-US" altLang="zh-CN" sz="1400" dirty="0">
              <a:latin typeface="Tahoma" panose="020B0604030504040204" pitchFamily="34" charset="0"/>
            </a:endParaRPr>
          </a:p>
        </p:txBody>
      </p:sp>
      <p:sp>
        <p:nvSpPr>
          <p:cNvPr id="156674" name="Rectangle 2"/>
          <p:cNvSpPr>
            <a:spLocks noGrp="1" noChangeArrowheads="1"/>
          </p:cNvSpPr>
          <p:nvPr>
            <p:ph type="title"/>
          </p:nvPr>
        </p:nvSpPr>
        <p:spPr>
          <a:xfrm>
            <a:off x="0" y="361950"/>
            <a:ext cx="9336088" cy="1016000"/>
          </a:xfrm>
        </p:spPr>
        <p:txBody>
          <a:bodyPr/>
          <a:lstStyle/>
          <a:p>
            <a:pPr eaLnBrk="1" hangingPunct="1"/>
            <a:r>
              <a:rPr lang="en-US" altLang="zh-CN" sz="3200">
                <a:latin typeface="Comic Sans MS" panose="030F0702030302020204" pitchFamily="66" charset="0"/>
              </a:rPr>
              <a:t>Network edge: </a:t>
            </a:r>
            <a:r>
              <a:rPr lang="en-US" altLang="zh-CN" sz="3200">
                <a:solidFill>
                  <a:srgbClr val="FF3300"/>
                </a:solidFill>
                <a:latin typeface="Comic Sans MS" panose="030F0702030302020204" pitchFamily="66" charset="0"/>
              </a:rPr>
              <a:t>connection-oriented</a:t>
            </a:r>
            <a:r>
              <a:rPr lang="en-US" altLang="zh-CN" sz="3200">
                <a:latin typeface="Comic Sans MS" panose="030F0702030302020204" pitchFamily="66" charset="0"/>
              </a:rPr>
              <a:t> service</a:t>
            </a:r>
          </a:p>
        </p:txBody>
      </p:sp>
      <p:sp>
        <p:nvSpPr>
          <p:cNvPr id="156677" name="Rectangle 5"/>
          <p:cNvSpPr>
            <a:spLocks noGrp="1" noChangeArrowheads="1"/>
          </p:cNvSpPr>
          <p:nvPr>
            <p:ph type="body" sz="half" idx="1"/>
          </p:nvPr>
        </p:nvSpPr>
        <p:spPr>
          <a:xfrm>
            <a:off x="530225" y="1403350"/>
            <a:ext cx="8178800" cy="2335213"/>
          </a:xfrm>
        </p:spPr>
        <p:txBody>
          <a:bodyPr/>
          <a:lstStyle/>
          <a:p>
            <a:pPr eaLnBrk="1" hangingPunct="1">
              <a:lnSpc>
                <a:spcPct val="80000"/>
              </a:lnSpc>
            </a:pPr>
            <a:r>
              <a:rPr lang="en-US" altLang="zh-CN" sz="2400">
                <a:solidFill>
                  <a:schemeClr val="accent2"/>
                </a:solidFill>
                <a:latin typeface="Comic Sans MS" panose="030F0702030302020204" pitchFamily="66" charset="0"/>
              </a:rPr>
              <a:t>connection-oriented service,</a:t>
            </a:r>
            <a:endParaRPr lang="zh-CN" altLang="en-US" sz="2400">
              <a:latin typeface="Comic Sans MS" panose="030F0702030302020204" pitchFamily="66" charset="0"/>
            </a:endParaRPr>
          </a:p>
          <a:p>
            <a:pPr eaLnBrk="1" hangingPunct="1">
              <a:lnSpc>
                <a:spcPct val="80000"/>
              </a:lnSpc>
            </a:pPr>
            <a:r>
              <a:rPr lang="en-US" altLang="zh-CN" sz="2400">
                <a:solidFill>
                  <a:srgbClr val="FF0000"/>
                </a:solidFill>
                <a:latin typeface="Comic Sans MS" panose="030F0702030302020204" pitchFamily="66" charset="0"/>
              </a:rPr>
              <a:t>What is Connection</a:t>
            </a:r>
            <a:r>
              <a:rPr lang="zh-CN" altLang="en-US" sz="2400">
                <a:solidFill>
                  <a:srgbClr val="FF0000"/>
                </a:solidFill>
                <a:latin typeface="Comic Sans MS" panose="030F0702030302020204" pitchFamily="66" charset="0"/>
              </a:rPr>
              <a:t>？</a:t>
            </a:r>
          </a:p>
          <a:p>
            <a:pPr lvl="1" eaLnBrk="1" hangingPunct="1">
              <a:lnSpc>
                <a:spcPct val="80000"/>
              </a:lnSpc>
            </a:pPr>
            <a:r>
              <a:rPr lang="en-US" altLang="zh-CN" sz="2000">
                <a:solidFill>
                  <a:srgbClr val="0000FF"/>
                </a:solidFill>
                <a:latin typeface="Comic Sans MS" panose="030F0702030302020204" pitchFamily="66" charset="0"/>
              </a:rPr>
              <a:t>the devices at the end points use a protocol to establish an end-to-end logical or physical connection before any data may be sent. Connection Oriented protocol provides its services during the following three steps or processes: </a:t>
            </a:r>
            <a:r>
              <a:rPr lang="en-US" altLang="zh-CN" sz="2000">
                <a:solidFill>
                  <a:srgbClr val="FF0000"/>
                </a:solidFill>
                <a:latin typeface="Comic Sans MS" panose="030F0702030302020204" pitchFamily="66" charset="0"/>
              </a:rPr>
              <a:t>Handshaking</a:t>
            </a:r>
            <a:r>
              <a:rPr lang="en-US" altLang="zh-CN" sz="2000">
                <a:solidFill>
                  <a:srgbClr val="0000FF"/>
                </a:solidFill>
                <a:latin typeface="Comic Sans MS" panose="030F0702030302020204" pitchFamily="66" charset="0"/>
              </a:rPr>
              <a:t>, </a:t>
            </a:r>
            <a:r>
              <a:rPr lang="en-US" altLang="zh-CN" sz="2000">
                <a:solidFill>
                  <a:srgbClr val="FF0000"/>
                </a:solidFill>
                <a:latin typeface="Comic Sans MS" panose="030F0702030302020204" pitchFamily="66" charset="0"/>
              </a:rPr>
              <a:t>Data Transfer, Connection Termination.</a:t>
            </a:r>
            <a:endParaRPr lang="zh-CN" altLang="en-US">
              <a:solidFill>
                <a:srgbClr val="FF0000"/>
              </a:solidFill>
              <a:latin typeface="Comic Sans MS" panose="030F0702030302020204" pitchFamily="66" charset="0"/>
            </a:endParaRPr>
          </a:p>
        </p:txBody>
      </p:sp>
      <p:pic>
        <p:nvPicPr>
          <p:cNvPr id="156680" name="Picture 8" descr="bus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738563"/>
            <a:ext cx="1530350" cy="149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83" name="Picture 11" descr="put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4125" y="5065713"/>
            <a:ext cx="1539875" cy="153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93" name="Text Box 21"/>
          <p:cNvSpPr txBox="1">
            <a:spLocks noChangeArrowheads="1"/>
          </p:cNvSpPr>
          <p:nvPr/>
        </p:nvSpPr>
        <p:spPr bwMode="auto">
          <a:xfrm>
            <a:off x="3302000" y="6623050"/>
            <a:ext cx="217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50000"/>
              </a:spcBef>
            </a:pPr>
            <a:endParaRPr lang="zh-CN" altLang="en-US">
              <a:solidFill>
                <a:srgbClr val="0000FF"/>
              </a:solidFill>
            </a:endParaRPr>
          </a:p>
        </p:txBody>
      </p:sp>
      <p:grpSp>
        <p:nvGrpSpPr>
          <p:cNvPr id="72712" name="Group 23"/>
          <p:cNvGrpSpPr>
            <a:grpSpLocks/>
          </p:cNvGrpSpPr>
          <p:nvPr/>
        </p:nvGrpSpPr>
        <p:grpSpPr bwMode="auto">
          <a:xfrm>
            <a:off x="1139825" y="3998913"/>
            <a:ext cx="6870700" cy="2414587"/>
            <a:chOff x="158" y="1973"/>
            <a:chExt cx="5596" cy="1820"/>
          </a:xfrm>
        </p:grpSpPr>
        <p:sp>
          <p:nvSpPr>
            <p:cNvPr id="72713" name="Freeform 24"/>
            <p:cNvSpPr>
              <a:spLocks/>
            </p:cNvSpPr>
            <p:nvPr/>
          </p:nvSpPr>
          <p:spPr bwMode="auto">
            <a:xfrm>
              <a:off x="1004" y="3125"/>
              <a:ext cx="134" cy="205"/>
            </a:xfrm>
            <a:custGeom>
              <a:avLst/>
              <a:gdLst>
                <a:gd name="T0" fmla="*/ 9 w 136"/>
                <a:gd name="T1" fmla="*/ 0 h 210"/>
                <a:gd name="T2" fmla="*/ 41 w 136"/>
                <a:gd name="T3" fmla="*/ 6 h 210"/>
                <a:gd name="T4" fmla="*/ 83 w 136"/>
                <a:gd name="T5" fmla="*/ 21 h 210"/>
                <a:gd name="T6" fmla="*/ 99 w 136"/>
                <a:gd name="T7" fmla="*/ 47 h 210"/>
                <a:gd name="T8" fmla="*/ 100 w 136"/>
                <a:gd name="T9" fmla="*/ 79 h 210"/>
                <a:gd name="T10" fmla="*/ 86 w 136"/>
                <a:gd name="T11" fmla="*/ 114 h 210"/>
                <a:gd name="T12" fmla="*/ 35 w 136"/>
                <a:gd name="T13" fmla="*/ 135 h 210"/>
                <a:gd name="T14" fmla="*/ 0 w 136"/>
                <a:gd name="T15" fmla="*/ 142 h 210"/>
                <a:gd name="T16" fmla="*/ 0 60000 65536"/>
                <a:gd name="T17" fmla="*/ 0 60000 65536"/>
                <a:gd name="T18" fmla="*/ 0 60000 65536"/>
                <a:gd name="T19" fmla="*/ 0 60000 65536"/>
                <a:gd name="T20" fmla="*/ 0 60000 65536"/>
                <a:gd name="T21" fmla="*/ 0 60000 65536"/>
                <a:gd name="T22" fmla="*/ 0 60000 65536"/>
                <a:gd name="T23" fmla="*/ 0 60000 65536"/>
                <a:gd name="T24" fmla="*/ 0 w 136"/>
                <a:gd name="T25" fmla="*/ 0 h 210"/>
                <a:gd name="T26" fmla="*/ 136 w 136"/>
                <a:gd name="T27" fmla="*/ 210 h 2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6" h="210">
                  <a:moveTo>
                    <a:pt x="9" y="0"/>
                  </a:moveTo>
                  <a:cubicBezTo>
                    <a:pt x="17" y="1"/>
                    <a:pt x="42" y="2"/>
                    <a:pt x="57" y="6"/>
                  </a:cubicBezTo>
                  <a:cubicBezTo>
                    <a:pt x="72" y="10"/>
                    <a:pt x="87" y="18"/>
                    <a:pt x="99" y="27"/>
                  </a:cubicBezTo>
                  <a:cubicBezTo>
                    <a:pt x="111" y="36"/>
                    <a:pt x="124" y="49"/>
                    <a:pt x="129" y="63"/>
                  </a:cubicBezTo>
                  <a:cubicBezTo>
                    <a:pt x="134" y="77"/>
                    <a:pt x="136" y="97"/>
                    <a:pt x="132" y="114"/>
                  </a:cubicBezTo>
                  <a:cubicBezTo>
                    <a:pt x="128" y="131"/>
                    <a:pt x="115" y="154"/>
                    <a:pt x="102" y="168"/>
                  </a:cubicBezTo>
                  <a:cubicBezTo>
                    <a:pt x="89" y="182"/>
                    <a:pt x="68" y="191"/>
                    <a:pt x="51" y="198"/>
                  </a:cubicBezTo>
                  <a:cubicBezTo>
                    <a:pt x="34" y="205"/>
                    <a:pt x="11" y="208"/>
                    <a:pt x="0" y="210"/>
                  </a:cubicBez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14" name="Line 25"/>
            <p:cNvSpPr>
              <a:spLocks noChangeShapeType="1"/>
            </p:cNvSpPr>
            <p:nvPr/>
          </p:nvSpPr>
          <p:spPr bwMode="auto">
            <a:xfrm flipV="1">
              <a:off x="550" y="3330"/>
              <a:ext cx="448" cy="3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15" name="Line 26"/>
            <p:cNvSpPr>
              <a:spLocks noChangeShapeType="1"/>
            </p:cNvSpPr>
            <p:nvPr/>
          </p:nvSpPr>
          <p:spPr bwMode="auto">
            <a:xfrm flipV="1">
              <a:off x="553" y="3127"/>
              <a:ext cx="448" cy="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16" name="Line 27"/>
            <p:cNvSpPr>
              <a:spLocks noChangeShapeType="1"/>
            </p:cNvSpPr>
            <p:nvPr/>
          </p:nvSpPr>
          <p:spPr bwMode="auto">
            <a:xfrm flipV="1">
              <a:off x="4708" y="2879"/>
              <a:ext cx="584" cy="18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17" name="Line 28"/>
            <p:cNvSpPr>
              <a:spLocks noChangeShapeType="1"/>
            </p:cNvSpPr>
            <p:nvPr/>
          </p:nvSpPr>
          <p:spPr bwMode="auto">
            <a:xfrm>
              <a:off x="461" y="2807"/>
              <a:ext cx="534" cy="107"/>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18" name="Freeform 29"/>
            <p:cNvSpPr>
              <a:spLocks/>
            </p:cNvSpPr>
            <p:nvPr/>
          </p:nvSpPr>
          <p:spPr bwMode="auto">
            <a:xfrm>
              <a:off x="986" y="2453"/>
              <a:ext cx="3736" cy="960"/>
            </a:xfrm>
            <a:custGeom>
              <a:avLst/>
              <a:gdLst>
                <a:gd name="T0" fmla="*/ 0 w 3776"/>
                <a:gd name="T1" fmla="*/ 328 h 981"/>
                <a:gd name="T2" fmla="*/ 3 w 3776"/>
                <a:gd name="T3" fmla="*/ 328 h 981"/>
                <a:gd name="T4" fmla="*/ 471 w 3776"/>
                <a:gd name="T5" fmla="*/ 488 h 981"/>
                <a:gd name="T6" fmla="*/ 984 w 3776"/>
                <a:gd name="T7" fmla="*/ 0 h 981"/>
                <a:gd name="T8" fmla="*/ 1444 w 3776"/>
                <a:gd name="T9" fmla="*/ 149 h 981"/>
                <a:gd name="T10" fmla="*/ 1827 w 3776"/>
                <a:gd name="T11" fmla="*/ 534 h 981"/>
                <a:gd name="T12" fmla="*/ 2287 w 3776"/>
                <a:gd name="T13" fmla="*/ 694 h 981"/>
                <a:gd name="T14" fmla="*/ 2726 w 3776"/>
                <a:gd name="T15" fmla="*/ 354 h 981"/>
                <a:gd name="T16" fmla="*/ 3184 w 3776"/>
                <a:gd name="T17" fmla="*/ 437 h 981"/>
                <a:gd name="T18" fmla="*/ 3177 w 3776"/>
                <a:gd name="T19" fmla="*/ 431 h 9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76"/>
                <a:gd name="T31" fmla="*/ 0 h 981"/>
                <a:gd name="T32" fmla="*/ 3776 w 3776"/>
                <a:gd name="T33" fmla="*/ 981 h 98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76" h="981">
                  <a:moveTo>
                    <a:pt x="0" y="462"/>
                  </a:moveTo>
                  <a:lnTo>
                    <a:pt x="3" y="463"/>
                  </a:lnTo>
                  <a:lnTo>
                    <a:pt x="558" y="690"/>
                  </a:lnTo>
                  <a:lnTo>
                    <a:pt x="1167" y="0"/>
                  </a:lnTo>
                  <a:lnTo>
                    <a:pt x="1712" y="209"/>
                  </a:lnTo>
                  <a:lnTo>
                    <a:pt x="2167" y="754"/>
                  </a:lnTo>
                  <a:lnTo>
                    <a:pt x="2712" y="981"/>
                  </a:lnTo>
                  <a:lnTo>
                    <a:pt x="3230" y="500"/>
                  </a:lnTo>
                  <a:lnTo>
                    <a:pt x="3776" y="618"/>
                  </a:lnTo>
                  <a:lnTo>
                    <a:pt x="3766" y="608"/>
                  </a:ln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19" name="Rectangle 30"/>
            <p:cNvSpPr>
              <a:spLocks noChangeArrowheads="1"/>
            </p:cNvSpPr>
            <p:nvPr/>
          </p:nvSpPr>
          <p:spPr bwMode="auto">
            <a:xfrm>
              <a:off x="1025" y="2796"/>
              <a:ext cx="475" cy="65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20" name="Oval 31"/>
            <p:cNvSpPr>
              <a:spLocks noChangeArrowheads="1"/>
            </p:cNvSpPr>
            <p:nvPr/>
          </p:nvSpPr>
          <p:spPr bwMode="auto">
            <a:xfrm>
              <a:off x="966" y="2878"/>
              <a:ext cx="59" cy="59"/>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21" name="Oval 32"/>
            <p:cNvSpPr>
              <a:spLocks noChangeArrowheads="1"/>
            </p:cNvSpPr>
            <p:nvPr/>
          </p:nvSpPr>
          <p:spPr bwMode="auto">
            <a:xfrm>
              <a:off x="966" y="2984"/>
              <a:ext cx="59" cy="58"/>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22" name="Oval 33"/>
            <p:cNvSpPr>
              <a:spLocks noChangeArrowheads="1"/>
            </p:cNvSpPr>
            <p:nvPr/>
          </p:nvSpPr>
          <p:spPr bwMode="auto">
            <a:xfrm>
              <a:off x="966" y="3095"/>
              <a:ext cx="59" cy="59"/>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23" name="Oval 34"/>
            <p:cNvSpPr>
              <a:spLocks noChangeArrowheads="1"/>
            </p:cNvSpPr>
            <p:nvPr/>
          </p:nvSpPr>
          <p:spPr bwMode="auto">
            <a:xfrm>
              <a:off x="966" y="3194"/>
              <a:ext cx="59" cy="60"/>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24" name="Oval 35"/>
            <p:cNvSpPr>
              <a:spLocks noChangeArrowheads="1"/>
            </p:cNvSpPr>
            <p:nvPr/>
          </p:nvSpPr>
          <p:spPr bwMode="auto">
            <a:xfrm>
              <a:off x="966" y="3300"/>
              <a:ext cx="59" cy="60"/>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25" name="Oval 36"/>
            <p:cNvSpPr>
              <a:spLocks noChangeArrowheads="1"/>
            </p:cNvSpPr>
            <p:nvPr/>
          </p:nvSpPr>
          <p:spPr bwMode="auto">
            <a:xfrm>
              <a:off x="1500" y="2878"/>
              <a:ext cx="59" cy="59"/>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26" name="Oval 37"/>
            <p:cNvSpPr>
              <a:spLocks noChangeArrowheads="1"/>
            </p:cNvSpPr>
            <p:nvPr/>
          </p:nvSpPr>
          <p:spPr bwMode="auto">
            <a:xfrm>
              <a:off x="1500" y="2984"/>
              <a:ext cx="59" cy="58"/>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27" name="Oval 38"/>
            <p:cNvSpPr>
              <a:spLocks noChangeArrowheads="1"/>
            </p:cNvSpPr>
            <p:nvPr/>
          </p:nvSpPr>
          <p:spPr bwMode="auto">
            <a:xfrm>
              <a:off x="1500" y="3095"/>
              <a:ext cx="59" cy="59"/>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28" name="Oval 39"/>
            <p:cNvSpPr>
              <a:spLocks noChangeArrowheads="1"/>
            </p:cNvSpPr>
            <p:nvPr/>
          </p:nvSpPr>
          <p:spPr bwMode="auto">
            <a:xfrm>
              <a:off x="1500" y="3194"/>
              <a:ext cx="59" cy="60"/>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29" name="Oval 40"/>
            <p:cNvSpPr>
              <a:spLocks noChangeArrowheads="1"/>
            </p:cNvSpPr>
            <p:nvPr/>
          </p:nvSpPr>
          <p:spPr bwMode="auto">
            <a:xfrm>
              <a:off x="1500" y="3300"/>
              <a:ext cx="59" cy="60"/>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30" name="Rectangle 41"/>
            <p:cNvSpPr>
              <a:spLocks noChangeArrowheads="1"/>
            </p:cNvSpPr>
            <p:nvPr/>
          </p:nvSpPr>
          <p:spPr bwMode="auto">
            <a:xfrm>
              <a:off x="2165" y="2231"/>
              <a:ext cx="474" cy="6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31" name="Oval 42"/>
            <p:cNvSpPr>
              <a:spLocks noChangeArrowheads="1"/>
            </p:cNvSpPr>
            <p:nvPr/>
          </p:nvSpPr>
          <p:spPr bwMode="auto">
            <a:xfrm>
              <a:off x="2105" y="2314"/>
              <a:ext cx="60" cy="58"/>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32" name="Oval 43"/>
            <p:cNvSpPr>
              <a:spLocks noChangeArrowheads="1"/>
            </p:cNvSpPr>
            <p:nvPr/>
          </p:nvSpPr>
          <p:spPr bwMode="auto">
            <a:xfrm>
              <a:off x="2105" y="2420"/>
              <a:ext cx="60" cy="58"/>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33" name="Oval 44"/>
            <p:cNvSpPr>
              <a:spLocks noChangeArrowheads="1"/>
            </p:cNvSpPr>
            <p:nvPr/>
          </p:nvSpPr>
          <p:spPr bwMode="auto">
            <a:xfrm>
              <a:off x="2105" y="2532"/>
              <a:ext cx="60" cy="58"/>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34" name="Oval 45"/>
            <p:cNvSpPr>
              <a:spLocks noChangeArrowheads="1"/>
            </p:cNvSpPr>
            <p:nvPr/>
          </p:nvSpPr>
          <p:spPr bwMode="auto">
            <a:xfrm>
              <a:off x="2105" y="2631"/>
              <a:ext cx="60" cy="59"/>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35" name="Oval 46"/>
            <p:cNvSpPr>
              <a:spLocks noChangeArrowheads="1"/>
            </p:cNvSpPr>
            <p:nvPr/>
          </p:nvSpPr>
          <p:spPr bwMode="auto">
            <a:xfrm>
              <a:off x="2105" y="2737"/>
              <a:ext cx="60" cy="59"/>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36" name="Oval 47"/>
            <p:cNvSpPr>
              <a:spLocks noChangeArrowheads="1"/>
            </p:cNvSpPr>
            <p:nvPr/>
          </p:nvSpPr>
          <p:spPr bwMode="auto">
            <a:xfrm>
              <a:off x="2639" y="2314"/>
              <a:ext cx="60" cy="58"/>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37" name="Oval 48"/>
            <p:cNvSpPr>
              <a:spLocks noChangeArrowheads="1"/>
            </p:cNvSpPr>
            <p:nvPr/>
          </p:nvSpPr>
          <p:spPr bwMode="auto">
            <a:xfrm>
              <a:off x="2639" y="2420"/>
              <a:ext cx="60" cy="58"/>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38" name="Oval 49"/>
            <p:cNvSpPr>
              <a:spLocks noChangeArrowheads="1"/>
            </p:cNvSpPr>
            <p:nvPr/>
          </p:nvSpPr>
          <p:spPr bwMode="auto">
            <a:xfrm>
              <a:off x="2639" y="2532"/>
              <a:ext cx="60" cy="58"/>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39" name="Oval 50"/>
            <p:cNvSpPr>
              <a:spLocks noChangeArrowheads="1"/>
            </p:cNvSpPr>
            <p:nvPr/>
          </p:nvSpPr>
          <p:spPr bwMode="auto">
            <a:xfrm>
              <a:off x="2639" y="2631"/>
              <a:ext cx="60" cy="59"/>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40" name="Oval 51"/>
            <p:cNvSpPr>
              <a:spLocks noChangeArrowheads="1"/>
            </p:cNvSpPr>
            <p:nvPr/>
          </p:nvSpPr>
          <p:spPr bwMode="auto">
            <a:xfrm>
              <a:off x="2639" y="2737"/>
              <a:ext cx="60" cy="59"/>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41" name="Rectangle 52"/>
            <p:cNvSpPr>
              <a:spLocks noChangeArrowheads="1"/>
            </p:cNvSpPr>
            <p:nvPr/>
          </p:nvSpPr>
          <p:spPr bwMode="auto">
            <a:xfrm>
              <a:off x="3162" y="3078"/>
              <a:ext cx="475" cy="65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42" name="Oval 53"/>
            <p:cNvSpPr>
              <a:spLocks noChangeArrowheads="1"/>
            </p:cNvSpPr>
            <p:nvPr/>
          </p:nvSpPr>
          <p:spPr bwMode="auto">
            <a:xfrm>
              <a:off x="3102" y="3160"/>
              <a:ext cx="60" cy="59"/>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43" name="Oval 54"/>
            <p:cNvSpPr>
              <a:spLocks noChangeArrowheads="1"/>
            </p:cNvSpPr>
            <p:nvPr/>
          </p:nvSpPr>
          <p:spPr bwMode="auto">
            <a:xfrm>
              <a:off x="3102" y="3265"/>
              <a:ext cx="60" cy="59"/>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44" name="Oval 55"/>
            <p:cNvSpPr>
              <a:spLocks noChangeArrowheads="1"/>
            </p:cNvSpPr>
            <p:nvPr/>
          </p:nvSpPr>
          <p:spPr bwMode="auto">
            <a:xfrm>
              <a:off x="3102" y="3377"/>
              <a:ext cx="60" cy="58"/>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45" name="Oval 56"/>
            <p:cNvSpPr>
              <a:spLocks noChangeArrowheads="1"/>
            </p:cNvSpPr>
            <p:nvPr/>
          </p:nvSpPr>
          <p:spPr bwMode="auto">
            <a:xfrm>
              <a:off x="3102" y="3476"/>
              <a:ext cx="60" cy="60"/>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46" name="Oval 57"/>
            <p:cNvSpPr>
              <a:spLocks noChangeArrowheads="1"/>
            </p:cNvSpPr>
            <p:nvPr/>
          </p:nvSpPr>
          <p:spPr bwMode="auto">
            <a:xfrm>
              <a:off x="3102" y="3582"/>
              <a:ext cx="60" cy="60"/>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47" name="Oval 58"/>
            <p:cNvSpPr>
              <a:spLocks noChangeArrowheads="1"/>
            </p:cNvSpPr>
            <p:nvPr/>
          </p:nvSpPr>
          <p:spPr bwMode="auto">
            <a:xfrm>
              <a:off x="3637" y="3160"/>
              <a:ext cx="59" cy="59"/>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48" name="Oval 59"/>
            <p:cNvSpPr>
              <a:spLocks noChangeArrowheads="1"/>
            </p:cNvSpPr>
            <p:nvPr/>
          </p:nvSpPr>
          <p:spPr bwMode="auto">
            <a:xfrm>
              <a:off x="3637" y="3265"/>
              <a:ext cx="59" cy="59"/>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49" name="Oval 60"/>
            <p:cNvSpPr>
              <a:spLocks noChangeArrowheads="1"/>
            </p:cNvSpPr>
            <p:nvPr/>
          </p:nvSpPr>
          <p:spPr bwMode="auto">
            <a:xfrm>
              <a:off x="3637" y="3377"/>
              <a:ext cx="59" cy="58"/>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50" name="Oval 61"/>
            <p:cNvSpPr>
              <a:spLocks noChangeArrowheads="1"/>
            </p:cNvSpPr>
            <p:nvPr/>
          </p:nvSpPr>
          <p:spPr bwMode="auto">
            <a:xfrm>
              <a:off x="3637" y="3476"/>
              <a:ext cx="59" cy="60"/>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51" name="Oval 62"/>
            <p:cNvSpPr>
              <a:spLocks noChangeArrowheads="1"/>
            </p:cNvSpPr>
            <p:nvPr/>
          </p:nvSpPr>
          <p:spPr bwMode="auto">
            <a:xfrm>
              <a:off x="3637" y="3582"/>
              <a:ext cx="59" cy="60"/>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52" name="Text Box 63"/>
            <p:cNvSpPr txBox="1">
              <a:spLocks noChangeArrowheads="1"/>
            </p:cNvSpPr>
            <p:nvPr/>
          </p:nvSpPr>
          <p:spPr bwMode="auto">
            <a:xfrm>
              <a:off x="204" y="2513"/>
              <a:ext cx="609"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4400">
                  <a:latin typeface="Wingdings" panose="05000000000000000000" pitchFamily="2" charset="2"/>
                </a:rPr>
                <a:t>(</a:t>
              </a:r>
            </a:p>
          </p:txBody>
        </p:sp>
        <p:sp>
          <p:nvSpPr>
            <p:cNvPr id="72753" name="Text Box 64"/>
            <p:cNvSpPr txBox="1">
              <a:spLocks noChangeArrowheads="1"/>
            </p:cNvSpPr>
            <p:nvPr/>
          </p:nvSpPr>
          <p:spPr bwMode="auto">
            <a:xfrm>
              <a:off x="5145" y="2561"/>
              <a:ext cx="609"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4400">
                  <a:latin typeface="Wingdings" panose="05000000000000000000" pitchFamily="2" charset="2"/>
                </a:rPr>
                <a:t>(</a:t>
              </a:r>
            </a:p>
          </p:txBody>
        </p:sp>
        <p:sp>
          <p:nvSpPr>
            <p:cNvPr id="72754" name="Rectangle 65"/>
            <p:cNvSpPr>
              <a:spLocks noChangeArrowheads="1"/>
            </p:cNvSpPr>
            <p:nvPr/>
          </p:nvSpPr>
          <p:spPr bwMode="auto">
            <a:xfrm>
              <a:off x="4207" y="2513"/>
              <a:ext cx="475" cy="6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55" name="Oval 66"/>
            <p:cNvSpPr>
              <a:spLocks noChangeArrowheads="1"/>
            </p:cNvSpPr>
            <p:nvPr/>
          </p:nvSpPr>
          <p:spPr bwMode="auto">
            <a:xfrm>
              <a:off x="4147" y="2596"/>
              <a:ext cx="60" cy="58"/>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56" name="Oval 67"/>
            <p:cNvSpPr>
              <a:spLocks noChangeArrowheads="1"/>
            </p:cNvSpPr>
            <p:nvPr/>
          </p:nvSpPr>
          <p:spPr bwMode="auto">
            <a:xfrm>
              <a:off x="4147" y="2702"/>
              <a:ext cx="60" cy="58"/>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57" name="Oval 68"/>
            <p:cNvSpPr>
              <a:spLocks noChangeArrowheads="1"/>
            </p:cNvSpPr>
            <p:nvPr/>
          </p:nvSpPr>
          <p:spPr bwMode="auto">
            <a:xfrm>
              <a:off x="4147" y="2814"/>
              <a:ext cx="60" cy="58"/>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58" name="Oval 69"/>
            <p:cNvSpPr>
              <a:spLocks noChangeArrowheads="1"/>
            </p:cNvSpPr>
            <p:nvPr/>
          </p:nvSpPr>
          <p:spPr bwMode="auto">
            <a:xfrm>
              <a:off x="4147" y="2913"/>
              <a:ext cx="60" cy="59"/>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59" name="Oval 70"/>
            <p:cNvSpPr>
              <a:spLocks noChangeArrowheads="1"/>
            </p:cNvSpPr>
            <p:nvPr/>
          </p:nvSpPr>
          <p:spPr bwMode="auto">
            <a:xfrm>
              <a:off x="4147" y="3019"/>
              <a:ext cx="60" cy="59"/>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60" name="Oval 71"/>
            <p:cNvSpPr>
              <a:spLocks noChangeArrowheads="1"/>
            </p:cNvSpPr>
            <p:nvPr/>
          </p:nvSpPr>
          <p:spPr bwMode="auto">
            <a:xfrm>
              <a:off x="4682" y="2596"/>
              <a:ext cx="59" cy="58"/>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61" name="Oval 72"/>
            <p:cNvSpPr>
              <a:spLocks noChangeArrowheads="1"/>
            </p:cNvSpPr>
            <p:nvPr/>
          </p:nvSpPr>
          <p:spPr bwMode="auto">
            <a:xfrm>
              <a:off x="4682" y="2702"/>
              <a:ext cx="59" cy="58"/>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62" name="Oval 73"/>
            <p:cNvSpPr>
              <a:spLocks noChangeArrowheads="1"/>
            </p:cNvSpPr>
            <p:nvPr/>
          </p:nvSpPr>
          <p:spPr bwMode="auto">
            <a:xfrm>
              <a:off x="4682" y="2814"/>
              <a:ext cx="59" cy="58"/>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63" name="Oval 74"/>
            <p:cNvSpPr>
              <a:spLocks noChangeArrowheads="1"/>
            </p:cNvSpPr>
            <p:nvPr/>
          </p:nvSpPr>
          <p:spPr bwMode="auto">
            <a:xfrm>
              <a:off x="4682" y="2913"/>
              <a:ext cx="59" cy="59"/>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64" name="Oval 75"/>
            <p:cNvSpPr>
              <a:spLocks noChangeArrowheads="1"/>
            </p:cNvSpPr>
            <p:nvPr/>
          </p:nvSpPr>
          <p:spPr bwMode="auto">
            <a:xfrm>
              <a:off x="4682" y="3019"/>
              <a:ext cx="59" cy="59"/>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65" name="Line 76"/>
            <p:cNvSpPr>
              <a:spLocks noChangeShapeType="1"/>
            </p:cNvSpPr>
            <p:nvPr/>
          </p:nvSpPr>
          <p:spPr bwMode="auto">
            <a:xfrm flipH="1">
              <a:off x="769" y="2520"/>
              <a:ext cx="80" cy="354"/>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66" name="Line 77"/>
            <p:cNvSpPr>
              <a:spLocks noChangeShapeType="1"/>
            </p:cNvSpPr>
            <p:nvPr/>
          </p:nvSpPr>
          <p:spPr bwMode="auto">
            <a:xfrm flipH="1" flipV="1">
              <a:off x="5002" y="2984"/>
              <a:ext cx="116" cy="30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67" name="Line 78"/>
            <p:cNvSpPr>
              <a:spLocks noChangeShapeType="1"/>
            </p:cNvSpPr>
            <p:nvPr/>
          </p:nvSpPr>
          <p:spPr bwMode="auto">
            <a:xfrm flipH="1">
              <a:off x="2960" y="2561"/>
              <a:ext cx="427" cy="376"/>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68" name="Line 79"/>
            <p:cNvSpPr>
              <a:spLocks noChangeShapeType="1"/>
            </p:cNvSpPr>
            <p:nvPr/>
          </p:nvSpPr>
          <p:spPr bwMode="auto">
            <a:xfrm>
              <a:off x="3625" y="2561"/>
              <a:ext cx="295" cy="590"/>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69" name="Line 80"/>
            <p:cNvSpPr>
              <a:spLocks noChangeShapeType="1"/>
            </p:cNvSpPr>
            <p:nvPr/>
          </p:nvSpPr>
          <p:spPr bwMode="auto">
            <a:xfrm>
              <a:off x="1678" y="2326"/>
              <a:ext cx="102" cy="482"/>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70" name="Text Box 81"/>
            <p:cNvSpPr txBox="1">
              <a:spLocks noChangeArrowheads="1"/>
            </p:cNvSpPr>
            <p:nvPr/>
          </p:nvSpPr>
          <p:spPr bwMode="auto">
            <a:xfrm>
              <a:off x="283" y="2889"/>
              <a:ext cx="609"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4400">
                  <a:latin typeface="Wingdings" panose="05000000000000000000" pitchFamily="2" charset="2"/>
                </a:rPr>
                <a:t>(</a:t>
              </a:r>
            </a:p>
          </p:txBody>
        </p:sp>
        <p:sp>
          <p:nvSpPr>
            <p:cNvPr id="72771" name="Text Box 82"/>
            <p:cNvSpPr txBox="1">
              <a:spLocks noChangeArrowheads="1"/>
            </p:cNvSpPr>
            <p:nvPr/>
          </p:nvSpPr>
          <p:spPr bwMode="auto">
            <a:xfrm>
              <a:off x="283" y="3313"/>
              <a:ext cx="609"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4400">
                  <a:latin typeface="Wingdings" panose="05000000000000000000" pitchFamily="2" charset="2"/>
                </a:rPr>
                <a:t>(</a:t>
              </a:r>
            </a:p>
          </p:txBody>
        </p:sp>
        <p:sp>
          <p:nvSpPr>
            <p:cNvPr id="72772" name="Text Box 83"/>
            <p:cNvSpPr txBox="1">
              <a:spLocks noChangeArrowheads="1"/>
            </p:cNvSpPr>
            <p:nvPr/>
          </p:nvSpPr>
          <p:spPr bwMode="auto">
            <a:xfrm>
              <a:off x="980" y="2528"/>
              <a:ext cx="695"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dirty="0">
                  <a:solidFill>
                    <a:srgbClr val="333399"/>
                  </a:solidFill>
                  <a:ea typeface="黑体" panose="02010609060101010101" pitchFamily="49" charset="-122"/>
                </a:rPr>
                <a:t>switch</a:t>
              </a:r>
              <a:endParaRPr kumimoji="1" lang="zh-CN" altLang="en-US" sz="2000" dirty="0">
                <a:solidFill>
                  <a:srgbClr val="333399"/>
                </a:solidFill>
                <a:ea typeface="黑体" panose="02010609060101010101" pitchFamily="49" charset="-122"/>
              </a:endParaRPr>
            </a:p>
          </p:txBody>
        </p:sp>
        <p:sp>
          <p:nvSpPr>
            <p:cNvPr id="72773" name="Text Box 84"/>
            <p:cNvSpPr txBox="1">
              <a:spLocks noChangeArrowheads="1"/>
            </p:cNvSpPr>
            <p:nvPr/>
          </p:nvSpPr>
          <p:spPr bwMode="auto">
            <a:xfrm>
              <a:off x="2109" y="1973"/>
              <a:ext cx="695"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dirty="0">
                  <a:solidFill>
                    <a:srgbClr val="333399"/>
                  </a:solidFill>
                  <a:ea typeface="黑体" panose="02010609060101010101" pitchFamily="49" charset="-122"/>
                </a:rPr>
                <a:t>switch</a:t>
              </a:r>
              <a:endParaRPr kumimoji="1" lang="zh-CN" altLang="en-US" sz="2000" dirty="0">
                <a:solidFill>
                  <a:srgbClr val="333399"/>
                </a:solidFill>
                <a:ea typeface="黑体" panose="02010609060101010101" pitchFamily="49" charset="-122"/>
              </a:endParaRPr>
            </a:p>
          </p:txBody>
        </p:sp>
        <p:sp>
          <p:nvSpPr>
            <p:cNvPr id="72774" name="Text Box 85"/>
            <p:cNvSpPr txBox="1">
              <a:spLocks noChangeArrowheads="1"/>
            </p:cNvSpPr>
            <p:nvPr/>
          </p:nvSpPr>
          <p:spPr bwMode="auto">
            <a:xfrm>
              <a:off x="3118" y="2817"/>
              <a:ext cx="695"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dirty="0">
                  <a:solidFill>
                    <a:srgbClr val="333399"/>
                  </a:solidFill>
                  <a:ea typeface="黑体" panose="02010609060101010101" pitchFamily="49" charset="-122"/>
                </a:rPr>
                <a:t>switch</a:t>
              </a:r>
              <a:endParaRPr kumimoji="1" lang="zh-CN" altLang="en-US" sz="2000" dirty="0">
                <a:solidFill>
                  <a:srgbClr val="333399"/>
                </a:solidFill>
                <a:ea typeface="黑体" panose="02010609060101010101" pitchFamily="49" charset="-122"/>
              </a:endParaRPr>
            </a:p>
          </p:txBody>
        </p:sp>
        <p:sp>
          <p:nvSpPr>
            <p:cNvPr id="72775" name="Text Box 86"/>
            <p:cNvSpPr txBox="1">
              <a:spLocks noChangeArrowheads="1"/>
            </p:cNvSpPr>
            <p:nvPr/>
          </p:nvSpPr>
          <p:spPr bwMode="auto">
            <a:xfrm>
              <a:off x="4129" y="2243"/>
              <a:ext cx="695"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dirty="0">
                  <a:solidFill>
                    <a:srgbClr val="333399"/>
                  </a:solidFill>
                  <a:ea typeface="黑体" panose="02010609060101010101" pitchFamily="49" charset="-122"/>
                </a:rPr>
                <a:t>switch</a:t>
              </a:r>
              <a:endParaRPr kumimoji="1" lang="zh-CN" altLang="en-US" sz="2000" dirty="0">
                <a:solidFill>
                  <a:srgbClr val="333399"/>
                </a:solidFill>
                <a:ea typeface="黑体" panose="02010609060101010101" pitchFamily="49" charset="-122"/>
              </a:endParaRPr>
            </a:p>
          </p:txBody>
        </p:sp>
        <p:sp>
          <p:nvSpPr>
            <p:cNvPr id="72776" name="Text Box 87"/>
            <p:cNvSpPr txBox="1">
              <a:spLocks noChangeArrowheads="1"/>
            </p:cNvSpPr>
            <p:nvPr/>
          </p:nvSpPr>
          <p:spPr bwMode="auto">
            <a:xfrm>
              <a:off x="616" y="2272"/>
              <a:ext cx="1371"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dirty="0">
                  <a:solidFill>
                    <a:srgbClr val="333399"/>
                  </a:solidFill>
                  <a:ea typeface="黑体" panose="02010609060101010101" pitchFamily="49" charset="-122"/>
                </a:rPr>
                <a:t>subscriber line</a:t>
              </a:r>
              <a:endParaRPr kumimoji="1" lang="zh-CN" altLang="en-US" sz="2000" dirty="0">
                <a:solidFill>
                  <a:srgbClr val="333399"/>
                </a:solidFill>
                <a:ea typeface="黑体" panose="02010609060101010101" pitchFamily="49" charset="-122"/>
              </a:endParaRPr>
            </a:p>
          </p:txBody>
        </p:sp>
        <p:sp>
          <p:nvSpPr>
            <p:cNvPr id="72777" name="Text Box 88"/>
            <p:cNvSpPr txBox="1">
              <a:spLocks noChangeArrowheads="1"/>
            </p:cNvSpPr>
            <p:nvPr/>
          </p:nvSpPr>
          <p:spPr bwMode="auto">
            <a:xfrm>
              <a:off x="4374" y="3310"/>
              <a:ext cx="1371"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dirty="0">
                  <a:solidFill>
                    <a:srgbClr val="333399"/>
                  </a:solidFill>
                  <a:ea typeface="黑体" panose="02010609060101010101" pitchFamily="49" charset="-122"/>
                </a:rPr>
                <a:t>subscriber line</a:t>
              </a:r>
              <a:endParaRPr kumimoji="1" lang="zh-CN" altLang="en-US" sz="2000" dirty="0">
                <a:solidFill>
                  <a:srgbClr val="333399"/>
                </a:solidFill>
                <a:ea typeface="黑体" panose="02010609060101010101" pitchFamily="49" charset="-122"/>
              </a:endParaRPr>
            </a:p>
          </p:txBody>
        </p:sp>
        <p:sp>
          <p:nvSpPr>
            <p:cNvPr id="72778" name="Text Box 89"/>
            <p:cNvSpPr txBox="1">
              <a:spLocks noChangeArrowheads="1"/>
            </p:cNvSpPr>
            <p:nvPr/>
          </p:nvSpPr>
          <p:spPr bwMode="auto">
            <a:xfrm>
              <a:off x="3293" y="2309"/>
              <a:ext cx="955"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dirty="0">
                  <a:solidFill>
                    <a:srgbClr val="333399"/>
                  </a:solidFill>
                  <a:ea typeface="黑体" panose="02010609060101010101" pitchFamily="49" charset="-122"/>
                </a:rPr>
                <a:t>trunk line</a:t>
              </a:r>
              <a:endParaRPr kumimoji="1" lang="zh-CN" altLang="en-US" sz="2000" dirty="0">
                <a:solidFill>
                  <a:srgbClr val="333399"/>
                </a:solidFill>
                <a:ea typeface="黑体" panose="02010609060101010101" pitchFamily="49" charset="-122"/>
              </a:endParaRPr>
            </a:p>
          </p:txBody>
        </p:sp>
        <p:sp>
          <p:nvSpPr>
            <p:cNvPr id="72779" name="Text Box 90"/>
            <p:cNvSpPr txBox="1">
              <a:spLocks noChangeArrowheads="1"/>
            </p:cNvSpPr>
            <p:nvPr/>
          </p:nvSpPr>
          <p:spPr bwMode="auto">
            <a:xfrm>
              <a:off x="1257" y="2075"/>
              <a:ext cx="955"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dirty="0">
                  <a:solidFill>
                    <a:srgbClr val="333399"/>
                  </a:solidFill>
                  <a:ea typeface="黑体" panose="02010609060101010101" pitchFamily="49" charset="-122"/>
                </a:rPr>
                <a:t>trunk line</a:t>
              </a:r>
              <a:endParaRPr kumimoji="1" lang="zh-CN" altLang="en-US" sz="2000" dirty="0">
                <a:solidFill>
                  <a:srgbClr val="333399"/>
                </a:solidFill>
                <a:ea typeface="黑体" panose="02010609060101010101" pitchFamily="49" charset="-122"/>
              </a:endParaRPr>
            </a:p>
          </p:txBody>
        </p:sp>
        <p:sp>
          <p:nvSpPr>
            <p:cNvPr id="72780" name="Text Box 91"/>
            <p:cNvSpPr txBox="1">
              <a:spLocks noChangeArrowheads="1"/>
            </p:cNvSpPr>
            <p:nvPr/>
          </p:nvSpPr>
          <p:spPr bwMode="auto">
            <a:xfrm>
              <a:off x="5268" y="2412"/>
              <a:ext cx="2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rPr>
                <a:t>B</a:t>
              </a:r>
            </a:p>
          </p:txBody>
        </p:sp>
        <p:sp>
          <p:nvSpPr>
            <p:cNvPr id="72781" name="Text Box 92"/>
            <p:cNvSpPr txBox="1">
              <a:spLocks noChangeArrowheads="1"/>
            </p:cNvSpPr>
            <p:nvPr/>
          </p:nvSpPr>
          <p:spPr bwMode="auto">
            <a:xfrm>
              <a:off x="178" y="3401"/>
              <a:ext cx="2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rPr>
                <a:t>D</a:t>
              </a:r>
            </a:p>
          </p:txBody>
        </p:sp>
        <p:sp>
          <p:nvSpPr>
            <p:cNvPr id="72782" name="Text Box 93"/>
            <p:cNvSpPr txBox="1">
              <a:spLocks noChangeArrowheads="1"/>
            </p:cNvSpPr>
            <p:nvPr/>
          </p:nvSpPr>
          <p:spPr bwMode="auto">
            <a:xfrm>
              <a:off x="158" y="2962"/>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rPr>
                <a:t>C</a:t>
              </a:r>
            </a:p>
          </p:txBody>
        </p:sp>
        <p:sp>
          <p:nvSpPr>
            <p:cNvPr id="72783" name="Text Box 94"/>
            <p:cNvSpPr txBox="1">
              <a:spLocks noChangeArrowheads="1"/>
            </p:cNvSpPr>
            <p:nvPr/>
          </p:nvSpPr>
          <p:spPr bwMode="auto">
            <a:xfrm>
              <a:off x="362" y="2366"/>
              <a:ext cx="27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rPr>
                <a:t>A</a:t>
              </a:r>
            </a:p>
          </p:txBody>
        </p:sp>
        <p:grpSp>
          <p:nvGrpSpPr>
            <p:cNvPr id="72784" name="Group 95"/>
            <p:cNvGrpSpPr>
              <a:grpSpLocks/>
            </p:cNvGrpSpPr>
            <p:nvPr/>
          </p:nvGrpSpPr>
          <p:grpSpPr bwMode="auto">
            <a:xfrm>
              <a:off x="612" y="3112"/>
              <a:ext cx="535" cy="454"/>
              <a:chOff x="612" y="3112"/>
              <a:chExt cx="535" cy="454"/>
            </a:xfrm>
          </p:grpSpPr>
          <p:sp>
            <p:nvSpPr>
              <p:cNvPr id="72785" name="Freeform 96"/>
              <p:cNvSpPr>
                <a:spLocks/>
              </p:cNvSpPr>
              <p:nvPr/>
            </p:nvSpPr>
            <p:spPr bwMode="auto">
              <a:xfrm>
                <a:off x="1014" y="3112"/>
                <a:ext cx="133" cy="227"/>
              </a:xfrm>
              <a:custGeom>
                <a:avLst/>
                <a:gdLst>
                  <a:gd name="T0" fmla="*/ 0 w 133"/>
                  <a:gd name="T1" fmla="*/ 2 h 227"/>
                  <a:gd name="T2" fmla="*/ 54 w 133"/>
                  <a:gd name="T3" fmla="*/ 5 h 227"/>
                  <a:gd name="T4" fmla="*/ 97 w 133"/>
                  <a:gd name="T5" fmla="*/ 30 h 227"/>
                  <a:gd name="T6" fmla="*/ 126 w 133"/>
                  <a:gd name="T7" fmla="*/ 66 h 227"/>
                  <a:gd name="T8" fmla="*/ 129 w 133"/>
                  <a:gd name="T9" fmla="*/ 115 h 227"/>
                  <a:gd name="T10" fmla="*/ 100 w 133"/>
                  <a:gd name="T11" fmla="*/ 168 h 227"/>
                  <a:gd name="T12" fmla="*/ 66 w 133"/>
                  <a:gd name="T13" fmla="*/ 194 h 227"/>
                  <a:gd name="T14" fmla="*/ 9 w 133"/>
                  <a:gd name="T15" fmla="*/ 227 h 227"/>
                  <a:gd name="T16" fmla="*/ 0 60000 65536"/>
                  <a:gd name="T17" fmla="*/ 0 60000 65536"/>
                  <a:gd name="T18" fmla="*/ 0 60000 65536"/>
                  <a:gd name="T19" fmla="*/ 0 60000 65536"/>
                  <a:gd name="T20" fmla="*/ 0 60000 65536"/>
                  <a:gd name="T21" fmla="*/ 0 60000 65536"/>
                  <a:gd name="T22" fmla="*/ 0 60000 65536"/>
                  <a:gd name="T23" fmla="*/ 0 60000 65536"/>
                  <a:gd name="T24" fmla="*/ 0 w 133"/>
                  <a:gd name="T25" fmla="*/ 0 h 227"/>
                  <a:gd name="T26" fmla="*/ 133 w 133"/>
                  <a:gd name="T27" fmla="*/ 227 h 2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3" h="227">
                    <a:moveTo>
                      <a:pt x="0" y="2"/>
                    </a:moveTo>
                    <a:cubicBezTo>
                      <a:pt x="9" y="2"/>
                      <a:pt x="38" y="0"/>
                      <a:pt x="54" y="5"/>
                    </a:cubicBezTo>
                    <a:cubicBezTo>
                      <a:pt x="70" y="10"/>
                      <a:pt x="85" y="20"/>
                      <a:pt x="97" y="30"/>
                    </a:cubicBezTo>
                    <a:cubicBezTo>
                      <a:pt x="109" y="40"/>
                      <a:pt x="121" y="52"/>
                      <a:pt x="126" y="66"/>
                    </a:cubicBezTo>
                    <a:cubicBezTo>
                      <a:pt x="131" y="79"/>
                      <a:pt x="133" y="99"/>
                      <a:pt x="129" y="115"/>
                    </a:cubicBezTo>
                    <a:cubicBezTo>
                      <a:pt x="125" y="132"/>
                      <a:pt x="110" y="155"/>
                      <a:pt x="100" y="168"/>
                    </a:cubicBezTo>
                    <a:cubicBezTo>
                      <a:pt x="90" y="181"/>
                      <a:pt x="81" y="184"/>
                      <a:pt x="66" y="194"/>
                    </a:cubicBezTo>
                    <a:cubicBezTo>
                      <a:pt x="51" y="204"/>
                      <a:pt x="21" y="220"/>
                      <a:pt x="9" y="227"/>
                    </a:cubicBezTo>
                  </a:path>
                </a:pathLst>
              </a:custGeom>
              <a:noFill/>
              <a:ln w="762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86" name="Line 97"/>
              <p:cNvSpPr>
                <a:spLocks noChangeShapeType="1"/>
              </p:cNvSpPr>
              <p:nvPr/>
            </p:nvSpPr>
            <p:spPr bwMode="auto">
              <a:xfrm flipV="1">
                <a:off x="612" y="3113"/>
                <a:ext cx="408" cy="9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87" name="Line 98"/>
              <p:cNvSpPr>
                <a:spLocks noChangeShapeType="1"/>
              </p:cNvSpPr>
              <p:nvPr/>
            </p:nvSpPr>
            <p:spPr bwMode="auto">
              <a:xfrm flipV="1">
                <a:off x="612" y="3333"/>
                <a:ext cx="420" cy="233"/>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56674"/>
                                        </p:tgtEl>
                                        <p:attrNameLst>
                                          <p:attrName>style.visibility</p:attrName>
                                        </p:attrNameLst>
                                      </p:cBhvr>
                                      <p:to>
                                        <p:strVal val="visible"/>
                                      </p:to>
                                    </p:set>
                                    <p:anim calcmode="discrete" valueType="clr">
                                      <p:cBhvr override="childStyle">
                                        <p:cTn id="7" dur="80"/>
                                        <p:tgtEl>
                                          <p:spTgt spid="15667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56674"/>
                                        </p:tgtEl>
                                        <p:attrNameLst>
                                          <p:attrName>fillcolor</p:attrName>
                                        </p:attrNameLst>
                                      </p:cBhvr>
                                      <p:tavLst>
                                        <p:tav tm="0">
                                          <p:val>
                                            <p:clrVal>
                                              <a:schemeClr val="accent2"/>
                                            </p:clrVal>
                                          </p:val>
                                        </p:tav>
                                        <p:tav tm="50000">
                                          <p:val>
                                            <p:clrVal>
                                              <a:schemeClr val="hlink"/>
                                            </p:clrVal>
                                          </p:val>
                                        </p:tav>
                                      </p:tavLst>
                                    </p:anim>
                                    <p:set>
                                      <p:cBhvr>
                                        <p:cTn id="9" dur="80"/>
                                        <p:tgtEl>
                                          <p:spTgt spid="156674"/>
                                        </p:tgtEl>
                                        <p:attrNameLst>
                                          <p:attrName>fill.type</p:attrName>
                                        </p:attrNameLst>
                                      </p:cBhvr>
                                      <p:to>
                                        <p:strVal val="solid"/>
                                      </p:to>
                                    </p:set>
                                  </p:childTnLst>
                                </p:cTn>
                              </p:par>
                              <p:par>
                                <p:cTn id="10" presetID="27" presetClass="entr" presetSubtype="0" fill="hold" nodeType="withEffect">
                                  <p:stCondLst>
                                    <p:cond delay="0"/>
                                  </p:stCondLst>
                                  <p:iterate type="lt">
                                    <p:tmPct val="50000"/>
                                  </p:iterate>
                                  <p:childTnLst>
                                    <p:set>
                                      <p:cBhvr>
                                        <p:cTn id="11" dur="1" fill="hold">
                                          <p:stCondLst>
                                            <p:cond delay="0"/>
                                          </p:stCondLst>
                                        </p:cTn>
                                        <p:tgtEl>
                                          <p:spTgt spid="156677">
                                            <p:txEl>
                                              <p:pRg st="0" end="0"/>
                                            </p:txEl>
                                          </p:spTgt>
                                        </p:tgtEl>
                                        <p:attrNameLst>
                                          <p:attrName>style.visibility</p:attrName>
                                        </p:attrNameLst>
                                      </p:cBhvr>
                                      <p:to>
                                        <p:strVal val="visible"/>
                                      </p:to>
                                    </p:set>
                                    <p:anim calcmode="discrete" valueType="clr">
                                      <p:cBhvr override="childStyle">
                                        <p:cTn id="12" dur="80"/>
                                        <p:tgtEl>
                                          <p:spTgt spid="156677">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156677">
                                            <p:txEl>
                                              <p:pRg st="0" end="0"/>
                                            </p:txEl>
                                          </p:spTgt>
                                        </p:tgtEl>
                                        <p:attrNameLst>
                                          <p:attrName>fillcolor</p:attrName>
                                        </p:attrNameLst>
                                      </p:cBhvr>
                                      <p:tavLst>
                                        <p:tav tm="0">
                                          <p:val>
                                            <p:clrVal>
                                              <a:schemeClr val="accent2"/>
                                            </p:clrVal>
                                          </p:val>
                                        </p:tav>
                                        <p:tav tm="50000">
                                          <p:val>
                                            <p:clrVal>
                                              <a:schemeClr val="hlink"/>
                                            </p:clrVal>
                                          </p:val>
                                        </p:tav>
                                      </p:tavLst>
                                    </p:anim>
                                    <p:set>
                                      <p:cBhvr>
                                        <p:cTn id="14" dur="80"/>
                                        <p:tgtEl>
                                          <p:spTgt spid="156677">
                                            <p:txEl>
                                              <p:pRg st="0" end="0"/>
                                            </p:txEl>
                                          </p:spTgt>
                                        </p:tgtEl>
                                        <p:attrNameLst>
                                          <p:attrName>fill.type</p:attrName>
                                        </p:attrNameLst>
                                      </p:cBhvr>
                                      <p:to>
                                        <p:strVal val="solid"/>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7" presetClass="entr" presetSubtype="0" fill="hold" nodeType="clickEffect">
                                  <p:stCondLst>
                                    <p:cond delay="0"/>
                                  </p:stCondLst>
                                  <p:iterate type="lt">
                                    <p:tmPct val="50000"/>
                                  </p:iterate>
                                  <p:childTnLst>
                                    <p:set>
                                      <p:cBhvr>
                                        <p:cTn id="18" dur="1" fill="hold">
                                          <p:stCondLst>
                                            <p:cond delay="0"/>
                                          </p:stCondLst>
                                        </p:cTn>
                                        <p:tgtEl>
                                          <p:spTgt spid="156677">
                                            <p:txEl>
                                              <p:pRg st="1" end="1"/>
                                            </p:txEl>
                                          </p:spTgt>
                                        </p:tgtEl>
                                        <p:attrNameLst>
                                          <p:attrName>style.visibility</p:attrName>
                                        </p:attrNameLst>
                                      </p:cBhvr>
                                      <p:to>
                                        <p:strVal val="visible"/>
                                      </p:to>
                                    </p:set>
                                    <p:anim calcmode="discrete" valueType="clr">
                                      <p:cBhvr override="childStyle">
                                        <p:cTn id="19" dur="80"/>
                                        <p:tgtEl>
                                          <p:spTgt spid="156677">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156677">
                                            <p:txEl>
                                              <p:pRg st="1" end="1"/>
                                            </p:txEl>
                                          </p:spTgt>
                                        </p:tgtEl>
                                        <p:attrNameLst>
                                          <p:attrName>fillcolor</p:attrName>
                                        </p:attrNameLst>
                                      </p:cBhvr>
                                      <p:tavLst>
                                        <p:tav tm="0">
                                          <p:val>
                                            <p:clrVal>
                                              <a:schemeClr val="accent2"/>
                                            </p:clrVal>
                                          </p:val>
                                        </p:tav>
                                        <p:tav tm="50000">
                                          <p:val>
                                            <p:clrVal>
                                              <a:schemeClr val="hlink"/>
                                            </p:clrVal>
                                          </p:val>
                                        </p:tav>
                                      </p:tavLst>
                                    </p:anim>
                                    <p:set>
                                      <p:cBhvr>
                                        <p:cTn id="21" dur="80"/>
                                        <p:tgtEl>
                                          <p:spTgt spid="156677">
                                            <p:txEl>
                                              <p:pRg st="1" end="1"/>
                                            </p:txEl>
                                          </p:spTgt>
                                        </p:tgtEl>
                                        <p:attrNameLst>
                                          <p:attrName>fill.type</p:attrName>
                                        </p:attrNameLst>
                                      </p:cBhvr>
                                      <p:to>
                                        <p:strVal val="solid"/>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27" presetClass="entr" presetSubtype="0" fill="hold" nodeType="clickEffect">
                                  <p:stCondLst>
                                    <p:cond delay="0"/>
                                  </p:stCondLst>
                                  <p:iterate type="lt">
                                    <p:tmPct val="50000"/>
                                  </p:iterate>
                                  <p:childTnLst>
                                    <p:set>
                                      <p:cBhvr>
                                        <p:cTn id="25" dur="1" fill="hold">
                                          <p:stCondLst>
                                            <p:cond delay="0"/>
                                          </p:stCondLst>
                                        </p:cTn>
                                        <p:tgtEl>
                                          <p:spTgt spid="156677">
                                            <p:txEl>
                                              <p:pRg st="2" end="2"/>
                                            </p:txEl>
                                          </p:spTgt>
                                        </p:tgtEl>
                                        <p:attrNameLst>
                                          <p:attrName>style.visibility</p:attrName>
                                        </p:attrNameLst>
                                      </p:cBhvr>
                                      <p:to>
                                        <p:strVal val="visible"/>
                                      </p:to>
                                    </p:set>
                                    <p:anim calcmode="discrete" valueType="clr">
                                      <p:cBhvr override="childStyle">
                                        <p:cTn id="26" dur="80"/>
                                        <p:tgtEl>
                                          <p:spTgt spid="156677">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156677">
                                            <p:txEl>
                                              <p:pRg st="2" end="2"/>
                                            </p:txEl>
                                          </p:spTgt>
                                        </p:tgtEl>
                                        <p:attrNameLst>
                                          <p:attrName>fillcolor</p:attrName>
                                        </p:attrNameLst>
                                      </p:cBhvr>
                                      <p:tavLst>
                                        <p:tav tm="0">
                                          <p:val>
                                            <p:clrVal>
                                              <a:schemeClr val="accent2"/>
                                            </p:clrVal>
                                          </p:val>
                                        </p:tav>
                                        <p:tav tm="50000">
                                          <p:val>
                                            <p:clrVal>
                                              <a:schemeClr val="hlink"/>
                                            </p:clrVal>
                                          </p:val>
                                        </p:tav>
                                      </p:tavLst>
                                    </p:anim>
                                    <p:set>
                                      <p:cBhvr>
                                        <p:cTn id="28" dur="80"/>
                                        <p:tgtEl>
                                          <p:spTgt spid="156677">
                                            <p:txEl>
                                              <p:pRg st="2" end="2"/>
                                            </p:txEl>
                                          </p:spTgt>
                                        </p:tgtEl>
                                        <p:attrNameLst>
                                          <p:attrName>fill.type</p:attrName>
                                        </p:attrNameLst>
                                      </p:cBhvr>
                                      <p:to>
                                        <p:strVal val="solid"/>
                                      </p:to>
                                    </p:set>
                                  </p:childTnLst>
                                </p:cTn>
                              </p:par>
                            </p:childTnLst>
                          </p:cTn>
                        </p:par>
                        <p:par>
                          <p:cTn id="29" fill="hold" nodeType="afterGroup">
                            <p:stCondLst>
                              <p:cond delay="9680"/>
                            </p:stCondLst>
                            <p:childTnLst>
                              <p:par>
                                <p:cTn id="30" presetID="9" presetClass="entr" presetSubtype="0" fill="hold" nodeType="afterEffect">
                                  <p:stCondLst>
                                    <p:cond delay="0"/>
                                  </p:stCondLst>
                                  <p:childTnLst>
                                    <p:set>
                                      <p:cBhvr>
                                        <p:cTn id="31" dur="1" fill="hold">
                                          <p:stCondLst>
                                            <p:cond delay="0"/>
                                          </p:stCondLst>
                                        </p:cTn>
                                        <p:tgtEl>
                                          <p:spTgt spid="156680"/>
                                        </p:tgtEl>
                                        <p:attrNameLst>
                                          <p:attrName>style.visibility</p:attrName>
                                        </p:attrNameLst>
                                      </p:cBhvr>
                                      <p:to>
                                        <p:strVal val="visible"/>
                                      </p:to>
                                    </p:set>
                                    <p:animEffect transition="in" filter="dissolve">
                                      <p:cBhvr>
                                        <p:cTn id="32" dur="500"/>
                                        <p:tgtEl>
                                          <p:spTgt spid="15668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156683"/>
                                        </p:tgtEl>
                                        <p:attrNameLst>
                                          <p:attrName>style.visibility</p:attrName>
                                        </p:attrNameLst>
                                      </p:cBhvr>
                                      <p:to>
                                        <p:strVal val="visible"/>
                                      </p:to>
                                    </p:set>
                                    <p:animEffect transition="in" filter="dissolve">
                                      <p:cBhvr>
                                        <p:cTn id="37" dur="500"/>
                                        <p:tgtEl>
                                          <p:spTgt spid="156683"/>
                                        </p:tgtEl>
                                      </p:cBhvr>
                                    </p:animEffect>
                                  </p:childTnLst>
                                </p:cTn>
                              </p:par>
                              <p:par>
                                <p:cTn id="38" presetID="9" presetClass="entr" presetSubtype="0" fill="hold" grpId="0" nodeType="withEffect" nodePh="1">
                                  <p:stCondLst>
                                    <p:cond delay="0"/>
                                  </p:stCondLst>
                                  <p:endCondLst>
                                    <p:cond evt="begin" delay="0">
                                      <p:tn val="38"/>
                                    </p:cond>
                                  </p:endCondLst>
                                  <p:childTnLst>
                                    <p:set>
                                      <p:cBhvr>
                                        <p:cTn id="39" dur="1" fill="hold">
                                          <p:stCondLst>
                                            <p:cond delay="0"/>
                                          </p:stCondLst>
                                        </p:cTn>
                                        <p:tgtEl>
                                          <p:spTgt spid="156693"/>
                                        </p:tgtEl>
                                        <p:attrNameLst>
                                          <p:attrName>style.visibility</p:attrName>
                                        </p:attrNameLst>
                                      </p:cBhvr>
                                      <p:to>
                                        <p:strVal val="visible"/>
                                      </p:to>
                                    </p:set>
                                    <p:animEffect transition="in" filter="dissolve">
                                      <p:cBhvr>
                                        <p:cTn id="40" dur="500"/>
                                        <p:tgtEl>
                                          <p:spTgt spid="156693"/>
                                        </p:tgtEl>
                                      </p:cBhvr>
                                    </p:animEffect>
                                  </p:childTnLst>
                                  <p:subTnLst>
                                    <p:audio>
                                      <p:cMediaNode>
                                        <p:cTn display="0" masterRel="sameClick">
                                          <p:stCondLst>
                                            <p:cond evt="begin" delay="0">
                                              <p:tn val="38"/>
                                            </p:cond>
                                          </p:stCondLst>
                                          <p:endCondLst>
                                            <p:cond evt="onStopAudio" delay="0">
                                              <p:tgtEl>
                                                <p:sldTgt/>
                                              </p:tgtEl>
                                            </p:cond>
                                          </p:endCondLst>
                                        </p:cTn>
                                        <p:tgtEl>
                                          <p:sndTgt r:embed="rId3" name="laugh2.wav"/>
                                        </p:tgtEl>
                                      </p:cMediaNode>
                                    </p:audio>
                                  </p:subTnLst>
                                </p:cTn>
                              </p:par>
                            </p:childTnLst>
                          </p:cTn>
                        </p:par>
                        <p:par>
                          <p:cTn id="41" fill="hold" nodeType="afterGroup">
                            <p:stCondLst>
                              <p:cond delay="500"/>
                            </p:stCondLst>
                            <p:childTnLst>
                              <p:par>
                                <p:cTn id="42" presetID="4" presetClass="exit" presetSubtype="16" fill="hold" nodeType="afterEffect">
                                  <p:stCondLst>
                                    <p:cond delay="0"/>
                                  </p:stCondLst>
                                  <p:childTnLst>
                                    <p:animEffect transition="out" filter="box(in)">
                                      <p:cBhvr>
                                        <p:cTn id="43" dur="500"/>
                                        <p:tgtEl>
                                          <p:spTgt spid="156683"/>
                                        </p:tgtEl>
                                      </p:cBhvr>
                                    </p:animEffect>
                                    <p:set>
                                      <p:cBhvr>
                                        <p:cTn id="44" dur="1" fill="hold">
                                          <p:stCondLst>
                                            <p:cond delay="499"/>
                                          </p:stCondLst>
                                        </p:cTn>
                                        <p:tgtEl>
                                          <p:spTgt spid="156683"/>
                                        </p:tgtEl>
                                        <p:attrNameLst>
                                          <p:attrName>style.visibility</p:attrName>
                                        </p:attrNameLst>
                                      </p:cBhvr>
                                      <p:to>
                                        <p:strVal val="hidden"/>
                                      </p:to>
                                    </p:set>
                                  </p:childTnLst>
                                </p:cTn>
                              </p:par>
                              <p:par>
                                <p:cTn id="45" presetID="4" presetClass="exit" presetSubtype="16" fill="hold" nodeType="withEffect">
                                  <p:stCondLst>
                                    <p:cond delay="0"/>
                                  </p:stCondLst>
                                  <p:childTnLst>
                                    <p:animEffect transition="out" filter="box(in)">
                                      <p:cBhvr>
                                        <p:cTn id="46" dur="500"/>
                                        <p:tgtEl>
                                          <p:spTgt spid="156680"/>
                                        </p:tgtEl>
                                      </p:cBhvr>
                                    </p:animEffect>
                                    <p:set>
                                      <p:cBhvr>
                                        <p:cTn id="47" dur="1" fill="hold">
                                          <p:stCondLst>
                                            <p:cond delay="499"/>
                                          </p:stCondLst>
                                        </p:cTn>
                                        <p:tgtEl>
                                          <p:spTgt spid="1566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4" grpId="0"/>
      <p:bldP spid="15669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73039F37-0F1D-4A9C-9D50-57E365FAB0CF}" type="slidenum">
              <a:rPr lang="zh-CN" altLang="en-US" sz="1400">
                <a:latin typeface="Tahoma" panose="020B0604030504040204" pitchFamily="34" charset="0"/>
              </a:rPr>
              <a:pPr/>
              <a:t>38</a:t>
            </a:fld>
            <a:endParaRPr lang="en-US" altLang="zh-CN" sz="1400">
              <a:latin typeface="Tahoma" panose="020B0604030504040204" pitchFamily="34" charset="0"/>
            </a:endParaRPr>
          </a:p>
        </p:txBody>
      </p:sp>
      <p:sp>
        <p:nvSpPr>
          <p:cNvPr id="73731" name="Rectangle 2"/>
          <p:cNvSpPr>
            <a:spLocks noGrp="1" noChangeArrowheads="1"/>
          </p:cNvSpPr>
          <p:nvPr>
            <p:ph type="title"/>
          </p:nvPr>
        </p:nvSpPr>
        <p:spPr>
          <a:xfrm>
            <a:off x="0" y="630238"/>
            <a:ext cx="9144000" cy="712787"/>
          </a:xfrm>
        </p:spPr>
        <p:txBody>
          <a:bodyPr/>
          <a:lstStyle/>
          <a:p>
            <a:pPr eaLnBrk="1" hangingPunct="1"/>
            <a:r>
              <a:rPr lang="en-US" altLang="zh-CN" sz="3200">
                <a:latin typeface="Comic Sans MS" panose="030F0702030302020204" pitchFamily="66" charset="0"/>
              </a:rPr>
              <a:t>Network edge: </a:t>
            </a:r>
            <a:r>
              <a:rPr lang="en-US" altLang="zh-CN" sz="3200">
                <a:solidFill>
                  <a:srgbClr val="FF3300"/>
                </a:solidFill>
                <a:latin typeface="Comic Sans MS" panose="030F0702030302020204" pitchFamily="66" charset="0"/>
              </a:rPr>
              <a:t>connection-oriented</a:t>
            </a:r>
            <a:r>
              <a:rPr lang="en-US" altLang="zh-CN" sz="3200">
                <a:latin typeface="Comic Sans MS" panose="030F0702030302020204" pitchFamily="66" charset="0"/>
              </a:rPr>
              <a:t> service</a:t>
            </a:r>
          </a:p>
        </p:txBody>
      </p:sp>
      <p:sp>
        <p:nvSpPr>
          <p:cNvPr id="11267" name="Rectangle 3"/>
          <p:cNvSpPr>
            <a:spLocks noGrp="1" noChangeArrowheads="1"/>
          </p:cNvSpPr>
          <p:nvPr>
            <p:ph type="body" sz="half" idx="1"/>
          </p:nvPr>
        </p:nvSpPr>
        <p:spPr>
          <a:xfrm>
            <a:off x="314325" y="1268413"/>
            <a:ext cx="4221163" cy="4114800"/>
          </a:xfrm>
        </p:spPr>
        <p:txBody>
          <a:bodyPr/>
          <a:lstStyle/>
          <a:p>
            <a:pPr eaLnBrk="1" hangingPunct="1">
              <a:lnSpc>
                <a:spcPct val="90000"/>
              </a:lnSpc>
              <a:spcBef>
                <a:spcPct val="0"/>
              </a:spcBef>
              <a:buFont typeface="Wingdings" panose="05000000000000000000" pitchFamily="2" charset="2"/>
              <a:buNone/>
            </a:pPr>
            <a:r>
              <a:rPr lang="en-US" altLang="zh-CN" sz="3200" i="1" u="sng">
                <a:solidFill>
                  <a:srgbClr val="FF0000"/>
                </a:solidFill>
                <a:latin typeface="Comic Sans MS" panose="030F0702030302020204" pitchFamily="66" charset="0"/>
              </a:rPr>
              <a:t>Goal:</a:t>
            </a:r>
            <a:r>
              <a:rPr lang="en-US" altLang="zh-CN">
                <a:latin typeface="Comic Sans MS" panose="030F0702030302020204" pitchFamily="66" charset="0"/>
              </a:rPr>
              <a:t> data transfer between end systems</a:t>
            </a:r>
          </a:p>
          <a:p>
            <a:pPr eaLnBrk="1" hangingPunct="1">
              <a:lnSpc>
                <a:spcPct val="90000"/>
              </a:lnSpc>
              <a:spcBef>
                <a:spcPct val="0"/>
              </a:spcBef>
            </a:pPr>
            <a:r>
              <a:rPr lang="en-US" altLang="zh-CN" i="1">
                <a:latin typeface="Comic Sans MS" panose="030F0702030302020204" pitchFamily="66" charset="0"/>
              </a:rPr>
              <a:t>handshaking:</a:t>
            </a:r>
            <a:r>
              <a:rPr lang="en-US" altLang="zh-CN">
                <a:latin typeface="Comic Sans MS" panose="030F0702030302020204" pitchFamily="66" charset="0"/>
              </a:rPr>
              <a:t> setup (prepare for) data transfer ahead of time</a:t>
            </a:r>
          </a:p>
          <a:p>
            <a:pPr lvl="1" eaLnBrk="1" hangingPunct="1">
              <a:lnSpc>
                <a:spcPct val="90000"/>
              </a:lnSpc>
              <a:spcBef>
                <a:spcPct val="0"/>
              </a:spcBef>
            </a:pPr>
            <a:r>
              <a:rPr lang="en-US" altLang="zh-CN">
                <a:latin typeface="Comic Sans MS" panose="030F0702030302020204" pitchFamily="66" charset="0"/>
              </a:rPr>
              <a:t>Hello, hello back human protocol</a:t>
            </a:r>
          </a:p>
          <a:p>
            <a:pPr lvl="1" eaLnBrk="1" hangingPunct="1">
              <a:lnSpc>
                <a:spcPct val="90000"/>
              </a:lnSpc>
              <a:spcBef>
                <a:spcPct val="0"/>
              </a:spcBef>
            </a:pPr>
            <a:r>
              <a:rPr lang="en-US" altLang="zh-CN" i="1">
                <a:solidFill>
                  <a:srgbClr val="FF0000"/>
                </a:solidFill>
                <a:latin typeface="Comic Sans MS" panose="030F0702030302020204" pitchFamily="66" charset="0"/>
              </a:rPr>
              <a:t>set up “state”</a:t>
            </a:r>
            <a:r>
              <a:rPr lang="en-US" altLang="zh-CN">
                <a:latin typeface="Comic Sans MS" panose="030F0702030302020204" pitchFamily="66" charset="0"/>
              </a:rPr>
              <a:t> in two communicating hosts</a:t>
            </a:r>
          </a:p>
          <a:p>
            <a:pPr eaLnBrk="1" hangingPunct="1">
              <a:lnSpc>
                <a:spcPct val="90000"/>
              </a:lnSpc>
              <a:spcBef>
                <a:spcPct val="0"/>
              </a:spcBef>
            </a:pPr>
            <a:r>
              <a:rPr lang="en-US" altLang="zh-CN">
                <a:latin typeface="Comic Sans MS" panose="030F0702030302020204" pitchFamily="66" charset="0"/>
              </a:rPr>
              <a:t>TCP - Transmission Control Protocol </a:t>
            </a:r>
          </a:p>
          <a:p>
            <a:pPr lvl="1" eaLnBrk="1" hangingPunct="1">
              <a:lnSpc>
                <a:spcPct val="90000"/>
              </a:lnSpc>
              <a:spcBef>
                <a:spcPct val="0"/>
              </a:spcBef>
            </a:pPr>
            <a:r>
              <a:rPr lang="en-US" altLang="zh-CN">
                <a:latin typeface="Comic Sans MS" panose="030F0702030302020204" pitchFamily="66" charset="0"/>
              </a:rPr>
              <a:t>Internet’s connection-oriented service</a:t>
            </a:r>
            <a:endParaRPr lang="zh-CN" altLang="en-US">
              <a:latin typeface="Comic Sans MS" panose="030F0702030302020204" pitchFamily="66" charset="0"/>
            </a:endParaRPr>
          </a:p>
        </p:txBody>
      </p:sp>
      <p:sp>
        <p:nvSpPr>
          <p:cNvPr id="11268" name="Rectangle 4"/>
          <p:cNvSpPr>
            <a:spLocks noGrp="1" noChangeArrowheads="1"/>
          </p:cNvSpPr>
          <p:nvPr>
            <p:ph type="body" sz="half" idx="2"/>
          </p:nvPr>
        </p:nvSpPr>
        <p:spPr>
          <a:xfrm>
            <a:off x="4446588" y="1350963"/>
            <a:ext cx="4392612" cy="4778375"/>
          </a:xfrm>
        </p:spPr>
        <p:txBody>
          <a:bodyPr/>
          <a:lstStyle/>
          <a:p>
            <a:pPr eaLnBrk="1" hangingPunct="1">
              <a:lnSpc>
                <a:spcPct val="90000"/>
              </a:lnSpc>
              <a:spcBef>
                <a:spcPct val="0"/>
              </a:spcBef>
              <a:buFont typeface="Wingdings" panose="05000000000000000000" pitchFamily="2" charset="2"/>
              <a:buNone/>
            </a:pPr>
            <a:r>
              <a:rPr lang="en-US" altLang="zh-CN" sz="3200" u="sng">
                <a:solidFill>
                  <a:srgbClr val="FF0000"/>
                </a:solidFill>
                <a:latin typeface="Comic Sans MS" panose="030F0702030302020204" pitchFamily="66" charset="0"/>
              </a:rPr>
              <a:t>TCP service</a:t>
            </a:r>
            <a:r>
              <a:rPr lang="en-US" altLang="zh-CN" u="sng">
                <a:solidFill>
                  <a:srgbClr val="FF0000"/>
                </a:solidFill>
                <a:latin typeface="Comic Sans MS" panose="030F0702030302020204" pitchFamily="66" charset="0"/>
              </a:rPr>
              <a:t> </a:t>
            </a:r>
            <a:r>
              <a:rPr lang="en-US" altLang="zh-CN">
                <a:latin typeface="Comic Sans MS" panose="030F0702030302020204" pitchFamily="66" charset="0"/>
              </a:rPr>
              <a:t>[RFC 793]</a:t>
            </a:r>
          </a:p>
          <a:p>
            <a:pPr eaLnBrk="1" hangingPunct="1">
              <a:lnSpc>
                <a:spcPct val="90000"/>
              </a:lnSpc>
              <a:spcBef>
                <a:spcPct val="0"/>
              </a:spcBef>
            </a:pPr>
            <a:r>
              <a:rPr lang="en-US" altLang="zh-CN" i="1">
                <a:solidFill>
                  <a:schemeClr val="tx2"/>
                </a:solidFill>
                <a:latin typeface="Comic Sans MS" panose="030F0702030302020204" pitchFamily="66" charset="0"/>
              </a:rPr>
              <a:t>reliable, in-order</a:t>
            </a:r>
            <a:r>
              <a:rPr lang="en-US" altLang="zh-CN">
                <a:solidFill>
                  <a:schemeClr val="tx2"/>
                </a:solidFill>
                <a:latin typeface="Comic Sans MS" panose="030F0702030302020204" pitchFamily="66" charset="0"/>
              </a:rPr>
              <a:t> byte-stream data transfer</a:t>
            </a:r>
          </a:p>
          <a:p>
            <a:pPr lvl="1" eaLnBrk="1" hangingPunct="1">
              <a:lnSpc>
                <a:spcPct val="90000"/>
              </a:lnSpc>
              <a:spcBef>
                <a:spcPct val="0"/>
              </a:spcBef>
            </a:pPr>
            <a:r>
              <a:rPr lang="en-US" altLang="zh-CN">
                <a:solidFill>
                  <a:schemeClr val="tx2"/>
                </a:solidFill>
                <a:latin typeface="Comic Sans MS" panose="030F0702030302020204" pitchFamily="66" charset="0"/>
              </a:rPr>
              <a:t>loss: acknowledgements and retransmissions</a:t>
            </a:r>
          </a:p>
          <a:p>
            <a:pPr eaLnBrk="1" hangingPunct="1">
              <a:lnSpc>
                <a:spcPct val="90000"/>
              </a:lnSpc>
              <a:spcBef>
                <a:spcPct val="0"/>
              </a:spcBef>
            </a:pPr>
            <a:r>
              <a:rPr lang="en-US" altLang="zh-CN" i="1">
                <a:latin typeface="Comic Sans MS" panose="030F0702030302020204" pitchFamily="66" charset="0"/>
              </a:rPr>
              <a:t>flow control</a:t>
            </a:r>
            <a:r>
              <a:rPr lang="zh-CN" altLang="en-US" i="1">
                <a:latin typeface="Comic Sans MS" panose="030F0702030302020204" pitchFamily="66" charset="0"/>
                <a:sym typeface="Wingdings" panose="05000000000000000000" pitchFamily="2" charset="2"/>
              </a:rPr>
              <a:t>（</a:t>
            </a:r>
            <a:r>
              <a:rPr lang="zh-CN" altLang="en-US">
                <a:solidFill>
                  <a:schemeClr val="accent2"/>
                </a:solidFill>
                <a:latin typeface="Comic Sans MS" panose="030F0702030302020204" pitchFamily="66" charset="0"/>
                <a:sym typeface="Wingdings" panose="05000000000000000000" pitchFamily="2" charset="2"/>
              </a:rPr>
              <a:t>流控制</a:t>
            </a:r>
            <a:r>
              <a:rPr lang="zh-CN" altLang="en-US" i="1">
                <a:latin typeface="Comic Sans MS" panose="030F0702030302020204" pitchFamily="66" charset="0"/>
                <a:sym typeface="Wingdings" panose="05000000000000000000" pitchFamily="2" charset="2"/>
              </a:rPr>
              <a:t>）</a:t>
            </a:r>
            <a:r>
              <a:rPr lang="zh-CN" altLang="en-US">
                <a:latin typeface="Comic Sans MS" panose="030F0702030302020204" pitchFamily="66" charset="0"/>
              </a:rPr>
              <a:t> </a:t>
            </a:r>
          </a:p>
          <a:p>
            <a:pPr lvl="1" eaLnBrk="1" hangingPunct="1">
              <a:lnSpc>
                <a:spcPct val="90000"/>
              </a:lnSpc>
              <a:spcBef>
                <a:spcPct val="0"/>
              </a:spcBef>
            </a:pPr>
            <a:r>
              <a:rPr lang="en-US" altLang="zh-CN">
                <a:latin typeface="Comic Sans MS" panose="030F0702030302020204" pitchFamily="66" charset="0"/>
              </a:rPr>
              <a:t>sender won’t overwhelm receiver</a:t>
            </a:r>
          </a:p>
          <a:p>
            <a:pPr eaLnBrk="1" hangingPunct="1">
              <a:lnSpc>
                <a:spcPct val="90000"/>
              </a:lnSpc>
              <a:spcBef>
                <a:spcPct val="0"/>
              </a:spcBef>
            </a:pPr>
            <a:r>
              <a:rPr lang="en-US" altLang="zh-CN" i="1">
                <a:latin typeface="Comic Sans MS" panose="030F0702030302020204" pitchFamily="66" charset="0"/>
              </a:rPr>
              <a:t>congestion control:</a:t>
            </a:r>
            <a:r>
              <a:rPr lang="en-US" altLang="zh-CN">
                <a:latin typeface="Comic Sans MS" panose="030F0702030302020204" pitchFamily="66" charset="0"/>
              </a:rPr>
              <a:t> </a:t>
            </a:r>
            <a:r>
              <a:rPr lang="zh-CN" altLang="en-US">
                <a:latin typeface="Comic Sans MS" panose="030F0702030302020204" pitchFamily="66" charset="0"/>
              </a:rPr>
              <a:t>（</a:t>
            </a:r>
            <a:r>
              <a:rPr lang="zh-CN" altLang="en-US">
                <a:solidFill>
                  <a:schemeClr val="accent2"/>
                </a:solidFill>
                <a:latin typeface="Comic Sans MS" panose="030F0702030302020204" pitchFamily="66" charset="0"/>
              </a:rPr>
              <a:t>拥塞控制</a:t>
            </a:r>
            <a:r>
              <a:rPr lang="zh-CN" altLang="en-US">
                <a:latin typeface="Comic Sans MS" panose="030F0702030302020204" pitchFamily="66" charset="0"/>
              </a:rPr>
              <a:t>）</a:t>
            </a:r>
          </a:p>
          <a:p>
            <a:pPr lvl="1" eaLnBrk="1" hangingPunct="1">
              <a:lnSpc>
                <a:spcPct val="90000"/>
              </a:lnSpc>
              <a:spcBef>
                <a:spcPct val="0"/>
              </a:spcBef>
            </a:pPr>
            <a:r>
              <a:rPr lang="en-US" altLang="zh-CN">
                <a:latin typeface="Comic Sans MS" panose="030F0702030302020204" pitchFamily="66" charset="0"/>
              </a:rPr>
              <a:t>senders “slow down sending rate” when network congested</a:t>
            </a:r>
          </a:p>
        </p:txBody>
      </p:sp>
      <p:sp>
        <p:nvSpPr>
          <p:cNvPr id="11270" name="AutoShape 6"/>
          <p:cNvSpPr>
            <a:spLocks noChangeArrowheads="1"/>
          </p:cNvSpPr>
          <p:nvPr/>
        </p:nvSpPr>
        <p:spPr bwMode="auto">
          <a:xfrm>
            <a:off x="4813300" y="2613025"/>
            <a:ext cx="3940175" cy="2447925"/>
          </a:xfrm>
          <a:prstGeom prst="irregularSeal2">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zh-CN" altLang="en-US" b="1">
                <a:solidFill>
                  <a:srgbClr val="FF0000"/>
                </a:solidFill>
              </a:rPr>
              <a:t>如果数据丢失了，</a:t>
            </a:r>
          </a:p>
          <a:p>
            <a:pPr algn="ctr"/>
            <a:r>
              <a:rPr lang="zh-CN" altLang="en-US" b="1">
                <a:solidFill>
                  <a:srgbClr val="FF0000"/>
                </a:solidFill>
              </a:rPr>
              <a:t>怎么办？</a:t>
            </a:r>
          </a:p>
        </p:txBody>
      </p:sp>
      <p:sp>
        <p:nvSpPr>
          <p:cNvPr id="11272" name="AutoShape 8"/>
          <p:cNvSpPr>
            <a:spLocks noChangeArrowheads="1"/>
          </p:cNvSpPr>
          <p:nvPr/>
        </p:nvSpPr>
        <p:spPr bwMode="auto">
          <a:xfrm>
            <a:off x="1779588" y="1708150"/>
            <a:ext cx="5556250" cy="3460750"/>
          </a:xfrm>
          <a:prstGeom prst="horizontalScroll">
            <a:avLst>
              <a:gd name="adj" fmla="val 12500"/>
            </a:avLst>
          </a:prstGeom>
          <a:solidFill>
            <a:schemeClr val="accent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b="1" dirty="0">
                <a:solidFill>
                  <a:srgbClr val="FF0000"/>
                </a:solidFill>
              </a:rPr>
              <a:t>TCP  is a key protocol in the Internet.</a:t>
            </a:r>
          </a:p>
          <a:p>
            <a:pPr algn="ctr"/>
            <a:r>
              <a:rPr lang="zh-CN" altLang="en-US" b="1" dirty="0">
                <a:solidFill>
                  <a:srgbClr val="FF0000"/>
                </a:solidFill>
              </a:rPr>
              <a:t> </a:t>
            </a:r>
            <a:r>
              <a:rPr lang="en-US" altLang="zh-CN" b="1" dirty="0">
                <a:solidFill>
                  <a:srgbClr val="FF0000"/>
                </a:solidFill>
              </a:rPr>
              <a:t>We will introduce it in Chapter 3</a:t>
            </a:r>
            <a:r>
              <a:rPr lang="zh-CN" altLang="en-US" b="1" dirty="0">
                <a:solidFill>
                  <a:srgbClr val="FF0000"/>
                </a:solidFill>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Effect transition="in" filter="dissolve">
                                      <p:cBhvr>
                                        <p:cTn id="7" dur="500"/>
                                        <p:tgtEl>
                                          <p:spTgt spid="11267">
                                            <p:txEl>
                                              <p:pRg st="0" end="0"/>
                                            </p:txEl>
                                          </p:spTgt>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267">
                                            <p:txEl>
                                              <p:pRg st="1" end="1"/>
                                            </p:txEl>
                                          </p:spTgt>
                                        </p:tgtEl>
                                        <p:attrNameLst>
                                          <p:attrName>style.visibility</p:attrName>
                                        </p:attrNameLst>
                                      </p:cBhvr>
                                      <p:to>
                                        <p:strVal val="visible"/>
                                      </p:to>
                                    </p:set>
                                    <p:animEffect transition="in" filter="dissolve">
                                      <p:cBhvr>
                                        <p:cTn id="11" dur="500"/>
                                        <p:tgtEl>
                                          <p:spTgt spid="11267">
                                            <p:txEl>
                                              <p:pRg st="1" end="1"/>
                                            </p:txEl>
                                          </p:spTgt>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11267">
                                            <p:txEl>
                                              <p:pRg st="2" end="2"/>
                                            </p:txEl>
                                          </p:spTgt>
                                        </p:tgtEl>
                                        <p:attrNameLst>
                                          <p:attrName>style.visibility</p:attrName>
                                        </p:attrNameLst>
                                      </p:cBhvr>
                                      <p:to>
                                        <p:strVal val="visible"/>
                                      </p:to>
                                    </p:set>
                                    <p:animEffect transition="in" filter="dissolve">
                                      <p:cBhvr>
                                        <p:cTn id="14" dur="500"/>
                                        <p:tgtEl>
                                          <p:spTgt spid="11267">
                                            <p:txEl>
                                              <p:pRg st="2" end="2"/>
                                            </p:txEl>
                                          </p:spTgt>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11267">
                                            <p:txEl>
                                              <p:pRg st="3" end="3"/>
                                            </p:txEl>
                                          </p:spTgt>
                                        </p:tgtEl>
                                        <p:attrNameLst>
                                          <p:attrName>style.visibility</p:attrName>
                                        </p:attrNameLst>
                                      </p:cBhvr>
                                      <p:to>
                                        <p:strVal val="visible"/>
                                      </p:to>
                                    </p:set>
                                    <p:animEffect transition="in" filter="dissolve">
                                      <p:cBhvr>
                                        <p:cTn id="17" dur="500"/>
                                        <p:tgtEl>
                                          <p:spTgt spid="11267">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267">
                                            <p:txEl>
                                              <p:pRg st="4" end="4"/>
                                            </p:txEl>
                                          </p:spTgt>
                                        </p:tgtEl>
                                        <p:attrNameLst>
                                          <p:attrName>style.visibility</p:attrName>
                                        </p:attrNameLst>
                                      </p:cBhvr>
                                      <p:to>
                                        <p:strVal val="visible"/>
                                      </p:to>
                                    </p:set>
                                    <p:animEffect transition="in" filter="dissolve">
                                      <p:cBhvr>
                                        <p:cTn id="22" dur="500"/>
                                        <p:tgtEl>
                                          <p:spTgt spid="11267">
                                            <p:txEl>
                                              <p:pRg st="4" end="4"/>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1267">
                                            <p:txEl>
                                              <p:pRg st="5" end="5"/>
                                            </p:txEl>
                                          </p:spTgt>
                                        </p:tgtEl>
                                        <p:attrNameLst>
                                          <p:attrName>style.visibility</p:attrName>
                                        </p:attrNameLst>
                                      </p:cBhvr>
                                      <p:to>
                                        <p:strVal val="visible"/>
                                      </p:to>
                                    </p:set>
                                    <p:animEffect transition="in" filter="dissolve">
                                      <p:cBhvr>
                                        <p:cTn id="25" dur="500"/>
                                        <p:tgtEl>
                                          <p:spTgt spid="11267">
                                            <p:txEl>
                                              <p:pRg st="5" end="5"/>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1268">
                                            <p:txEl>
                                              <p:pRg st="0" end="0"/>
                                            </p:txEl>
                                          </p:spTgt>
                                        </p:tgtEl>
                                        <p:attrNameLst>
                                          <p:attrName>style.visibility</p:attrName>
                                        </p:attrNameLst>
                                      </p:cBhvr>
                                      <p:to>
                                        <p:strVal val="visible"/>
                                      </p:to>
                                    </p:set>
                                    <p:animEffect transition="in" filter="dissolve">
                                      <p:cBhvr>
                                        <p:cTn id="30" dur="500"/>
                                        <p:tgtEl>
                                          <p:spTgt spid="11268">
                                            <p:txEl>
                                              <p:pRg st="0" end="0"/>
                                            </p:txEl>
                                          </p:spTgt>
                                        </p:tgtEl>
                                      </p:cBhvr>
                                    </p:animEffect>
                                  </p:childTnLst>
                                </p:cTn>
                              </p:par>
                            </p:childTnLst>
                          </p:cTn>
                        </p:par>
                        <p:par>
                          <p:cTn id="31" fill="hold" nodeType="afterGroup">
                            <p:stCondLst>
                              <p:cond delay="500"/>
                            </p:stCondLst>
                            <p:childTnLst>
                              <p:par>
                                <p:cTn id="32" presetID="9" presetClass="entr" presetSubtype="0" fill="hold" grpId="0" nodeType="afterEffect">
                                  <p:stCondLst>
                                    <p:cond delay="0"/>
                                  </p:stCondLst>
                                  <p:childTnLst>
                                    <p:set>
                                      <p:cBhvr>
                                        <p:cTn id="33" dur="1" fill="hold">
                                          <p:stCondLst>
                                            <p:cond delay="0"/>
                                          </p:stCondLst>
                                        </p:cTn>
                                        <p:tgtEl>
                                          <p:spTgt spid="11268">
                                            <p:txEl>
                                              <p:pRg st="1" end="1"/>
                                            </p:txEl>
                                          </p:spTgt>
                                        </p:tgtEl>
                                        <p:attrNameLst>
                                          <p:attrName>style.visibility</p:attrName>
                                        </p:attrNameLst>
                                      </p:cBhvr>
                                      <p:to>
                                        <p:strVal val="visible"/>
                                      </p:to>
                                    </p:set>
                                    <p:animEffect transition="in" filter="dissolve">
                                      <p:cBhvr>
                                        <p:cTn id="34" dur="500"/>
                                        <p:tgtEl>
                                          <p:spTgt spid="11268">
                                            <p:txEl>
                                              <p:pRg st="1" end="1"/>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1270"/>
                                        </p:tgtEl>
                                        <p:attrNameLst>
                                          <p:attrName>style.visibility</p:attrName>
                                        </p:attrNameLst>
                                      </p:cBhvr>
                                      <p:to>
                                        <p:strVal val="visible"/>
                                      </p:to>
                                    </p:set>
                                    <p:animEffect transition="in" filter="dissolve">
                                      <p:cBhvr>
                                        <p:cTn id="39" dur="500"/>
                                        <p:tgtEl>
                                          <p:spTgt spid="11270"/>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11270"/>
                                        </p:tgtEl>
                                        <p:attrNameLst>
                                          <p:attrName>style.visibility</p:attrName>
                                        </p:attrNameLst>
                                      </p:cBhvr>
                                      <p:to>
                                        <p:strVal val="hidden"/>
                                      </p:to>
                                    </p:set>
                                  </p:childTnLst>
                                </p:cTn>
                              </p:par>
                              <p:par>
                                <p:cTn id="44" presetID="9" presetClass="entr" presetSubtype="0" fill="hold" grpId="0" nodeType="withEffect">
                                  <p:stCondLst>
                                    <p:cond delay="0"/>
                                  </p:stCondLst>
                                  <p:childTnLst>
                                    <p:set>
                                      <p:cBhvr>
                                        <p:cTn id="45" dur="1" fill="hold">
                                          <p:stCondLst>
                                            <p:cond delay="0"/>
                                          </p:stCondLst>
                                        </p:cTn>
                                        <p:tgtEl>
                                          <p:spTgt spid="11268">
                                            <p:txEl>
                                              <p:pRg st="2" end="2"/>
                                            </p:txEl>
                                          </p:spTgt>
                                        </p:tgtEl>
                                        <p:attrNameLst>
                                          <p:attrName>style.visibility</p:attrName>
                                        </p:attrNameLst>
                                      </p:cBhvr>
                                      <p:to>
                                        <p:strVal val="visible"/>
                                      </p:to>
                                    </p:set>
                                    <p:animEffect transition="in" filter="dissolve">
                                      <p:cBhvr>
                                        <p:cTn id="46" dur="500"/>
                                        <p:tgtEl>
                                          <p:spTgt spid="11268">
                                            <p:txEl>
                                              <p:pRg st="2" end="2"/>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1268">
                                            <p:txEl>
                                              <p:pRg st="3" end="3"/>
                                            </p:txEl>
                                          </p:spTgt>
                                        </p:tgtEl>
                                        <p:attrNameLst>
                                          <p:attrName>style.visibility</p:attrName>
                                        </p:attrNameLst>
                                      </p:cBhvr>
                                      <p:to>
                                        <p:strVal val="visible"/>
                                      </p:to>
                                    </p:set>
                                    <p:animEffect transition="in" filter="dissolve">
                                      <p:cBhvr>
                                        <p:cTn id="51" dur="500"/>
                                        <p:tgtEl>
                                          <p:spTgt spid="11268">
                                            <p:txEl>
                                              <p:pRg st="3" end="3"/>
                                            </p:txEl>
                                          </p:spTgt>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11268">
                                            <p:txEl>
                                              <p:pRg st="4" end="4"/>
                                            </p:txEl>
                                          </p:spTgt>
                                        </p:tgtEl>
                                        <p:attrNameLst>
                                          <p:attrName>style.visibility</p:attrName>
                                        </p:attrNameLst>
                                      </p:cBhvr>
                                      <p:to>
                                        <p:strVal val="visible"/>
                                      </p:to>
                                    </p:set>
                                    <p:animEffect transition="in" filter="dissolve">
                                      <p:cBhvr>
                                        <p:cTn id="54" dur="500"/>
                                        <p:tgtEl>
                                          <p:spTgt spid="11268">
                                            <p:txEl>
                                              <p:pRg st="4" end="4"/>
                                            </p:txEl>
                                          </p:spTgt>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11268">
                                            <p:txEl>
                                              <p:pRg st="5" end="5"/>
                                            </p:txEl>
                                          </p:spTgt>
                                        </p:tgtEl>
                                        <p:attrNameLst>
                                          <p:attrName>style.visibility</p:attrName>
                                        </p:attrNameLst>
                                      </p:cBhvr>
                                      <p:to>
                                        <p:strVal val="visible"/>
                                      </p:to>
                                    </p:set>
                                    <p:animEffect transition="in" filter="dissolve">
                                      <p:cBhvr>
                                        <p:cTn id="59" dur="500"/>
                                        <p:tgtEl>
                                          <p:spTgt spid="11268">
                                            <p:txEl>
                                              <p:pRg st="5" end="5"/>
                                            </p:txEl>
                                          </p:spTgt>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11268">
                                            <p:txEl>
                                              <p:pRg st="6" end="6"/>
                                            </p:txEl>
                                          </p:spTgt>
                                        </p:tgtEl>
                                        <p:attrNameLst>
                                          <p:attrName>style.visibility</p:attrName>
                                        </p:attrNameLst>
                                      </p:cBhvr>
                                      <p:to>
                                        <p:strVal val="visible"/>
                                      </p:to>
                                    </p:set>
                                    <p:animEffect transition="in" filter="dissolve">
                                      <p:cBhvr>
                                        <p:cTn id="62" dur="500"/>
                                        <p:tgtEl>
                                          <p:spTgt spid="11268">
                                            <p:txEl>
                                              <p:pRg st="6" end="6"/>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11272"/>
                                        </p:tgtEl>
                                        <p:attrNameLst>
                                          <p:attrName>style.visibility</p:attrName>
                                        </p:attrNameLst>
                                      </p:cBhvr>
                                      <p:to>
                                        <p:strVal val="visible"/>
                                      </p:to>
                                    </p:set>
                                    <p:animEffect transition="in" filter="dissolve">
                                      <p:cBhvr>
                                        <p:cTn id="67" dur="500"/>
                                        <p:tgtEl>
                                          <p:spTgt spid="11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P spid="11268" grpId="0" build="p"/>
      <p:bldP spid="11270" grpId="0" animBg="1"/>
      <p:bldP spid="11270" grpId="1" animBg="1"/>
      <p:bldP spid="1127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E7C0D1BE-0233-4D89-B82B-F8D19F5A501D}" type="slidenum">
              <a:rPr lang="zh-CN" altLang="en-US" sz="1400">
                <a:latin typeface="Tahoma" panose="020B0604030504040204" pitchFamily="34" charset="0"/>
              </a:rPr>
              <a:pPr/>
              <a:t>39</a:t>
            </a:fld>
            <a:endParaRPr lang="en-US" altLang="zh-CN" sz="1400">
              <a:latin typeface="Tahoma" panose="020B0604030504040204" pitchFamily="34" charset="0"/>
            </a:endParaRPr>
          </a:p>
        </p:txBody>
      </p:sp>
      <p:sp>
        <p:nvSpPr>
          <p:cNvPr id="12290" name="Rectangle 2"/>
          <p:cNvSpPr>
            <a:spLocks noGrp="1" noChangeArrowheads="1"/>
          </p:cNvSpPr>
          <p:nvPr>
            <p:ph type="title"/>
          </p:nvPr>
        </p:nvSpPr>
        <p:spPr>
          <a:xfrm>
            <a:off x="228600" y="228600"/>
            <a:ext cx="8458200" cy="1143000"/>
          </a:xfrm>
        </p:spPr>
        <p:txBody>
          <a:bodyPr/>
          <a:lstStyle/>
          <a:p>
            <a:pPr eaLnBrk="1" hangingPunct="1"/>
            <a:r>
              <a:rPr lang="en-US" altLang="zh-CN" sz="3600">
                <a:latin typeface="Comic Sans MS" panose="030F0702030302020204" pitchFamily="66" charset="0"/>
              </a:rPr>
              <a:t>Network edge: </a:t>
            </a:r>
            <a:r>
              <a:rPr lang="en-US" altLang="zh-CN" sz="3600">
                <a:solidFill>
                  <a:srgbClr val="FF3300"/>
                </a:solidFill>
                <a:latin typeface="Comic Sans MS" panose="030F0702030302020204" pitchFamily="66" charset="0"/>
              </a:rPr>
              <a:t>connectionless service</a:t>
            </a:r>
            <a:endParaRPr lang="en-US" altLang="zh-CN">
              <a:solidFill>
                <a:srgbClr val="FF3300"/>
              </a:solidFill>
              <a:latin typeface="Comic Sans MS" panose="030F0702030302020204" pitchFamily="66" charset="0"/>
            </a:endParaRPr>
          </a:p>
        </p:txBody>
      </p:sp>
      <p:sp>
        <p:nvSpPr>
          <p:cNvPr id="12291" name="Rectangle 3"/>
          <p:cNvSpPr>
            <a:spLocks noGrp="1" noChangeArrowheads="1"/>
          </p:cNvSpPr>
          <p:nvPr>
            <p:ph type="body" sz="half" idx="1"/>
          </p:nvPr>
        </p:nvSpPr>
        <p:spPr>
          <a:xfrm>
            <a:off x="200025" y="1363663"/>
            <a:ext cx="8580438" cy="3122612"/>
          </a:xfrm>
        </p:spPr>
        <p:txBody>
          <a:bodyPr/>
          <a:lstStyle/>
          <a:p>
            <a:pPr eaLnBrk="1" hangingPunct="1"/>
            <a:r>
              <a:rPr lang="en-US" altLang="zh-CN">
                <a:solidFill>
                  <a:schemeClr val="accent2"/>
                </a:solidFill>
                <a:latin typeface="Comic Sans MS" panose="030F0702030302020204" pitchFamily="66" charset="0"/>
              </a:rPr>
              <a:t>connectionless service</a:t>
            </a:r>
            <a:r>
              <a:rPr lang="zh-CN" altLang="en-US">
                <a:solidFill>
                  <a:schemeClr val="accent2"/>
                </a:solidFill>
                <a:latin typeface="Comic Sans MS" panose="030F0702030302020204" pitchFamily="66" charset="0"/>
              </a:rPr>
              <a:t>，</a:t>
            </a:r>
            <a:endParaRPr lang="zh-CN" altLang="en-US">
              <a:solidFill>
                <a:srgbClr val="0000FF"/>
              </a:solidFill>
              <a:latin typeface="Comic Sans MS" panose="030F0702030302020204" pitchFamily="66" charset="0"/>
            </a:endParaRPr>
          </a:p>
          <a:p>
            <a:pPr lvl="1" eaLnBrk="1" hangingPunct="1"/>
            <a:r>
              <a:rPr lang="en-US" altLang="zh-CN">
                <a:solidFill>
                  <a:srgbClr val="0000FF"/>
                </a:solidFill>
                <a:latin typeface="Comic Sans MS" panose="030F0702030302020204" pitchFamily="66" charset="0"/>
              </a:rPr>
              <a:t>A service in which there is no need for connection setup between devices for transferring data. </a:t>
            </a:r>
          </a:p>
          <a:p>
            <a:pPr lvl="1" eaLnBrk="1" hangingPunct="1"/>
            <a:r>
              <a:rPr lang="en-US" altLang="zh-CN">
                <a:solidFill>
                  <a:srgbClr val="0000FF"/>
                </a:solidFill>
                <a:latin typeface="Comic Sans MS" panose="030F0702030302020204" pitchFamily="66" charset="0"/>
              </a:rPr>
              <a:t>A device sends data to another device whenever it has data to send. </a:t>
            </a:r>
          </a:p>
          <a:p>
            <a:pPr lvl="1" eaLnBrk="1" hangingPunct="1"/>
            <a:r>
              <a:rPr lang="en-US" altLang="zh-CN">
                <a:solidFill>
                  <a:srgbClr val="0000FF"/>
                </a:solidFill>
                <a:latin typeface="Comic Sans MS" panose="030F0702030302020204" pitchFamily="66" charset="0"/>
              </a:rPr>
              <a:t>This service does not provide reliable transfer service.</a:t>
            </a:r>
            <a:endParaRPr lang="zh-CN" altLang="en-US">
              <a:solidFill>
                <a:srgbClr val="0000FF"/>
              </a:solidFill>
              <a:latin typeface="Comic Sans MS" panose="030F0702030302020204" pitchFamily="66" charset="0"/>
            </a:endParaRPr>
          </a:p>
        </p:txBody>
      </p:sp>
      <p:pic>
        <p:nvPicPr>
          <p:cNvPr id="12294" name="Picture 6" descr="sm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4575" y="5245100"/>
            <a:ext cx="1255713" cy="153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5" name="Line 7"/>
          <p:cNvSpPr>
            <a:spLocks noChangeShapeType="1"/>
          </p:cNvSpPr>
          <p:nvPr/>
        </p:nvSpPr>
        <p:spPr bwMode="auto">
          <a:xfrm flipV="1">
            <a:off x="2446338" y="5280025"/>
            <a:ext cx="1538287" cy="422275"/>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pic>
        <p:nvPicPr>
          <p:cNvPr id="12296" name="Picture 8" descr="tow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0025" y="4806950"/>
            <a:ext cx="1169988" cy="1944688"/>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12297" name="Line 9"/>
          <p:cNvSpPr>
            <a:spLocks noChangeShapeType="1"/>
          </p:cNvSpPr>
          <p:nvPr/>
        </p:nvSpPr>
        <p:spPr bwMode="auto">
          <a:xfrm>
            <a:off x="5233988" y="5324475"/>
            <a:ext cx="1727200" cy="347663"/>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grpSp>
        <p:nvGrpSpPr>
          <p:cNvPr id="2" name="Group 10"/>
          <p:cNvGrpSpPr>
            <a:grpSpLocks/>
          </p:cNvGrpSpPr>
          <p:nvPr/>
        </p:nvGrpSpPr>
        <p:grpSpPr bwMode="auto">
          <a:xfrm>
            <a:off x="5672138" y="5110163"/>
            <a:ext cx="825500" cy="762000"/>
            <a:chOff x="768" y="2784"/>
            <a:chExt cx="1488" cy="1392"/>
          </a:xfrm>
        </p:grpSpPr>
        <p:sp>
          <p:nvSpPr>
            <p:cNvPr id="74764" name="Oval 11"/>
            <p:cNvSpPr>
              <a:spLocks noChangeArrowheads="1"/>
            </p:cNvSpPr>
            <p:nvPr/>
          </p:nvSpPr>
          <p:spPr bwMode="auto">
            <a:xfrm>
              <a:off x="768" y="2784"/>
              <a:ext cx="1488" cy="1392"/>
            </a:xfrm>
            <a:prstGeom prst="ellipse">
              <a:avLst/>
            </a:prstGeom>
            <a:noFill/>
            <a:ln w="762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4765" name="Line 12"/>
            <p:cNvSpPr>
              <a:spLocks noChangeShapeType="1"/>
            </p:cNvSpPr>
            <p:nvPr/>
          </p:nvSpPr>
          <p:spPr bwMode="auto">
            <a:xfrm>
              <a:off x="1056" y="2928"/>
              <a:ext cx="960" cy="1056"/>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pic>
        <p:nvPicPr>
          <p:cNvPr id="12301" name="Picture 13" descr="sms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2000" y="4995863"/>
            <a:ext cx="1333500"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3" name="AutoShape 15"/>
          <p:cNvSpPr>
            <a:spLocks noChangeArrowheads="1"/>
          </p:cNvSpPr>
          <p:nvPr/>
        </p:nvSpPr>
        <p:spPr bwMode="auto">
          <a:xfrm>
            <a:off x="7400925" y="5672138"/>
            <a:ext cx="187325" cy="160337"/>
          </a:xfrm>
          <a:prstGeom prst="diamond">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2290"/>
                                        </p:tgtEl>
                                        <p:attrNameLst>
                                          <p:attrName>style.visibility</p:attrName>
                                        </p:attrNameLst>
                                      </p:cBhvr>
                                      <p:to>
                                        <p:strVal val="visible"/>
                                      </p:to>
                                    </p:set>
                                    <p:anim calcmode="discrete" valueType="clr">
                                      <p:cBhvr override="childStyle">
                                        <p:cTn id="7" dur="80"/>
                                        <p:tgtEl>
                                          <p:spTgt spid="12290"/>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2290"/>
                                        </p:tgtEl>
                                        <p:attrNameLst>
                                          <p:attrName>fillcolor</p:attrName>
                                        </p:attrNameLst>
                                      </p:cBhvr>
                                      <p:tavLst>
                                        <p:tav tm="0">
                                          <p:val>
                                            <p:clrVal>
                                              <a:schemeClr val="accent2"/>
                                            </p:clrVal>
                                          </p:val>
                                        </p:tav>
                                        <p:tav tm="50000">
                                          <p:val>
                                            <p:clrVal>
                                              <a:schemeClr val="hlink"/>
                                            </p:clrVal>
                                          </p:val>
                                        </p:tav>
                                      </p:tavLst>
                                    </p:anim>
                                    <p:set>
                                      <p:cBhvr>
                                        <p:cTn id="9" dur="80"/>
                                        <p:tgtEl>
                                          <p:spTgt spid="12290"/>
                                        </p:tgtEl>
                                        <p:attrNameLst>
                                          <p:attrName>fill.type</p:attrName>
                                        </p:attrNameLst>
                                      </p:cBhvr>
                                      <p:to>
                                        <p:strVal val="solid"/>
                                      </p:to>
                                    </p:set>
                                  </p:childTnLst>
                                </p:cTn>
                              </p:par>
                              <p:par>
                                <p:cTn id="10" presetID="27" presetClass="entr" presetSubtype="0" fill="hold" nodeType="withEffect">
                                  <p:stCondLst>
                                    <p:cond delay="0"/>
                                  </p:stCondLst>
                                  <p:iterate type="lt">
                                    <p:tmPct val="50000"/>
                                  </p:iterate>
                                  <p:childTnLst>
                                    <p:set>
                                      <p:cBhvr>
                                        <p:cTn id="11" dur="1" fill="hold">
                                          <p:stCondLst>
                                            <p:cond delay="0"/>
                                          </p:stCondLst>
                                        </p:cTn>
                                        <p:tgtEl>
                                          <p:spTgt spid="12291">
                                            <p:txEl>
                                              <p:pRg st="0" end="0"/>
                                            </p:txEl>
                                          </p:spTgt>
                                        </p:tgtEl>
                                        <p:attrNameLst>
                                          <p:attrName>style.visibility</p:attrName>
                                        </p:attrNameLst>
                                      </p:cBhvr>
                                      <p:to>
                                        <p:strVal val="visible"/>
                                      </p:to>
                                    </p:set>
                                    <p:anim calcmode="discrete" valueType="clr">
                                      <p:cBhvr override="childStyle">
                                        <p:cTn id="12" dur="80"/>
                                        <p:tgtEl>
                                          <p:spTgt spid="12291">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12291">
                                            <p:txEl>
                                              <p:pRg st="0" end="0"/>
                                            </p:txEl>
                                          </p:spTgt>
                                        </p:tgtEl>
                                        <p:attrNameLst>
                                          <p:attrName>fillcolor</p:attrName>
                                        </p:attrNameLst>
                                      </p:cBhvr>
                                      <p:tavLst>
                                        <p:tav tm="0">
                                          <p:val>
                                            <p:clrVal>
                                              <a:schemeClr val="accent2"/>
                                            </p:clrVal>
                                          </p:val>
                                        </p:tav>
                                        <p:tav tm="50000">
                                          <p:val>
                                            <p:clrVal>
                                              <a:schemeClr val="hlink"/>
                                            </p:clrVal>
                                          </p:val>
                                        </p:tav>
                                      </p:tavLst>
                                    </p:anim>
                                    <p:set>
                                      <p:cBhvr>
                                        <p:cTn id="14" dur="80"/>
                                        <p:tgtEl>
                                          <p:spTgt spid="12291">
                                            <p:txEl>
                                              <p:pRg st="0" end="0"/>
                                            </p:txEl>
                                          </p:spTgt>
                                        </p:tgtEl>
                                        <p:attrNameLst>
                                          <p:attrName>fill.type</p:attrName>
                                        </p:attrNameLst>
                                      </p:cBhvr>
                                      <p:to>
                                        <p:strVal val="solid"/>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7" presetClass="entr" presetSubtype="0" fill="hold" nodeType="clickEffect">
                                  <p:stCondLst>
                                    <p:cond delay="0"/>
                                  </p:stCondLst>
                                  <p:iterate type="lt">
                                    <p:tmPct val="50000"/>
                                  </p:iterate>
                                  <p:childTnLst>
                                    <p:set>
                                      <p:cBhvr>
                                        <p:cTn id="18" dur="1" fill="hold">
                                          <p:stCondLst>
                                            <p:cond delay="0"/>
                                          </p:stCondLst>
                                        </p:cTn>
                                        <p:tgtEl>
                                          <p:spTgt spid="12291">
                                            <p:txEl>
                                              <p:pRg st="1" end="1"/>
                                            </p:txEl>
                                          </p:spTgt>
                                        </p:tgtEl>
                                        <p:attrNameLst>
                                          <p:attrName>style.visibility</p:attrName>
                                        </p:attrNameLst>
                                      </p:cBhvr>
                                      <p:to>
                                        <p:strVal val="visible"/>
                                      </p:to>
                                    </p:set>
                                    <p:anim calcmode="discrete" valueType="clr">
                                      <p:cBhvr override="childStyle">
                                        <p:cTn id="19" dur="80"/>
                                        <p:tgtEl>
                                          <p:spTgt spid="12291">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12291">
                                            <p:txEl>
                                              <p:pRg st="1" end="1"/>
                                            </p:txEl>
                                          </p:spTgt>
                                        </p:tgtEl>
                                        <p:attrNameLst>
                                          <p:attrName>fillcolor</p:attrName>
                                        </p:attrNameLst>
                                      </p:cBhvr>
                                      <p:tavLst>
                                        <p:tav tm="0">
                                          <p:val>
                                            <p:clrVal>
                                              <a:schemeClr val="accent2"/>
                                            </p:clrVal>
                                          </p:val>
                                        </p:tav>
                                        <p:tav tm="50000">
                                          <p:val>
                                            <p:clrVal>
                                              <a:schemeClr val="hlink"/>
                                            </p:clrVal>
                                          </p:val>
                                        </p:tav>
                                      </p:tavLst>
                                    </p:anim>
                                    <p:set>
                                      <p:cBhvr>
                                        <p:cTn id="21" dur="80"/>
                                        <p:tgtEl>
                                          <p:spTgt spid="12291">
                                            <p:txEl>
                                              <p:pRg st="1" end="1"/>
                                            </p:txEl>
                                          </p:spTgt>
                                        </p:tgtEl>
                                        <p:attrNameLst>
                                          <p:attrName>fill.type</p:attrName>
                                        </p:attrNameLst>
                                      </p:cBhvr>
                                      <p:to>
                                        <p:strVal val="solid"/>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27" presetClass="entr" presetSubtype="0" fill="hold" nodeType="clickEffect">
                                  <p:stCondLst>
                                    <p:cond delay="0"/>
                                  </p:stCondLst>
                                  <p:iterate type="lt">
                                    <p:tmPct val="50000"/>
                                  </p:iterate>
                                  <p:childTnLst>
                                    <p:set>
                                      <p:cBhvr>
                                        <p:cTn id="25" dur="1" fill="hold">
                                          <p:stCondLst>
                                            <p:cond delay="0"/>
                                          </p:stCondLst>
                                        </p:cTn>
                                        <p:tgtEl>
                                          <p:spTgt spid="12291">
                                            <p:txEl>
                                              <p:pRg st="2" end="2"/>
                                            </p:txEl>
                                          </p:spTgt>
                                        </p:tgtEl>
                                        <p:attrNameLst>
                                          <p:attrName>style.visibility</p:attrName>
                                        </p:attrNameLst>
                                      </p:cBhvr>
                                      <p:to>
                                        <p:strVal val="visible"/>
                                      </p:to>
                                    </p:set>
                                    <p:anim calcmode="discrete" valueType="clr">
                                      <p:cBhvr override="childStyle">
                                        <p:cTn id="26" dur="80"/>
                                        <p:tgtEl>
                                          <p:spTgt spid="12291">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12291">
                                            <p:txEl>
                                              <p:pRg st="2" end="2"/>
                                            </p:txEl>
                                          </p:spTgt>
                                        </p:tgtEl>
                                        <p:attrNameLst>
                                          <p:attrName>fillcolor</p:attrName>
                                        </p:attrNameLst>
                                      </p:cBhvr>
                                      <p:tavLst>
                                        <p:tav tm="0">
                                          <p:val>
                                            <p:clrVal>
                                              <a:schemeClr val="accent2"/>
                                            </p:clrVal>
                                          </p:val>
                                        </p:tav>
                                        <p:tav tm="50000">
                                          <p:val>
                                            <p:clrVal>
                                              <a:schemeClr val="hlink"/>
                                            </p:clrVal>
                                          </p:val>
                                        </p:tav>
                                      </p:tavLst>
                                    </p:anim>
                                    <p:set>
                                      <p:cBhvr>
                                        <p:cTn id="28" dur="80"/>
                                        <p:tgtEl>
                                          <p:spTgt spid="12291">
                                            <p:txEl>
                                              <p:pRg st="2" end="2"/>
                                            </p:txEl>
                                          </p:spTgt>
                                        </p:tgtEl>
                                        <p:attrNameLst>
                                          <p:attrName>fill.type</p:attrName>
                                        </p:attrNameLst>
                                      </p:cBhvr>
                                      <p:to>
                                        <p:strVal val="solid"/>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7" presetClass="entr" presetSubtype="0" fill="hold" nodeType="clickEffect">
                                  <p:stCondLst>
                                    <p:cond delay="0"/>
                                  </p:stCondLst>
                                  <p:iterate type="lt">
                                    <p:tmPct val="50000"/>
                                  </p:iterate>
                                  <p:childTnLst>
                                    <p:set>
                                      <p:cBhvr>
                                        <p:cTn id="32" dur="1" fill="hold">
                                          <p:stCondLst>
                                            <p:cond delay="0"/>
                                          </p:stCondLst>
                                        </p:cTn>
                                        <p:tgtEl>
                                          <p:spTgt spid="12291">
                                            <p:txEl>
                                              <p:pRg st="3" end="3"/>
                                            </p:txEl>
                                          </p:spTgt>
                                        </p:tgtEl>
                                        <p:attrNameLst>
                                          <p:attrName>style.visibility</p:attrName>
                                        </p:attrNameLst>
                                      </p:cBhvr>
                                      <p:to>
                                        <p:strVal val="visible"/>
                                      </p:to>
                                    </p:set>
                                    <p:anim calcmode="discrete" valueType="clr">
                                      <p:cBhvr override="childStyle">
                                        <p:cTn id="33" dur="80"/>
                                        <p:tgtEl>
                                          <p:spTgt spid="12291">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4" dur="80"/>
                                        <p:tgtEl>
                                          <p:spTgt spid="12291">
                                            <p:txEl>
                                              <p:pRg st="3" end="3"/>
                                            </p:txEl>
                                          </p:spTgt>
                                        </p:tgtEl>
                                        <p:attrNameLst>
                                          <p:attrName>fillcolor</p:attrName>
                                        </p:attrNameLst>
                                      </p:cBhvr>
                                      <p:tavLst>
                                        <p:tav tm="0">
                                          <p:val>
                                            <p:clrVal>
                                              <a:schemeClr val="accent2"/>
                                            </p:clrVal>
                                          </p:val>
                                        </p:tav>
                                        <p:tav tm="50000">
                                          <p:val>
                                            <p:clrVal>
                                              <a:schemeClr val="hlink"/>
                                            </p:clrVal>
                                          </p:val>
                                        </p:tav>
                                      </p:tavLst>
                                    </p:anim>
                                    <p:set>
                                      <p:cBhvr>
                                        <p:cTn id="35" dur="80"/>
                                        <p:tgtEl>
                                          <p:spTgt spid="12291">
                                            <p:txEl>
                                              <p:pRg st="3" end="3"/>
                                            </p:txEl>
                                          </p:spTgt>
                                        </p:tgtEl>
                                        <p:attrNameLst>
                                          <p:attrName>fill.type</p:attrName>
                                        </p:attrNameLst>
                                      </p:cBhvr>
                                      <p:to>
                                        <p:strVal val="solid"/>
                                      </p:to>
                                    </p:set>
                                  </p:childTnLst>
                                </p:cTn>
                              </p:par>
                            </p:childTnLst>
                          </p:cTn>
                        </p:par>
                        <p:par>
                          <p:cTn id="36" fill="hold" nodeType="afterGroup">
                            <p:stCondLst>
                              <p:cond delay="2000"/>
                            </p:stCondLst>
                            <p:childTnLst>
                              <p:par>
                                <p:cTn id="37" presetID="4" presetClass="entr" presetSubtype="16" fill="hold" nodeType="afterEffect">
                                  <p:stCondLst>
                                    <p:cond delay="0"/>
                                  </p:stCondLst>
                                  <p:childTnLst>
                                    <p:set>
                                      <p:cBhvr>
                                        <p:cTn id="38" dur="1" fill="hold">
                                          <p:stCondLst>
                                            <p:cond delay="0"/>
                                          </p:stCondLst>
                                        </p:cTn>
                                        <p:tgtEl>
                                          <p:spTgt spid="12294"/>
                                        </p:tgtEl>
                                        <p:attrNameLst>
                                          <p:attrName>style.visibility</p:attrName>
                                        </p:attrNameLst>
                                      </p:cBhvr>
                                      <p:to>
                                        <p:strVal val="visible"/>
                                      </p:to>
                                    </p:set>
                                    <p:animEffect transition="in" filter="box(in)">
                                      <p:cBhvr>
                                        <p:cTn id="39" dur="500"/>
                                        <p:tgtEl>
                                          <p:spTgt spid="12294"/>
                                        </p:tgtEl>
                                      </p:cBhvr>
                                    </p:animEffect>
                                  </p:childTnLst>
                                </p:cTn>
                              </p:par>
                              <p:par>
                                <p:cTn id="40" presetID="23" presetClass="entr" presetSubtype="16" fill="hold" nodeType="withEffect">
                                  <p:stCondLst>
                                    <p:cond delay="0"/>
                                  </p:stCondLst>
                                  <p:childTnLst>
                                    <p:set>
                                      <p:cBhvr>
                                        <p:cTn id="41" dur="1" fill="hold">
                                          <p:stCondLst>
                                            <p:cond delay="0"/>
                                          </p:stCondLst>
                                        </p:cTn>
                                        <p:tgtEl>
                                          <p:spTgt spid="12295"/>
                                        </p:tgtEl>
                                        <p:attrNameLst>
                                          <p:attrName>style.visibility</p:attrName>
                                        </p:attrNameLst>
                                      </p:cBhvr>
                                      <p:to>
                                        <p:strVal val="visible"/>
                                      </p:to>
                                    </p:set>
                                    <p:anim calcmode="lin" valueType="num">
                                      <p:cBhvr>
                                        <p:cTn id="42" dur="500" fill="hold"/>
                                        <p:tgtEl>
                                          <p:spTgt spid="12295"/>
                                        </p:tgtEl>
                                        <p:attrNameLst>
                                          <p:attrName>ppt_w</p:attrName>
                                        </p:attrNameLst>
                                      </p:cBhvr>
                                      <p:tavLst>
                                        <p:tav tm="0">
                                          <p:val>
                                            <p:fltVal val="0"/>
                                          </p:val>
                                        </p:tav>
                                        <p:tav tm="100000">
                                          <p:val>
                                            <p:strVal val="#ppt_w"/>
                                          </p:val>
                                        </p:tav>
                                      </p:tavLst>
                                    </p:anim>
                                    <p:anim calcmode="lin" valueType="num">
                                      <p:cBhvr>
                                        <p:cTn id="43" dur="500" fill="hold"/>
                                        <p:tgtEl>
                                          <p:spTgt spid="12295"/>
                                        </p:tgtEl>
                                        <p:attrNameLst>
                                          <p:attrName>ppt_h</p:attrName>
                                        </p:attrNameLst>
                                      </p:cBhvr>
                                      <p:tavLst>
                                        <p:tav tm="0">
                                          <p:val>
                                            <p:fltVal val="0"/>
                                          </p:val>
                                        </p:tav>
                                        <p:tav tm="100000">
                                          <p:val>
                                            <p:strVal val="#ppt_h"/>
                                          </p:val>
                                        </p:tav>
                                      </p:tavLst>
                                    </p:anim>
                                  </p:childTnLst>
                                </p:cTn>
                              </p:par>
                            </p:childTnLst>
                          </p:cTn>
                        </p:par>
                        <p:par>
                          <p:cTn id="44" fill="hold" nodeType="afterGroup">
                            <p:stCondLst>
                              <p:cond delay="2500"/>
                            </p:stCondLst>
                            <p:childTnLst>
                              <p:par>
                                <p:cTn id="45" presetID="4" presetClass="entr" presetSubtype="16" fill="hold" nodeType="afterEffect">
                                  <p:stCondLst>
                                    <p:cond delay="0"/>
                                  </p:stCondLst>
                                  <p:childTnLst>
                                    <p:set>
                                      <p:cBhvr>
                                        <p:cTn id="46" dur="1" fill="hold">
                                          <p:stCondLst>
                                            <p:cond delay="0"/>
                                          </p:stCondLst>
                                        </p:cTn>
                                        <p:tgtEl>
                                          <p:spTgt spid="12296"/>
                                        </p:tgtEl>
                                        <p:attrNameLst>
                                          <p:attrName>style.visibility</p:attrName>
                                        </p:attrNameLst>
                                      </p:cBhvr>
                                      <p:to>
                                        <p:strVal val="visible"/>
                                      </p:to>
                                    </p:set>
                                    <p:animEffect transition="in" filter="box(in)">
                                      <p:cBhvr>
                                        <p:cTn id="47" dur="500"/>
                                        <p:tgtEl>
                                          <p:spTgt spid="1229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dissolve">
                                      <p:cBhvr>
                                        <p:cTn id="52" dur="500"/>
                                        <p:tgtEl>
                                          <p:spTgt spid="2"/>
                                        </p:tgtEl>
                                      </p:cBhvr>
                                    </p:animEffect>
                                  </p:childTnLst>
                                </p:cTn>
                              </p:par>
                              <p:par>
                                <p:cTn id="53" presetID="23" presetClass="entr" presetSubtype="16" fill="hold" nodeType="withEffect">
                                  <p:stCondLst>
                                    <p:cond delay="0"/>
                                  </p:stCondLst>
                                  <p:childTnLst>
                                    <p:set>
                                      <p:cBhvr>
                                        <p:cTn id="54" dur="1" fill="hold">
                                          <p:stCondLst>
                                            <p:cond delay="0"/>
                                          </p:stCondLst>
                                        </p:cTn>
                                        <p:tgtEl>
                                          <p:spTgt spid="12301"/>
                                        </p:tgtEl>
                                        <p:attrNameLst>
                                          <p:attrName>style.visibility</p:attrName>
                                        </p:attrNameLst>
                                      </p:cBhvr>
                                      <p:to>
                                        <p:strVal val="visible"/>
                                      </p:to>
                                    </p:set>
                                    <p:anim calcmode="lin" valueType="num">
                                      <p:cBhvr>
                                        <p:cTn id="55" dur="500" fill="hold"/>
                                        <p:tgtEl>
                                          <p:spTgt spid="12301"/>
                                        </p:tgtEl>
                                        <p:attrNameLst>
                                          <p:attrName>ppt_w</p:attrName>
                                        </p:attrNameLst>
                                      </p:cBhvr>
                                      <p:tavLst>
                                        <p:tav tm="0">
                                          <p:val>
                                            <p:fltVal val="0"/>
                                          </p:val>
                                        </p:tav>
                                        <p:tav tm="100000">
                                          <p:val>
                                            <p:strVal val="#ppt_w"/>
                                          </p:val>
                                        </p:tav>
                                      </p:tavLst>
                                    </p:anim>
                                    <p:anim calcmode="lin" valueType="num">
                                      <p:cBhvr>
                                        <p:cTn id="56" dur="500" fill="hold"/>
                                        <p:tgtEl>
                                          <p:spTgt spid="12301"/>
                                        </p:tgtEl>
                                        <p:attrNameLst>
                                          <p:attrName>ppt_h</p:attrName>
                                        </p:attrNameLst>
                                      </p:cBhvr>
                                      <p:tavLst>
                                        <p:tav tm="0">
                                          <p:val>
                                            <p:fltVal val="0"/>
                                          </p:val>
                                        </p:tav>
                                        <p:tav tm="100000">
                                          <p:val>
                                            <p:strVal val="#ppt_h"/>
                                          </p:val>
                                        </p:tav>
                                      </p:tavLst>
                                    </p:anim>
                                  </p:childTnLst>
                                </p:cTn>
                              </p:par>
                              <p:par>
                                <p:cTn id="57" presetID="47" presetClass="entr" presetSubtype="0" fill="hold" nodeType="withEffect">
                                  <p:stCondLst>
                                    <p:cond delay="0"/>
                                  </p:stCondLst>
                                  <p:childTnLst>
                                    <p:set>
                                      <p:cBhvr>
                                        <p:cTn id="58" dur="1" fill="hold">
                                          <p:stCondLst>
                                            <p:cond delay="0"/>
                                          </p:stCondLst>
                                        </p:cTn>
                                        <p:tgtEl>
                                          <p:spTgt spid="12297"/>
                                        </p:tgtEl>
                                        <p:attrNameLst>
                                          <p:attrName>style.visibility</p:attrName>
                                        </p:attrNameLst>
                                      </p:cBhvr>
                                      <p:to>
                                        <p:strVal val="visible"/>
                                      </p:to>
                                    </p:set>
                                    <p:animEffect transition="in" filter="fade">
                                      <p:cBhvr>
                                        <p:cTn id="59" dur="1000"/>
                                        <p:tgtEl>
                                          <p:spTgt spid="12297"/>
                                        </p:tgtEl>
                                      </p:cBhvr>
                                    </p:animEffect>
                                    <p:anim calcmode="lin" valueType="num">
                                      <p:cBhvr>
                                        <p:cTn id="60" dur="1000" fill="hold"/>
                                        <p:tgtEl>
                                          <p:spTgt spid="12297"/>
                                        </p:tgtEl>
                                        <p:attrNameLst>
                                          <p:attrName>ppt_x</p:attrName>
                                        </p:attrNameLst>
                                      </p:cBhvr>
                                      <p:tavLst>
                                        <p:tav tm="0">
                                          <p:val>
                                            <p:strVal val="#ppt_x"/>
                                          </p:val>
                                        </p:tav>
                                        <p:tav tm="100000">
                                          <p:val>
                                            <p:strVal val="#ppt_x"/>
                                          </p:val>
                                        </p:tav>
                                      </p:tavLst>
                                    </p:anim>
                                    <p:anim calcmode="lin" valueType="num">
                                      <p:cBhvr>
                                        <p:cTn id="61" dur="1000" fill="hold"/>
                                        <p:tgtEl>
                                          <p:spTgt spid="12297"/>
                                        </p:tgtEl>
                                        <p:attrNameLst>
                                          <p:attrName>ppt_y</p:attrName>
                                        </p:attrNameLst>
                                      </p:cBhvr>
                                      <p:tavLst>
                                        <p:tav tm="0">
                                          <p:val>
                                            <p:strVal val="#ppt_y-.1"/>
                                          </p:val>
                                        </p:tav>
                                        <p:tav tm="100000">
                                          <p:val>
                                            <p:strVal val="#ppt_y"/>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26" presetClass="emph" presetSubtype="0" fill="hold" nodeType="clickEffect">
                                  <p:stCondLst>
                                    <p:cond delay="0"/>
                                  </p:stCondLst>
                                  <p:childTnLst>
                                    <p:animEffect transition="out" filter="fade">
                                      <p:cBhvr>
                                        <p:cTn id="65" dur="500" tmFilter="0, 0; .2, .5; .8, .5; 1, 0"/>
                                        <p:tgtEl>
                                          <p:spTgt spid="12301"/>
                                        </p:tgtEl>
                                      </p:cBhvr>
                                    </p:animEffect>
                                    <p:animScale>
                                      <p:cBhvr>
                                        <p:cTn id="66" dur="250" autoRev="1" fill="hold"/>
                                        <p:tgtEl>
                                          <p:spTgt spid="12301"/>
                                        </p:tgtEl>
                                      </p:cBhvr>
                                      <p:by x="105000" y="105000"/>
                                    </p:animScale>
                                  </p:childTnLst>
                                </p:cTn>
                              </p:par>
                            </p:childTnLst>
                          </p:cTn>
                        </p:par>
                        <p:par>
                          <p:cTn id="67" fill="hold" nodeType="afterGroup">
                            <p:stCondLst>
                              <p:cond delay="500"/>
                            </p:stCondLst>
                            <p:childTnLst>
                              <p:par>
                                <p:cTn id="68" presetID="1" presetClass="entr" presetSubtype="0" fill="hold" grpId="0" nodeType="afterEffect">
                                  <p:stCondLst>
                                    <p:cond delay="0"/>
                                  </p:stCondLst>
                                  <p:childTnLst>
                                    <p:set>
                                      <p:cBhvr>
                                        <p:cTn id="69" dur="1" fill="hold">
                                          <p:stCondLst>
                                            <p:cond delay="0"/>
                                          </p:stCondLst>
                                        </p:cTn>
                                        <p:tgtEl>
                                          <p:spTgt spid="12303"/>
                                        </p:tgtEl>
                                        <p:attrNameLst>
                                          <p:attrName>style.visibility</p:attrName>
                                        </p:attrNameLst>
                                      </p:cBhvr>
                                      <p:to>
                                        <p:strVal val="visible"/>
                                      </p:to>
                                    </p:set>
                                  </p:childTnLst>
                                  <p:subTnLst>
                                    <p:audio>
                                      <p:cMediaNode>
                                        <p:cTn display="0" masterRel="sameClick">
                                          <p:stCondLst>
                                            <p:cond evt="begin" delay="0">
                                              <p:tn val="68"/>
                                            </p:cond>
                                          </p:stCondLst>
                                          <p:endCondLst>
                                            <p:cond evt="onStopAudio" delay="0">
                                              <p:tgtEl>
                                                <p:sldTgt/>
                                              </p:tgtEl>
                                            </p:cond>
                                          </p:endCondLst>
                                        </p:cTn>
                                        <p:tgtEl>
                                          <p:sndTgt r:embed="rId3" name="msg.wav"/>
                                        </p:tgtEl>
                                      </p:cMediaNode>
                                    </p:audio>
                                  </p:subTnLst>
                                </p:cTn>
                              </p:par>
                              <p:par>
                                <p:cTn id="70" presetID="35" presetClass="path" presetSubtype="0" accel="50000" decel="50000" fill="hold" nodeType="withEffect">
                                  <p:stCondLst>
                                    <p:cond delay="0"/>
                                  </p:stCondLst>
                                  <p:childTnLst>
                                    <p:animMotion origin="layout" path="M 1.11022E-16 -2.77457E-6 L -0.31979 -0.00393 " pathEditMode="relative" rAng="0" ptsTypes="AA">
                                      <p:cBhvr>
                                        <p:cTn id="71" dur="500" fill="hold"/>
                                        <p:tgtEl>
                                          <p:spTgt spid="2"/>
                                        </p:tgtEl>
                                        <p:attrNameLst>
                                          <p:attrName>ppt_x</p:attrName>
                                          <p:attrName>ppt_y</p:attrName>
                                        </p:attrNameLst>
                                      </p:cBhvr>
                                      <p:rCtr x="-15990"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p:bldP spid="1230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58ADB75A-D168-4367-8238-8E3B772A3F65}" type="slidenum">
              <a:rPr lang="zh-CN" altLang="en-US" sz="1400">
                <a:latin typeface="Tahoma" panose="020B0604030504040204" pitchFamily="34" charset="0"/>
              </a:rPr>
              <a:pPr/>
              <a:t>4</a:t>
            </a:fld>
            <a:endParaRPr lang="en-US" altLang="zh-CN" sz="1400">
              <a:latin typeface="Tahoma" panose="020B0604030504040204" pitchFamily="34" charset="0"/>
            </a:endParaRPr>
          </a:p>
        </p:txBody>
      </p:sp>
      <p:sp>
        <p:nvSpPr>
          <p:cNvPr id="3" name="Rectangle 3"/>
          <p:cNvSpPr txBox="1">
            <a:spLocks noChangeArrowheads="1"/>
          </p:cNvSpPr>
          <p:nvPr/>
        </p:nvSpPr>
        <p:spPr>
          <a:xfrm>
            <a:off x="166688" y="957263"/>
            <a:ext cx="8977312" cy="4930775"/>
          </a:xfrm>
          <a:prstGeom prst="rect">
            <a:avLst/>
          </a:prstGeom>
        </p:spPr>
        <p:txBody>
          <a:bodyPr/>
          <a:lstStyle/>
          <a:p>
            <a:pPr marL="342900" indent="-342900" eaLnBrk="1" hangingPunct="1">
              <a:spcBef>
                <a:spcPct val="20000"/>
              </a:spcBef>
              <a:buClr>
                <a:schemeClr val="folHlink"/>
              </a:buClr>
              <a:buSzPct val="60000"/>
              <a:buFont typeface="Wingdings" pitchFamily="2" charset="2"/>
              <a:buNone/>
              <a:defRPr/>
            </a:pPr>
            <a:r>
              <a:rPr lang="zh-CN" altLang="en-US" sz="4000" b="1" kern="0" dirty="0">
                <a:solidFill>
                  <a:srgbClr val="0000FF"/>
                </a:solidFill>
                <a:latin typeface="隶书" pitchFamily="49" charset="-122"/>
                <a:ea typeface="隶书" pitchFamily="49" charset="-122"/>
              </a:rPr>
              <a:t>五、成绩评定</a:t>
            </a:r>
          </a:p>
          <a:p>
            <a:pPr marL="342900" indent="-342900" eaLnBrk="1" hangingPunct="1">
              <a:buClr>
                <a:schemeClr val="folHlink"/>
              </a:buClr>
              <a:buSzPct val="60000"/>
              <a:buFont typeface="Wingdings" pitchFamily="2" charset="2"/>
              <a:buNone/>
              <a:defRPr/>
            </a:pPr>
            <a:r>
              <a:rPr lang="zh-CN" altLang="en-US" sz="4000" b="1" kern="0" dirty="0">
                <a:solidFill>
                  <a:srgbClr val="0000FF"/>
                </a:solidFill>
                <a:latin typeface="隶书" pitchFamily="49" charset="-122"/>
                <a:ea typeface="隶书" pitchFamily="49" charset="-122"/>
              </a:rPr>
              <a:t>   </a:t>
            </a:r>
            <a:r>
              <a:rPr lang="en-US" altLang="zh-CN" b="1" kern="0" dirty="0">
                <a:solidFill>
                  <a:srgbClr val="0000FF"/>
                </a:solidFill>
                <a:latin typeface="隶书" pitchFamily="49" charset="-122"/>
                <a:ea typeface="隶书" pitchFamily="49" charset="-122"/>
              </a:rPr>
              <a:t>1</a:t>
            </a:r>
            <a:r>
              <a:rPr lang="zh-CN" altLang="en-US" b="1" kern="0" dirty="0">
                <a:solidFill>
                  <a:srgbClr val="0000FF"/>
                </a:solidFill>
                <a:latin typeface="隶书" pitchFamily="49" charset="-122"/>
                <a:ea typeface="隶书" pitchFamily="49" charset="-122"/>
              </a:rPr>
              <a:t>、出勤率（</a:t>
            </a:r>
            <a:r>
              <a:rPr lang="en-US" altLang="zh-CN" b="1" kern="0" dirty="0">
                <a:solidFill>
                  <a:srgbClr val="0000FF"/>
                </a:solidFill>
                <a:latin typeface="隶书" pitchFamily="49" charset="-122"/>
                <a:ea typeface="隶书" pitchFamily="49" charset="-122"/>
              </a:rPr>
              <a:t>10%</a:t>
            </a:r>
            <a:r>
              <a:rPr lang="zh-CN" altLang="en-US" b="1" kern="0" dirty="0">
                <a:solidFill>
                  <a:srgbClr val="0000FF"/>
                </a:solidFill>
                <a:latin typeface="隶书" pitchFamily="49" charset="-122"/>
                <a:ea typeface="隶书" pitchFamily="49" charset="-122"/>
              </a:rPr>
              <a:t>）</a:t>
            </a:r>
          </a:p>
          <a:p>
            <a:pPr marL="342900" indent="-342900" eaLnBrk="1" hangingPunct="1">
              <a:spcBef>
                <a:spcPct val="20000"/>
              </a:spcBef>
              <a:buClr>
                <a:schemeClr val="folHlink"/>
              </a:buClr>
              <a:buSzPct val="60000"/>
              <a:buFont typeface="Wingdings" pitchFamily="2" charset="2"/>
              <a:buNone/>
              <a:defRPr/>
            </a:pPr>
            <a:r>
              <a:rPr lang="en-US" altLang="zh-CN" b="1" kern="0" dirty="0">
                <a:solidFill>
                  <a:srgbClr val="0000FF"/>
                </a:solidFill>
                <a:latin typeface="隶书" pitchFamily="49" charset="-122"/>
                <a:ea typeface="隶书" pitchFamily="49" charset="-122"/>
              </a:rPr>
              <a:t>     2</a:t>
            </a:r>
            <a:r>
              <a:rPr lang="zh-CN" altLang="en-US" b="1" kern="0" dirty="0">
                <a:solidFill>
                  <a:srgbClr val="0000FF"/>
                </a:solidFill>
                <a:latin typeface="隶书" pitchFamily="49" charset="-122"/>
                <a:ea typeface="隶书" pitchFamily="49" charset="-122"/>
              </a:rPr>
              <a:t>、平时作业与测验（</a:t>
            </a:r>
            <a:r>
              <a:rPr lang="en-US" altLang="zh-CN" b="1" kern="0" dirty="0">
                <a:solidFill>
                  <a:srgbClr val="0000FF"/>
                </a:solidFill>
                <a:latin typeface="隶书" pitchFamily="49" charset="-122"/>
                <a:ea typeface="隶书" pitchFamily="49" charset="-122"/>
              </a:rPr>
              <a:t>40%</a:t>
            </a:r>
            <a:r>
              <a:rPr lang="zh-CN" altLang="en-US" b="1" kern="0" dirty="0">
                <a:solidFill>
                  <a:srgbClr val="0000FF"/>
                </a:solidFill>
                <a:latin typeface="隶书" pitchFamily="49" charset="-122"/>
                <a:ea typeface="隶书" pitchFamily="49" charset="-122"/>
              </a:rPr>
              <a:t>）</a:t>
            </a:r>
          </a:p>
          <a:p>
            <a:pPr marL="342900" indent="-342900" eaLnBrk="1" hangingPunct="1">
              <a:spcBef>
                <a:spcPct val="20000"/>
              </a:spcBef>
              <a:buClr>
                <a:schemeClr val="folHlink"/>
              </a:buClr>
              <a:buSzPct val="60000"/>
              <a:buFont typeface="Wingdings" pitchFamily="2" charset="2"/>
              <a:buNone/>
              <a:defRPr/>
            </a:pPr>
            <a:r>
              <a:rPr lang="en-US" altLang="zh-CN" b="1" kern="0" dirty="0">
                <a:solidFill>
                  <a:srgbClr val="0000FF"/>
                </a:solidFill>
                <a:latin typeface="隶书" pitchFamily="49" charset="-122"/>
                <a:ea typeface="隶书" pitchFamily="49" charset="-122"/>
              </a:rPr>
              <a:t>     3</a:t>
            </a:r>
            <a:r>
              <a:rPr lang="zh-CN" altLang="en-US" b="1" kern="0" dirty="0">
                <a:solidFill>
                  <a:srgbClr val="0000FF"/>
                </a:solidFill>
                <a:latin typeface="隶书" pitchFamily="49" charset="-122"/>
                <a:ea typeface="隶书" pitchFamily="49" charset="-122"/>
              </a:rPr>
              <a:t>、考试（</a:t>
            </a:r>
            <a:r>
              <a:rPr lang="en-US" altLang="zh-CN" b="1" kern="0" dirty="0">
                <a:solidFill>
                  <a:srgbClr val="0000FF"/>
                </a:solidFill>
                <a:latin typeface="隶书" pitchFamily="49" charset="-122"/>
                <a:ea typeface="隶书" pitchFamily="49" charset="-122"/>
              </a:rPr>
              <a:t>50%</a:t>
            </a:r>
            <a:r>
              <a:rPr lang="zh-CN" altLang="en-US" b="1" kern="0" dirty="0">
                <a:solidFill>
                  <a:srgbClr val="0000FF"/>
                </a:solidFill>
                <a:latin typeface="隶书" pitchFamily="49" charset="-122"/>
                <a:ea typeface="隶书" pitchFamily="49" charset="-122"/>
              </a:rPr>
              <a:t>）</a:t>
            </a:r>
            <a:endParaRPr lang="en-US" altLang="zh-CN" b="1" kern="0" dirty="0">
              <a:solidFill>
                <a:srgbClr val="0000FF"/>
              </a:solidFill>
              <a:latin typeface="隶书" pitchFamily="49" charset="-122"/>
              <a:ea typeface="隶书" pitchFamily="49" charset="-122"/>
            </a:endParaRPr>
          </a:p>
          <a:p>
            <a:pPr marL="342900" indent="-342900" eaLnBrk="1" hangingPunct="1">
              <a:spcBef>
                <a:spcPct val="20000"/>
              </a:spcBef>
              <a:buClr>
                <a:schemeClr val="folHlink"/>
              </a:buClr>
              <a:buSzPct val="60000"/>
              <a:defRPr/>
            </a:pPr>
            <a:r>
              <a:rPr lang="en-US" altLang="zh-CN" b="1" kern="0">
                <a:solidFill>
                  <a:srgbClr val="0000FF"/>
                </a:solidFill>
                <a:latin typeface="隶书" pitchFamily="49" charset="-122"/>
                <a:ea typeface="隶书" pitchFamily="49" charset="-122"/>
              </a:rPr>
              <a:t>     </a:t>
            </a:r>
            <a:endParaRPr lang="en-US" altLang="zh-CN" b="1" kern="0" dirty="0">
              <a:solidFill>
                <a:srgbClr val="0000FF"/>
              </a:solidFill>
              <a:latin typeface="隶书" pitchFamily="49" charset="-122"/>
              <a:ea typeface="隶书" pitchFamily="49" charset="-122"/>
            </a:endParaRPr>
          </a:p>
          <a:p>
            <a:pPr marL="342900" indent="-342900" eaLnBrk="1" hangingPunct="1">
              <a:spcBef>
                <a:spcPct val="20000"/>
              </a:spcBef>
              <a:buClr>
                <a:schemeClr val="folHlink"/>
              </a:buClr>
              <a:buSzPct val="60000"/>
              <a:buFont typeface="Wingdings" pitchFamily="2" charset="2"/>
              <a:buNone/>
              <a:defRPr/>
            </a:pPr>
            <a:endParaRPr lang="zh-CN" altLang="en-US" b="1" kern="0" dirty="0">
              <a:solidFill>
                <a:srgbClr val="0000FF"/>
              </a:solidFill>
              <a:latin typeface="隶书" pitchFamily="49" charset="-122"/>
              <a:ea typeface="隶书" pitchFamily="49"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A73838CE-7D46-4BE4-A903-7058EC90EEE1}" type="slidenum">
              <a:rPr lang="zh-CN" altLang="en-US" sz="1400">
                <a:latin typeface="Tahoma" panose="020B0604030504040204" pitchFamily="34" charset="0"/>
              </a:rPr>
              <a:pPr/>
              <a:t>40</a:t>
            </a:fld>
            <a:endParaRPr lang="en-US" altLang="zh-CN" sz="1400">
              <a:latin typeface="Tahoma" panose="020B0604030504040204" pitchFamily="34" charset="0"/>
            </a:endParaRPr>
          </a:p>
        </p:txBody>
      </p:sp>
      <p:sp>
        <p:nvSpPr>
          <p:cNvPr id="75779" name="Rectangle 2"/>
          <p:cNvSpPr>
            <a:spLocks noGrp="1" noChangeArrowheads="1"/>
          </p:cNvSpPr>
          <p:nvPr>
            <p:ph type="title"/>
          </p:nvPr>
        </p:nvSpPr>
        <p:spPr>
          <a:xfrm>
            <a:off x="228600" y="228600"/>
            <a:ext cx="8458200" cy="1143000"/>
          </a:xfrm>
        </p:spPr>
        <p:txBody>
          <a:bodyPr/>
          <a:lstStyle/>
          <a:p>
            <a:pPr eaLnBrk="1" hangingPunct="1"/>
            <a:r>
              <a:rPr lang="en-US" altLang="zh-CN" sz="3600">
                <a:latin typeface="Comic Sans MS" panose="030F0702030302020204" pitchFamily="66" charset="0"/>
              </a:rPr>
              <a:t>Network edge: </a:t>
            </a:r>
            <a:r>
              <a:rPr lang="en-US" altLang="zh-CN" sz="3600">
                <a:solidFill>
                  <a:srgbClr val="FF3300"/>
                </a:solidFill>
                <a:latin typeface="Comic Sans MS" panose="030F0702030302020204" pitchFamily="66" charset="0"/>
              </a:rPr>
              <a:t>connectionless service</a:t>
            </a:r>
            <a:endParaRPr lang="en-US" altLang="zh-CN">
              <a:solidFill>
                <a:srgbClr val="FF3300"/>
              </a:solidFill>
              <a:latin typeface="Comic Sans MS" panose="030F0702030302020204" pitchFamily="66" charset="0"/>
            </a:endParaRPr>
          </a:p>
        </p:txBody>
      </p:sp>
      <p:sp>
        <p:nvSpPr>
          <p:cNvPr id="157699" name="Rectangle 3"/>
          <p:cNvSpPr>
            <a:spLocks noGrp="1" noChangeArrowheads="1"/>
          </p:cNvSpPr>
          <p:nvPr>
            <p:ph type="body" sz="half" idx="1"/>
          </p:nvPr>
        </p:nvSpPr>
        <p:spPr>
          <a:xfrm>
            <a:off x="280988" y="1631950"/>
            <a:ext cx="4532312" cy="4354513"/>
          </a:xfrm>
        </p:spPr>
        <p:txBody>
          <a:bodyPr/>
          <a:lstStyle/>
          <a:p>
            <a:pPr eaLnBrk="1" hangingPunct="1">
              <a:spcBef>
                <a:spcPct val="0"/>
              </a:spcBef>
              <a:buFont typeface="Wingdings" panose="05000000000000000000" pitchFamily="2" charset="2"/>
              <a:buNone/>
            </a:pPr>
            <a:r>
              <a:rPr lang="en-US" altLang="zh-CN" sz="3200" i="1" u="sng">
                <a:solidFill>
                  <a:srgbClr val="FF0000"/>
                </a:solidFill>
                <a:latin typeface="Comic Sans MS" panose="030F0702030302020204" pitchFamily="66" charset="0"/>
              </a:rPr>
              <a:t>Goal:</a:t>
            </a:r>
            <a:r>
              <a:rPr lang="en-US" altLang="zh-CN">
                <a:latin typeface="Comic Sans MS" panose="030F0702030302020204" pitchFamily="66" charset="0"/>
              </a:rPr>
              <a:t> </a:t>
            </a:r>
            <a:r>
              <a:rPr lang="en-US" altLang="zh-CN">
                <a:solidFill>
                  <a:srgbClr val="0000FF"/>
                </a:solidFill>
                <a:latin typeface="Comic Sans MS" panose="030F0702030302020204" pitchFamily="66" charset="0"/>
              </a:rPr>
              <a:t>data transfer between end systems</a:t>
            </a:r>
          </a:p>
          <a:p>
            <a:pPr lvl="1" eaLnBrk="1" hangingPunct="1">
              <a:spcBef>
                <a:spcPct val="0"/>
              </a:spcBef>
            </a:pPr>
            <a:r>
              <a:rPr lang="en-US" altLang="zh-CN">
                <a:solidFill>
                  <a:srgbClr val="0000FF"/>
                </a:solidFill>
                <a:latin typeface="Comic Sans MS" panose="030F0702030302020204" pitchFamily="66" charset="0"/>
              </a:rPr>
              <a:t>same as before!</a:t>
            </a:r>
          </a:p>
          <a:p>
            <a:pPr eaLnBrk="1" hangingPunct="1">
              <a:spcBef>
                <a:spcPct val="0"/>
              </a:spcBef>
            </a:pPr>
            <a:r>
              <a:rPr lang="en-US" altLang="zh-CN">
                <a:solidFill>
                  <a:srgbClr val="FF0000"/>
                </a:solidFill>
                <a:latin typeface="Comic Sans MS" panose="030F0702030302020204" pitchFamily="66" charset="0"/>
              </a:rPr>
              <a:t>UDP</a:t>
            </a:r>
            <a:r>
              <a:rPr lang="en-US" altLang="zh-CN">
                <a:latin typeface="Comic Sans MS" panose="030F0702030302020204" pitchFamily="66" charset="0"/>
              </a:rPr>
              <a:t> </a:t>
            </a:r>
            <a:r>
              <a:rPr lang="en-US" altLang="zh-CN">
                <a:solidFill>
                  <a:srgbClr val="0000FF"/>
                </a:solidFill>
                <a:latin typeface="Comic Sans MS" panose="030F0702030302020204" pitchFamily="66" charset="0"/>
              </a:rPr>
              <a:t>- User Datagram Protocol [RFC 768]: </a:t>
            </a:r>
          </a:p>
          <a:p>
            <a:pPr lvl="1" eaLnBrk="1" hangingPunct="1">
              <a:spcBef>
                <a:spcPct val="0"/>
              </a:spcBef>
            </a:pPr>
            <a:r>
              <a:rPr lang="en-US" altLang="zh-CN" sz="2800">
                <a:solidFill>
                  <a:srgbClr val="0000FF"/>
                </a:solidFill>
                <a:latin typeface="Comic Sans MS" panose="030F0702030302020204" pitchFamily="66" charset="0"/>
              </a:rPr>
              <a:t>connectionless </a:t>
            </a:r>
          </a:p>
          <a:p>
            <a:pPr lvl="1" eaLnBrk="1" hangingPunct="1">
              <a:spcBef>
                <a:spcPct val="0"/>
              </a:spcBef>
            </a:pPr>
            <a:r>
              <a:rPr lang="en-US" altLang="zh-CN" sz="2800">
                <a:solidFill>
                  <a:srgbClr val="0000FF"/>
                </a:solidFill>
                <a:latin typeface="Comic Sans MS" panose="030F0702030302020204" pitchFamily="66" charset="0"/>
              </a:rPr>
              <a:t>unreliable data transfer</a:t>
            </a:r>
          </a:p>
          <a:p>
            <a:pPr lvl="1" eaLnBrk="1" hangingPunct="1">
              <a:spcBef>
                <a:spcPct val="0"/>
              </a:spcBef>
            </a:pPr>
            <a:r>
              <a:rPr lang="en-US" altLang="zh-CN" sz="2800">
                <a:solidFill>
                  <a:srgbClr val="0000FF"/>
                </a:solidFill>
                <a:latin typeface="Comic Sans MS" panose="030F0702030302020204" pitchFamily="66" charset="0"/>
              </a:rPr>
              <a:t>no flow control</a:t>
            </a:r>
          </a:p>
          <a:p>
            <a:pPr lvl="1" eaLnBrk="1" hangingPunct="1">
              <a:spcBef>
                <a:spcPct val="0"/>
              </a:spcBef>
            </a:pPr>
            <a:r>
              <a:rPr lang="en-US" altLang="zh-CN" sz="2800">
                <a:solidFill>
                  <a:srgbClr val="0000FF"/>
                </a:solidFill>
                <a:latin typeface="Comic Sans MS" panose="030F0702030302020204" pitchFamily="66" charset="0"/>
              </a:rPr>
              <a:t>no congestion control</a:t>
            </a:r>
          </a:p>
        </p:txBody>
      </p:sp>
      <p:sp>
        <p:nvSpPr>
          <p:cNvPr id="157700" name="Rectangle 4"/>
          <p:cNvSpPr>
            <a:spLocks noGrp="1" noChangeArrowheads="1"/>
          </p:cNvSpPr>
          <p:nvPr>
            <p:ph type="body" sz="half" idx="2"/>
          </p:nvPr>
        </p:nvSpPr>
        <p:spPr>
          <a:xfrm>
            <a:off x="4679950" y="1600200"/>
            <a:ext cx="4235450" cy="4986338"/>
          </a:xfrm>
        </p:spPr>
        <p:txBody>
          <a:bodyPr/>
          <a:lstStyle/>
          <a:p>
            <a:pPr eaLnBrk="1" hangingPunct="1">
              <a:buFont typeface="Wingdings" panose="05000000000000000000" pitchFamily="2" charset="2"/>
              <a:buNone/>
            </a:pPr>
            <a:r>
              <a:rPr lang="en-US" altLang="zh-CN" sz="3200" u="sng">
                <a:solidFill>
                  <a:srgbClr val="FF0000"/>
                </a:solidFill>
                <a:latin typeface="Comic Sans MS" panose="030F0702030302020204" pitchFamily="66" charset="0"/>
              </a:rPr>
              <a:t>App’s using TCP:</a:t>
            </a:r>
            <a:r>
              <a:rPr lang="en-US" altLang="zh-CN" i="1">
                <a:latin typeface="Comic Sans MS" panose="030F0702030302020204" pitchFamily="66" charset="0"/>
              </a:rPr>
              <a:t> </a:t>
            </a:r>
          </a:p>
          <a:p>
            <a:pPr eaLnBrk="1" hangingPunct="1"/>
            <a:r>
              <a:rPr lang="en-US" altLang="zh-CN">
                <a:solidFill>
                  <a:srgbClr val="0000FF"/>
                </a:solidFill>
                <a:latin typeface="Comic Sans MS" panose="030F0702030302020204" pitchFamily="66" charset="0"/>
              </a:rPr>
              <a:t>HTTP (Web), FTP (file transfer), Telnet (remote login), SMTP (email)</a:t>
            </a:r>
          </a:p>
          <a:p>
            <a:pPr eaLnBrk="1" hangingPunct="1">
              <a:buFont typeface="Wingdings" panose="05000000000000000000" pitchFamily="2" charset="2"/>
              <a:buNone/>
            </a:pPr>
            <a:r>
              <a:rPr lang="en-US" altLang="zh-CN" sz="3200" u="sng">
                <a:solidFill>
                  <a:srgbClr val="FF0000"/>
                </a:solidFill>
                <a:latin typeface="Comic Sans MS" panose="030F0702030302020204" pitchFamily="66" charset="0"/>
              </a:rPr>
              <a:t>App’s using UDP:</a:t>
            </a:r>
            <a:endParaRPr lang="en-US" altLang="zh-CN" sz="3200">
              <a:solidFill>
                <a:srgbClr val="FF0000"/>
              </a:solidFill>
              <a:latin typeface="Comic Sans MS" panose="030F0702030302020204" pitchFamily="66" charset="0"/>
            </a:endParaRPr>
          </a:p>
          <a:p>
            <a:pPr eaLnBrk="1" hangingPunct="1"/>
            <a:r>
              <a:rPr lang="en-US" altLang="zh-CN">
                <a:solidFill>
                  <a:srgbClr val="0000FF"/>
                </a:solidFill>
                <a:latin typeface="Comic Sans MS" panose="030F0702030302020204" pitchFamily="66" charset="0"/>
              </a:rPr>
              <a:t>streaming media, teleconferencing, DNS, Internet telephony</a:t>
            </a:r>
          </a:p>
          <a:p>
            <a:pPr eaLnBrk="1" hangingPunct="1"/>
            <a:r>
              <a:rPr lang="en-US" altLang="zh-CN">
                <a:solidFill>
                  <a:srgbClr val="0000FF"/>
                </a:solidFill>
                <a:latin typeface="Comic Sans MS" panose="030F0702030302020204" pitchFamily="66" charset="0"/>
              </a:rPr>
              <a:t>QQ</a:t>
            </a:r>
          </a:p>
        </p:txBody>
      </p:sp>
      <p:pic>
        <p:nvPicPr>
          <p:cNvPr id="157702" name="Picture 6" descr="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1313" y="1268413"/>
            <a:ext cx="7620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3" name="Picture 7" descr="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2725" y="3927475"/>
            <a:ext cx="7620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157699">
                                            <p:txEl>
                                              <p:pRg st="0" end="0"/>
                                            </p:txEl>
                                          </p:spTgt>
                                        </p:tgtEl>
                                        <p:attrNameLst>
                                          <p:attrName>style.visibility</p:attrName>
                                        </p:attrNameLst>
                                      </p:cBhvr>
                                      <p:to>
                                        <p:strVal val="visible"/>
                                      </p:to>
                                    </p:set>
                                    <p:anim calcmode="discrete" valueType="clr">
                                      <p:cBhvr override="childStyle">
                                        <p:cTn id="7" dur="80"/>
                                        <p:tgtEl>
                                          <p:spTgt spid="157699">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57699">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157699">
                                            <p:txEl>
                                              <p:pRg st="0" end="0"/>
                                            </p:txEl>
                                          </p:spTgt>
                                        </p:tgtEl>
                                        <p:attrNameLst>
                                          <p:attrName>fill.type</p:attrName>
                                        </p:attrNameLst>
                                      </p:cBhvr>
                                      <p:to>
                                        <p:strVal val="solid"/>
                                      </p:to>
                                    </p:set>
                                  </p:childTnLst>
                                </p:cTn>
                              </p:par>
                            </p:childTnLst>
                          </p:cTn>
                        </p:par>
                        <p:par>
                          <p:cTn id="10" fill="hold" nodeType="afterGroup">
                            <p:stCondLst>
                              <p:cond delay="1400"/>
                            </p:stCondLst>
                            <p:childTnLst>
                              <p:par>
                                <p:cTn id="11" presetID="27" presetClass="entr" presetSubtype="0" fill="hold" nodeType="afterEffect">
                                  <p:stCondLst>
                                    <p:cond delay="0"/>
                                  </p:stCondLst>
                                  <p:iterate type="lt">
                                    <p:tmPct val="50000"/>
                                  </p:iterate>
                                  <p:childTnLst>
                                    <p:set>
                                      <p:cBhvr>
                                        <p:cTn id="12" dur="1" fill="hold">
                                          <p:stCondLst>
                                            <p:cond delay="0"/>
                                          </p:stCondLst>
                                        </p:cTn>
                                        <p:tgtEl>
                                          <p:spTgt spid="157699">
                                            <p:txEl>
                                              <p:pRg st="1" end="1"/>
                                            </p:txEl>
                                          </p:spTgt>
                                        </p:tgtEl>
                                        <p:attrNameLst>
                                          <p:attrName>style.visibility</p:attrName>
                                        </p:attrNameLst>
                                      </p:cBhvr>
                                      <p:to>
                                        <p:strVal val="visible"/>
                                      </p:to>
                                    </p:set>
                                    <p:anim calcmode="discrete" valueType="clr">
                                      <p:cBhvr override="childStyle">
                                        <p:cTn id="13" dur="80"/>
                                        <p:tgtEl>
                                          <p:spTgt spid="157699">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157699">
                                            <p:txEl>
                                              <p:pRg st="1" end="1"/>
                                            </p:txEl>
                                          </p:spTgt>
                                        </p:tgtEl>
                                        <p:attrNameLst>
                                          <p:attrName>fillcolor</p:attrName>
                                        </p:attrNameLst>
                                      </p:cBhvr>
                                      <p:tavLst>
                                        <p:tav tm="0">
                                          <p:val>
                                            <p:clrVal>
                                              <a:schemeClr val="accent2"/>
                                            </p:clrVal>
                                          </p:val>
                                        </p:tav>
                                        <p:tav tm="50000">
                                          <p:val>
                                            <p:clrVal>
                                              <a:schemeClr val="hlink"/>
                                            </p:clrVal>
                                          </p:val>
                                        </p:tav>
                                      </p:tavLst>
                                    </p:anim>
                                    <p:set>
                                      <p:cBhvr>
                                        <p:cTn id="15" dur="80"/>
                                        <p:tgtEl>
                                          <p:spTgt spid="157699">
                                            <p:txEl>
                                              <p:pRg st="1" end="1"/>
                                            </p:txEl>
                                          </p:spTgt>
                                        </p:tgtEl>
                                        <p:attrNameLst>
                                          <p:attrName>fill.type</p:attrName>
                                        </p:attrNameLst>
                                      </p:cBhvr>
                                      <p:to>
                                        <p:strVal val="solid"/>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7" presetClass="entr" presetSubtype="0" fill="hold" nodeType="clickEffect">
                                  <p:stCondLst>
                                    <p:cond delay="0"/>
                                  </p:stCondLst>
                                  <p:iterate type="lt">
                                    <p:tmPct val="50000"/>
                                  </p:iterate>
                                  <p:childTnLst>
                                    <p:set>
                                      <p:cBhvr>
                                        <p:cTn id="19" dur="1" fill="hold">
                                          <p:stCondLst>
                                            <p:cond delay="0"/>
                                          </p:stCondLst>
                                        </p:cTn>
                                        <p:tgtEl>
                                          <p:spTgt spid="157699">
                                            <p:txEl>
                                              <p:pRg st="2" end="2"/>
                                            </p:txEl>
                                          </p:spTgt>
                                        </p:tgtEl>
                                        <p:attrNameLst>
                                          <p:attrName>style.visibility</p:attrName>
                                        </p:attrNameLst>
                                      </p:cBhvr>
                                      <p:to>
                                        <p:strVal val="visible"/>
                                      </p:to>
                                    </p:set>
                                    <p:anim calcmode="discrete" valueType="clr">
                                      <p:cBhvr override="childStyle">
                                        <p:cTn id="20" dur="80"/>
                                        <p:tgtEl>
                                          <p:spTgt spid="157699">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1" dur="80"/>
                                        <p:tgtEl>
                                          <p:spTgt spid="157699">
                                            <p:txEl>
                                              <p:pRg st="2" end="2"/>
                                            </p:txEl>
                                          </p:spTgt>
                                        </p:tgtEl>
                                        <p:attrNameLst>
                                          <p:attrName>fillcolor</p:attrName>
                                        </p:attrNameLst>
                                      </p:cBhvr>
                                      <p:tavLst>
                                        <p:tav tm="0">
                                          <p:val>
                                            <p:clrVal>
                                              <a:schemeClr val="accent2"/>
                                            </p:clrVal>
                                          </p:val>
                                        </p:tav>
                                        <p:tav tm="50000">
                                          <p:val>
                                            <p:clrVal>
                                              <a:schemeClr val="hlink"/>
                                            </p:clrVal>
                                          </p:val>
                                        </p:tav>
                                      </p:tavLst>
                                    </p:anim>
                                    <p:set>
                                      <p:cBhvr>
                                        <p:cTn id="22" dur="80"/>
                                        <p:tgtEl>
                                          <p:spTgt spid="157699">
                                            <p:txEl>
                                              <p:pRg st="2" end="2"/>
                                            </p:txEl>
                                          </p:spTgt>
                                        </p:tgtEl>
                                        <p:attrNameLst>
                                          <p:attrName>fill.type</p:attrName>
                                        </p:attrNameLst>
                                      </p:cBhvr>
                                      <p:to>
                                        <p:strVal val="solid"/>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7" presetClass="entr" presetSubtype="0" fill="hold" nodeType="clickEffect">
                                  <p:stCondLst>
                                    <p:cond delay="0"/>
                                  </p:stCondLst>
                                  <p:iterate type="lt">
                                    <p:tmPct val="50000"/>
                                  </p:iterate>
                                  <p:childTnLst>
                                    <p:set>
                                      <p:cBhvr>
                                        <p:cTn id="26" dur="1" fill="hold">
                                          <p:stCondLst>
                                            <p:cond delay="0"/>
                                          </p:stCondLst>
                                        </p:cTn>
                                        <p:tgtEl>
                                          <p:spTgt spid="157699">
                                            <p:txEl>
                                              <p:pRg st="3" end="3"/>
                                            </p:txEl>
                                          </p:spTgt>
                                        </p:tgtEl>
                                        <p:attrNameLst>
                                          <p:attrName>style.visibility</p:attrName>
                                        </p:attrNameLst>
                                      </p:cBhvr>
                                      <p:to>
                                        <p:strVal val="visible"/>
                                      </p:to>
                                    </p:set>
                                    <p:anim calcmode="discrete" valueType="clr">
                                      <p:cBhvr override="childStyle">
                                        <p:cTn id="27" dur="80"/>
                                        <p:tgtEl>
                                          <p:spTgt spid="157699">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8" dur="80"/>
                                        <p:tgtEl>
                                          <p:spTgt spid="157699">
                                            <p:txEl>
                                              <p:pRg st="3" end="3"/>
                                            </p:txEl>
                                          </p:spTgt>
                                        </p:tgtEl>
                                        <p:attrNameLst>
                                          <p:attrName>fillcolor</p:attrName>
                                        </p:attrNameLst>
                                      </p:cBhvr>
                                      <p:tavLst>
                                        <p:tav tm="0">
                                          <p:val>
                                            <p:clrVal>
                                              <a:schemeClr val="accent2"/>
                                            </p:clrVal>
                                          </p:val>
                                        </p:tav>
                                        <p:tav tm="50000">
                                          <p:val>
                                            <p:clrVal>
                                              <a:schemeClr val="hlink"/>
                                            </p:clrVal>
                                          </p:val>
                                        </p:tav>
                                      </p:tavLst>
                                    </p:anim>
                                    <p:set>
                                      <p:cBhvr>
                                        <p:cTn id="29" dur="80"/>
                                        <p:tgtEl>
                                          <p:spTgt spid="157699">
                                            <p:txEl>
                                              <p:pRg st="3" end="3"/>
                                            </p:txEl>
                                          </p:spTgt>
                                        </p:tgtEl>
                                        <p:attrNameLst>
                                          <p:attrName>fill.type</p:attrName>
                                        </p:attrNameLst>
                                      </p:cBhvr>
                                      <p:to>
                                        <p:strVal val="solid"/>
                                      </p:to>
                                    </p:set>
                                  </p:childTnLst>
                                </p:cTn>
                              </p:par>
                              <p:par>
                                <p:cTn id="30" presetID="27" presetClass="entr" presetSubtype="0" fill="hold" nodeType="withEffect">
                                  <p:stCondLst>
                                    <p:cond delay="0"/>
                                  </p:stCondLst>
                                  <p:iterate type="lt">
                                    <p:tmPct val="50000"/>
                                  </p:iterate>
                                  <p:childTnLst>
                                    <p:set>
                                      <p:cBhvr>
                                        <p:cTn id="31" dur="1" fill="hold">
                                          <p:stCondLst>
                                            <p:cond delay="0"/>
                                          </p:stCondLst>
                                        </p:cTn>
                                        <p:tgtEl>
                                          <p:spTgt spid="157699">
                                            <p:txEl>
                                              <p:pRg st="4" end="4"/>
                                            </p:txEl>
                                          </p:spTgt>
                                        </p:tgtEl>
                                        <p:attrNameLst>
                                          <p:attrName>style.visibility</p:attrName>
                                        </p:attrNameLst>
                                      </p:cBhvr>
                                      <p:to>
                                        <p:strVal val="visible"/>
                                      </p:to>
                                    </p:set>
                                    <p:anim calcmode="discrete" valueType="clr">
                                      <p:cBhvr override="childStyle">
                                        <p:cTn id="32" dur="80"/>
                                        <p:tgtEl>
                                          <p:spTgt spid="157699">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3" dur="80"/>
                                        <p:tgtEl>
                                          <p:spTgt spid="157699">
                                            <p:txEl>
                                              <p:pRg st="4" end="4"/>
                                            </p:txEl>
                                          </p:spTgt>
                                        </p:tgtEl>
                                        <p:attrNameLst>
                                          <p:attrName>fillcolor</p:attrName>
                                        </p:attrNameLst>
                                      </p:cBhvr>
                                      <p:tavLst>
                                        <p:tav tm="0">
                                          <p:val>
                                            <p:clrVal>
                                              <a:schemeClr val="accent2"/>
                                            </p:clrVal>
                                          </p:val>
                                        </p:tav>
                                        <p:tav tm="50000">
                                          <p:val>
                                            <p:clrVal>
                                              <a:schemeClr val="hlink"/>
                                            </p:clrVal>
                                          </p:val>
                                        </p:tav>
                                      </p:tavLst>
                                    </p:anim>
                                    <p:set>
                                      <p:cBhvr>
                                        <p:cTn id="34" dur="80"/>
                                        <p:tgtEl>
                                          <p:spTgt spid="157699">
                                            <p:txEl>
                                              <p:pRg st="4" end="4"/>
                                            </p:txEl>
                                          </p:spTgt>
                                        </p:tgtEl>
                                        <p:attrNameLst>
                                          <p:attrName>fill.type</p:attrName>
                                        </p:attrNameLst>
                                      </p:cBhvr>
                                      <p:to>
                                        <p:strVal val="solid"/>
                                      </p:to>
                                    </p:set>
                                  </p:childTnLst>
                                </p:cTn>
                              </p:par>
                              <p:par>
                                <p:cTn id="35" presetID="27" presetClass="entr" presetSubtype="0" fill="hold" nodeType="withEffect">
                                  <p:stCondLst>
                                    <p:cond delay="0"/>
                                  </p:stCondLst>
                                  <p:iterate type="lt">
                                    <p:tmPct val="50000"/>
                                  </p:iterate>
                                  <p:childTnLst>
                                    <p:set>
                                      <p:cBhvr>
                                        <p:cTn id="36" dur="1" fill="hold">
                                          <p:stCondLst>
                                            <p:cond delay="0"/>
                                          </p:stCondLst>
                                        </p:cTn>
                                        <p:tgtEl>
                                          <p:spTgt spid="157699">
                                            <p:txEl>
                                              <p:pRg st="5" end="5"/>
                                            </p:txEl>
                                          </p:spTgt>
                                        </p:tgtEl>
                                        <p:attrNameLst>
                                          <p:attrName>style.visibility</p:attrName>
                                        </p:attrNameLst>
                                      </p:cBhvr>
                                      <p:to>
                                        <p:strVal val="visible"/>
                                      </p:to>
                                    </p:set>
                                    <p:anim calcmode="discrete" valueType="clr">
                                      <p:cBhvr override="childStyle">
                                        <p:cTn id="37" dur="80"/>
                                        <p:tgtEl>
                                          <p:spTgt spid="157699">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8" dur="80"/>
                                        <p:tgtEl>
                                          <p:spTgt spid="157699">
                                            <p:txEl>
                                              <p:pRg st="5" end="5"/>
                                            </p:txEl>
                                          </p:spTgt>
                                        </p:tgtEl>
                                        <p:attrNameLst>
                                          <p:attrName>fillcolor</p:attrName>
                                        </p:attrNameLst>
                                      </p:cBhvr>
                                      <p:tavLst>
                                        <p:tav tm="0">
                                          <p:val>
                                            <p:clrVal>
                                              <a:schemeClr val="accent2"/>
                                            </p:clrVal>
                                          </p:val>
                                        </p:tav>
                                        <p:tav tm="50000">
                                          <p:val>
                                            <p:clrVal>
                                              <a:schemeClr val="hlink"/>
                                            </p:clrVal>
                                          </p:val>
                                        </p:tav>
                                      </p:tavLst>
                                    </p:anim>
                                    <p:set>
                                      <p:cBhvr>
                                        <p:cTn id="39" dur="80"/>
                                        <p:tgtEl>
                                          <p:spTgt spid="157699">
                                            <p:txEl>
                                              <p:pRg st="5" end="5"/>
                                            </p:txEl>
                                          </p:spTgt>
                                        </p:tgtEl>
                                        <p:attrNameLst>
                                          <p:attrName>fill.type</p:attrName>
                                        </p:attrNameLst>
                                      </p:cBhvr>
                                      <p:to>
                                        <p:strVal val="solid"/>
                                      </p:to>
                                    </p:set>
                                  </p:childTnLst>
                                </p:cTn>
                              </p:par>
                              <p:par>
                                <p:cTn id="40" presetID="27" presetClass="entr" presetSubtype="0" fill="hold" nodeType="withEffect">
                                  <p:stCondLst>
                                    <p:cond delay="0"/>
                                  </p:stCondLst>
                                  <p:iterate type="lt">
                                    <p:tmPct val="50000"/>
                                  </p:iterate>
                                  <p:childTnLst>
                                    <p:set>
                                      <p:cBhvr>
                                        <p:cTn id="41" dur="1" fill="hold">
                                          <p:stCondLst>
                                            <p:cond delay="0"/>
                                          </p:stCondLst>
                                        </p:cTn>
                                        <p:tgtEl>
                                          <p:spTgt spid="157699">
                                            <p:txEl>
                                              <p:pRg st="6" end="6"/>
                                            </p:txEl>
                                          </p:spTgt>
                                        </p:tgtEl>
                                        <p:attrNameLst>
                                          <p:attrName>style.visibility</p:attrName>
                                        </p:attrNameLst>
                                      </p:cBhvr>
                                      <p:to>
                                        <p:strVal val="visible"/>
                                      </p:to>
                                    </p:set>
                                    <p:anim calcmode="discrete" valueType="clr">
                                      <p:cBhvr override="childStyle">
                                        <p:cTn id="42" dur="80"/>
                                        <p:tgtEl>
                                          <p:spTgt spid="157699">
                                            <p:txEl>
                                              <p:pRg st="6" end="6"/>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3" dur="80"/>
                                        <p:tgtEl>
                                          <p:spTgt spid="157699">
                                            <p:txEl>
                                              <p:pRg st="6" end="6"/>
                                            </p:txEl>
                                          </p:spTgt>
                                        </p:tgtEl>
                                        <p:attrNameLst>
                                          <p:attrName>fillcolor</p:attrName>
                                        </p:attrNameLst>
                                      </p:cBhvr>
                                      <p:tavLst>
                                        <p:tav tm="0">
                                          <p:val>
                                            <p:clrVal>
                                              <a:schemeClr val="accent2"/>
                                            </p:clrVal>
                                          </p:val>
                                        </p:tav>
                                        <p:tav tm="50000">
                                          <p:val>
                                            <p:clrVal>
                                              <a:schemeClr val="hlink"/>
                                            </p:clrVal>
                                          </p:val>
                                        </p:tav>
                                      </p:tavLst>
                                    </p:anim>
                                    <p:set>
                                      <p:cBhvr>
                                        <p:cTn id="44" dur="80"/>
                                        <p:tgtEl>
                                          <p:spTgt spid="157699">
                                            <p:txEl>
                                              <p:pRg st="6" end="6"/>
                                            </p:txEl>
                                          </p:spTgt>
                                        </p:tgtEl>
                                        <p:attrNameLst>
                                          <p:attrName>fill.type</p:attrName>
                                        </p:attrNameLst>
                                      </p:cBhvr>
                                      <p:to>
                                        <p:strVal val="solid"/>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9" presetClass="entr" presetSubtype="0" fill="hold" nodeType="clickEffect">
                                  <p:stCondLst>
                                    <p:cond delay="0"/>
                                  </p:stCondLst>
                                  <p:childTnLst>
                                    <p:set>
                                      <p:cBhvr>
                                        <p:cTn id="48" dur="1" fill="hold">
                                          <p:stCondLst>
                                            <p:cond delay="0"/>
                                          </p:stCondLst>
                                        </p:cTn>
                                        <p:tgtEl>
                                          <p:spTgt spid="157700">
                                            <p:txEl>
                                              <p:pRg st="0" end="0"/>
                                            </p:txEl>
                                          </p:spTgt>
                                        </p:tgtEl>
                                        <p:attrNameLst>
                                          <p:attrName>style.visibility</p:attrName>
                                        </p:attrNameLst>
                                      </p:cBhvr>
                                      <p:to>
                                        <p:strVal val="visible"/>
                                      </p:to>
                                    </p:set>
                                    <p:animEffect transition="in" filter="dissolve">
                                      <p:cBhvr>
                                        <p:cTn id="49" dur="500"/>
                                        <p:tgtEl>
                                          <p:spTgt spid="157700">
                                            <p:txEl>
                                              <p:pRg st="0" end="0"/>
                                            </p:txEl>
                                          </p:spTgt>
                                        </p:tgtEl>
                                      </p:cBhvr>
                                    </p:animEffect>
                                  </p:childTnLst>
                                </p:cTn>
                              </p:par>
                              <p:par>
                                <p:cTn id="50" presetID="9" presetClass="entr" presetSubtype="0" fill="hold" nodeType="withEffect">
                                  <p:stCondLst>
                                    <p:cond delay="0"/>
                                  </p:stCondLst>
                                  <p:childTnLst>
                                    <p:set>
                                      <p:cBhvr>
                                        <p:cTn id="51" dur="1" fill="hold">
                                          <p:stCondLst>
                                            <p:cond delay="0"/>
                                          </p:stCondLst>
                                        </p:cTn>
                                        <p:tgtEl>
                                          <p:spTgt spid="157702"/>
                                        </p:tgtEl>
                                        <p:attrNameLst>
                                          <p:attrName>style.visibility</p:attrName>
                                        </p:attrNameLst>
                                      </p:cBhvr>
                                      <p:to>
                                        <p:strVal val="visible"/>
                                      </p:to>
                                    </p:set>
                                    <p:animEffect transition="in" filter="dissolve">
                                      <p:cBhvr>
                                        <p:cTn id="52" dur="500"/>
                                        <p:tgtEl>
                                          <p:spTgt spid="15770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7" presetClass="entr" presetSubtype="0" fill="hold" nodeType="clickEffect">
                                  <p:stCondLst>
                                    <p:cond delay="0"/>
                                  </p:stCondLst>
                                  <p:iterate type="lt">
                                    <p:tmPct val="50000"/>
                                  </p:iterate>
                                  <p:childTnLst>
                                    <p:set>
                                      <p:cBhvr>
                                        <p:cTn id="56" dur="1" fill="hold">
                                          <p:stCondLst>
                                            <p:cond delay="0"/>
                                          </p:stCondLst>
                                        </p:cTn>
                                        <p:tgtEl>
                                          <p:spTgt spid="157700">
                                            <p:txEl>
                                              <p:pRg st="1" end="1"/>
                                            </p:txEl>
                                          </p:spTgt>
                                        </p:tgtEl>
                                        <p:attrNameLst>
                                          <p:attrName>style.visibility</p:attrName>
                                        </p:attrNameLst>
                                      </p:cBhvr>
                                      <p:to>
                                        <p:strVal val="visible"/>
                                      </p:to>
                                    </p:set>
                                    <p:anim calcmode="discrete" valueType="clr">
                                      <p:cBhvr override="childStyle">
                                        <p:cTn id="57" dur="80"/>
                                        <p:tgtEl>
                                          <p:spTgt spid="157700">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58" dur="80"/>
                                        <p:tgtEl>
                                          <p:spTgt spid="157700">
                                            <p:txEl>
                                              <p:pRg st="1" end="1"/>
                                            </p:txEl>
                                          </p:spTgt>
                                        </p:tgtEl>
                                        <p:attrNameLst>
                                          <p:attrName>fillcolor</p:attrName>
                                        </p:attrNameLst>
                                      </p:cBhvr>
                                      <p:tavLst>
                                        <p:tav tm="0">
                                          <p:val>
                                            <p:clrVal>
                                              <a:schemeClr val="accent2"/>
                                            </p:clrVal>
                                          </p:val>
                                        </p:tav>
                                        <p:tav tm="50000">
                                          <p:val>
                                            <p:clrVal>
                                              <a:schemeClr val="hlink"/>
                                            </p:clrVal>
                                          </p:val>
                                        </p:tav>
                                      </p:tavLst>
                                    </p:anim>
                                    <p:set>
                                      <p:cBhvr>
                                        <p:cTn id="59" dur="80"/>
                                        <p:tgtEl>
                                          <p:spTgt spid="157700">
                                            <p:txEl>
                                              <p:pRg st="1" end="1"/>
                                            </p:txEl>
                                          </p:spTgt>
                                        </p:tgtEl>
                                        <p:attrNameLst>
                                          <p:attrName>fill.type</p:attrName>
                                        </p:attrNameLst>
                                      </p:cBhvr>
                                      <p:to>
                                        <p:strVal val="solid"/>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27" presetClass="entr" presetSubtype="0" fill="hold" nodeType="clickEffect">
                                  <p:stCondLst>
                                    <p:cond delay="0"/>
                                  </p:stCondLst>
                                  <p:iterate type="lt">
                                    <p:tmPct val="50000"/>
                                  </p:iterate>
                                  <p:childTnLst>
                                    <p:set>
                                      <p:cBhvr>
                                        <p:cTn id="63" dur="1" fill="hold">
                                          <p:stCondLst>
                                            <p:cond delay="0"/>
                                          </p:stCondLst>
                                        </p:cTn>
                                        <p:tgtEl>
                                          <p:spTgt spid="157700">
                                            <p:txEl>
                                              <p:pRg st="2" end="2"/>
                                            </p:txEl>
                                          </p:spTgt>
                                        </p:tgtEl>
                                        <p:attrNameLst>
                                          <p:attrName>style.visibility</p:attrName>
                                        </p:attrNameLst>
                                      </p:cBhvr>
                                      <p:to>
                                        <p:strVal val="visible"/>
                                      </p:to>
                                    </p:set>
                                    <p:anim calcmode="discrete" valueType="clr">
                                      <p:cBhvr override="childStyle">
                                        <p:cTn id="64" dur="80"/>
                                        <p:tgtEl>
                                          <p:spTgt spid="157700">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65" dur="80"/>
                                        <p:tgtEl>
                                          <p:spTgt spid="157700">
                                            <p:txEl>
                                              <p:pRg st="2" end="2"/>
                                            </p:txEl>
                                          </p:spTgt>
                                        </p:tgtEl>
                                        <p:attrNameLst>
                                          <p:attrName>fillcolor</p:attrName>
                                        </p:attrNameLst>
                                      </p:cBhvr>
                                      <p:tavLst>
                                        <p:tav tm="0">
                                          <p:val>
                                            <p:clrVal>
                                              <a:schemeClr val="accent2"/>
                                            </p:clrVal>
                                          </p:val>
                                        </p:tav>
                                        <p:tav tm="50000">
                                          <p:val>
                                            <p:clrVal>
                                              <a:schemeClr val="hlink"/>
                                            </p:clrVal>
                                          </p:val>
                                        </p:tav>
                                      </p:tavLst>
                                    </p:anim>
                                    <p:set>
                                      <p:cBhvr>
                                        <p:cTn id="66" dur="80"/>
                                        <p:tgtEl>
                                          <p:spTgt spid="157700">
                                            <p:txEl>
                                              <p:pRg st="2" end="2"/>
                                            </p:txEl>
                                          </p:spTgt>
                                        </p:tgtEl>
                                        <p:attrNameLst>
                                          <p:attrName>fill.type</p:attrName>
                                        </p:attrNameLst>
                                      </p:cBhvr>
                                      <p:to>
                                        <p:strVal val="solid"/>
                                      </p:to>
                                    </p:set>
                                  </p:childTnLst>
                                </p:cTn>
                              </p:par>
                              <p:par>
                                <p:cTn id="67" presetID="9" presetClass="entr" presetSubtype="0" fill="hold" nodeType="withEffect">
                                  <p:stCondLst>
                                    <p:cond delay="0"/>
                                  </p:stCondLst>
                                  <p:childTnLst>
                                    <p:set>
                                      <p:cBhvr>
                                        <p:cTn id="68" dur="1" fill="hold">
                                          <p:stCondLst>
                                            <p:cond delay="0"/>
                                          </p:stCondLst>
                                        </p:cTn>
                                        <p:tgtEl>
                                          <p:spTgt spid="157703"/>
                                        </p:tgtEl>
                                        <p:attrNameLst>
                                          <p:attrName>style.visibility</p:attrName>
                                        </p:attrNameLst>
                                      </p:cBhvr>
                                      <p:to>
                                        <p:strVal val="visible"/>
                                      </p:to>
                                    </p:set>
                                    <p:animEffect transition="in" filter="dissolve">
                                      <p:cBhvr>
                                        <p:cTn id="69" dur="500"/>
                                        <p:tgtEl>
                                          <p:spTgt spid="157703"/>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7" presetClass="entr" presetSubtype="0" fill="hold" nodeType="clickEffect">
                                  <p:stCondLst>
                                    <p:cond delay="0"/>
                                  </p:stCondLst>
                                  <p:iterate type="lt">
                                    <p:tmPct val="50000"/>
                                  </p:iterate>
                                  <p:childTnLst>
                                    <p:set>
                                      <p:cBhvr>
                                        <p:cTn id="73" dur="1" fill="hold">
                                          <p:stCondLst>
                                            <p:cond delay="0"/>
                                          </p:stCondLst>
                                        </p:cTn>
                                        <p:tgtEl>
                                          <p:spTgt spid="157700">
                                            <p:txEl>
                                              <p:pRg st="3" end="3"/>
                                            </p:txEl>
                                          </p:spTgt>
                                        </p:tgtEl>
                                        <p:attrNameLst>
                                          <p:attrName>style.visibility</p:attrName>
                                        </p:attrNameLst>
                                      </p:cBhvr>
                                      <p:to>
                                        <p:strVal val="visible"/>
                                      </p:to>
                                    </p:set>
                                    <p:anim calcmode="discrete" valueType="clr">
                                      <p:cBhvr override="childStyle">
                                        <p:cTn id="74" dur="80"/>
                                        <p:tgtEl>
                                          <p:spTgt spid="157700">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75" dur="80"/>
                                        <p:tgtEl>
                                          <p:spTgt spid="157700">
                                            <p:txEl>
                                              <p:pRg st="3" end="3"/>
                                            </p:txEl>
                                          </p:spTgt>
                                        </p:tgtEl>
                                        <p:attrNameLst>
                                          <p:attrName>fillcolor</p:attrName>
                                        </p:attrNameLst>
                                      </p:cBhvr>
                                      <p:tavLst>
                                        <p:tav tm="0">
                                          <p:val>
                                            <p:clrVal>
                                              <a:schemeClr val="accent2"/>
                                            </p:clrVal>
                                          </p:val>
                                        </p:tav>
                                        <p:tav tm="50000">
                                          <p:val>
                                            <p:clrVal>
                                              <a:schemeClr val="hlink"/>
                                            </p:clrVal>
                                          </p:val>
                                        </p:tav>
                                      </p:tavLst>
                                    </p:anim>
                                    <p:set>
                                      <p:cBhvr>
                                        <p:cTn id="76" dur="80"/>
                                        <p:tgtEl>
                                          <p:spTgt spid="157700">
                                            <p:txEl>
                                              <p:pRg st="3" end="3"/>
                                            </p:txEl>
                                          </p:spTgt>
                                        </p:tgtEl>
                                        <p:attrNameLst>
                                          <p:attrName>fill.type</p:attrName>
                                        </p:attrNameLst>
                                      </p:cBhvr>
                                      <p:to>
                                        <p:strVal val="solid"/>
                                      </p:to>
                                    </p:set>
                                  </p:childTnLst>
                                </p:cTn>
                              </p:par>
                            </p:childTnLst>
                          </p:cTn>
                        </p:par>
                        <p:par>
                          <p:cTn id="77" fill="hold" nodeType="afterGroup">
                            <p:stCondLst>
                              <p:cond delay="2160"/>
                            </p:stCondLst>
                            <p:childTnLst>
                              <p:par>
                                <p:cTn id="78" presetID="27" presetClass="entr" presetSubtype="0" fill="hold" nodeType="afterEffect">
                                  <p:stCondLst>
                                    <p:cond delay="0"/>
                                  </p:stCondLst>
                                  <p:iterate type="lt">
                                    <p:tmPct val="50000"/>
                                  </p:iterate>
                                  <p:childTnLst>
                                    <p:set>
                                      <p:cBhvr>
                                        <p:cTn id="79" dur="1" fill="hold">
                                          <p:stCondLst>
                                            <p:cond delay="0"/>
                                          </p:stCondLst>
                                        </p:cTn>
                                        <p:tgtEl>
                                          <p:spTgt spid="157700">
                                            <p:txEl>
                                              <p:pRg st="4" end="4"/>
                                            </p:txEl>
                                          </p:spTgt>
                                        </p:tgtEl>
                                        <p:attrNameLst>
                                          <p:attrName>style.visibility</p:attrName>
                                        </p:attrNameLst>
                                      </p:cBhvr>
                                      <p:to>
                                        <p:strVal val="visible"/>
                                      </p:to>
                                    </p:set>
                                    <p:anim calcmode="discrete" valueType="clr">
                                      <p:cBhvr override="childStyle">
                                        <p:cTn id="80" dur="80"/>
                                        <p:tgtEl>
                                          <p:spTgt spid="157700">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1" dur="80"/>
                                        <p:tgtEl>
                                          <p:spTgt spid="157700">
                                            <p:txEl>
                                              <p:pRg st="4" end="4"/>
                                            </p:txEl>
                                          </p:spTgt>
                                        </p:tgtEl>
                                        <p:attrNameLst>
                                          <p:attrName>fillcolor</p:attrName>
                                        </p:attrNameLst>
                                      </p:cBhvr>
                                      <p:tavLst>
                                        <p:tav tm="0">
                                          <p:val>
                                            <p:clrVal>
                                              <a:schemeClr val="accent2"/>
                                            </p:clrVal>
                                          </p:val>
                                        </p:tav>
                                        <p:tav tm="50000">
                                          <p:val>
                                            <p:clrVal>
                                              <a:schemeClr val="hlink"/>
                                            </p:clrVal>
                                          </p:val>
                                        </p:tav>
                                      </p:tavLst>
                                    </p:anim>
                                    <p:set>
                                      <p:cBhvr>
                                        <p:cTn id="82" dur="80"/>
                                        <p:tgtEl>
                                          <p:spTgt spid="157700">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2EAC6E87-3791-495D-B474-411F5BD14951}" type="slidenum">
              <a:rPr lang="zh-CN" altLang="en-US" sz="1400">
                <a:latin typeface="Tahoma" panose="020B0604030504040204" pitchFamily="34" charset="0"/>
              </a:rPr>
              <a:pPr/>
              <a:t>41</a:t>
            </a:fld>
            <a:endParaRPr lang="en-US" altLang="zh-CN" sz="1400">
              <a:latin typeface="Tahoma" panose="020B0604030504040204" pitchFamily="34" charset="0"/>
            </a:endParaRPr>
          </a:p>
        </p:txBody>
      </p:sp>
      <p:sp>
        <p:nvSpPr>
          <p:cNvPr id="13314" name="Rectangle 2"/>
          <p:cNvSpPr>
            <a:spLocks noGrp="1" noChangeArrowheads="1"/>
          </p:cNvSpPr>
          <p:nvPr>
            <p:ph type="title"/>
          </p:nvPr>
        </p:nvSpPr>
        <p:spPr>
          <a:xfrm>
            <a:off x="1100138" y="120650"/>
            <a:ext cx="7793037" cy="1462088"/>
          </a:xfrm>
        </p:spPr>
        <p:txBody>
          <a:bodyPr/>
          <a:lstStyle/>
          <a:p>
            <a:pPr eaLnBrk="1" hangingPunct="1"/>
            <a:r>
              <a:rPr lang="en-US" altLang="zh-CN" b="1">
                <a:solidFill>
                  <a:srgbClr val="0000FF"/>
                </a:solidFill>
                <a:latin typeface="Comic Sans MS" panose="030F0702030302020204" pitchFamily="66" charset="0"/>
              </a:rPr>
              <a:t>1.4 The Network Core</a:t>
            </a:r>
          </a:p>
        </p:txBody>
      </p:sp>
      <p:sp>
        <p:nvSpPr>
          <p:cNvPr id="13315" name="Rectangle 3"/>
          <p:cNvSpPr>
            <a:spLocks noGrp="1" noChangeArrowheads="1"/>
          </p:cNvSpPr>
          <p:nvPr>
            <p:ph type="body" sz="half" idx="1"/>
          </p:nvPr>
        </p:nvSpPr>
        <p:spPr>
          <a:xfrm>
            <a:off x="277813" y="1562100"/>
            <a:ext cx="5465762" cy="4995863"/>
          </a:xfrm>
        </p:spPr>
        <p:txBody>
          <a:bodyPr/>
          <a:lstStyle/>
          <a:p>
            <a:pPr eaLnBrk="1" hangingPunct="1">
              <a:spcBef>
                <a:spcPct val="0"/>
              </a:spcBef>
            </a:pPr>
            <a:r>
              <a:rPr lang="en-US" altLang="zh-CN" dirty="0">
                <a:latin typeface="Comic Sans MS" panose="030F0702030302020204" pitchFamily="66" charset="0"/>
              </a:rPr>
              <a:t>Mesh of interconnected routers</a:t>
            </a:r>
          </a:p>
          <a:p>
            <a:pPr eaLnBrk="1" hangingPunct="1">
              <a:spcBef>
                <a:spcPct val="0"/>
              </a:spcBef>
            </a:pPr>
            <a:r>
              <a:rPr lang="en-US" altLang="zh-CN" i="1" u="sng" dirty="0">
                <a:solidFill>
                  <a:srgbClr val="FF0000"/>
                </a:solidFill>
                <a:latin typeface="Comic Sans MS" panose="030F0702030302020204" pitchFamily="66" charset="0"/>
              </a:rPr>
              <a:t>the</a:t>
            </a:r>
            <a:r>
              <a:rPr lang="en-US" altLang="zh-CN" dirty="0">
                <a:solidFill>
                  <a:srgbClr val="FF0000"/>
                </a:solidFill>
                <a:latin typeface="Comic Sans MS" panose="030F0702030302020204" pitchFamily="66" charset="0"/>
              </a:rPr>
              <a:t> fundamental question:</a:t>
            </a:r>
            <a:r>
              <a:rPr lang="en-US" altLang="zh-CN" dirty="0">
                <a:latin typeface="Comic Sans MS" panose="030F0702030302020204" pitchFamily="66" charset="0"/>
              </a:rPr>
              <a:t> how is data transferred through net?</a:t>
            </a:r>
          </a:p>
          <a:p>
            <a:pPr lvl="1" eaLnBrk="1" hangingPunct="1">
              <a:spcBef>
                <a:spcPct val="0"/>
              </a:spcBef>
            </a:pPr>
            <a:r>
              <a:rPr lang="en-US" altLang="zh-CN" sz="2800" dirty="0">
                <a:solidFill>
                  <a:srgbClr val="FF0000"/>
                </a:solidFill>
                <a:latin typeface="Comic Sans MS" panose="030F0702030302020204" pitchFamily="66" charset="0"/>
              </a:rPr>
              <a:t>circuit switching:</a:t>
            </a:r>
            <a:r>
              <a:rPr lang="en-US" altLang="zh-CN" sz="2800" dirty="0">
                <a:latin typeface="Comic Sans MS" panose="030F0702030302020204" pitchFamily="66" charset="0"/>
              </a:rPr>
              <a:t> </a:t>
            </a:r>
            <a:endParaRPr lang="zh-CN" altLang="en-US" sz="2800" b="1" dirty="0">
              <a:solidFill>
                <a:srgbClr val="0000FF"/>
              </a:solidFill>
              <a:latin typeface="Comic Sans MS" panose="030F0702030302020204" pitchFamily="66" charset="0"/>
            </a:endParaRPr>
          </a:p>
          <a:p>
            <a:pPr lvl="2" eaLnBrk="1" hangingPunct="1">
              <a:spcBef>
                <a:spcPct val="0"/>
              </a:spcBef>
            </a:pPr>
            <a:r>
              <a:rPr lang="en-US" altLang="zh-CN" sz="2800" dirty="0">
                <a:latin typeface="Comic Sans MS" panose="030F0702030302020204" pitchFamily="66" charset="0"/>
              </a:rPr>
              <a:t>dedicated circuit per call: telephone net</a:t>
            </a:r>
          </a:p>
          <a:p>
            <a:pPr lvl="1" eaLnBrk="1" hangingPunct="1">
              <a:spcBef>
                <a:spcPct val="0"/>
              </a:spcBef>
            </a:pPr>
            <a:r>
              <a:rPr lang="en-US" altLang="zh-CN" sz="2800" dirty="0">
                <a:solidFill>
                  <a:srgbClr val="FF0000"/>
                </a:solidFill>
                <a:latin typeface="Comic Sans MS" panose="030F0702030302020204" pitchFamily="66" charset="0"/>
              </a:rPr>
              <a:t>packet-switching:</a:t>
            </a:r>
            <a:r>
              <a:rPr lang="en-US" altLang="zh-CN" sz="2800" b="1" dirty="0">
                <a:solidFill>
                  <a:srgbClr val="0000FF"/>
                </a:solidFill>
                <a:latin typeface="Comic Sans MS" panose="030F0702030302020204" pitchFamily="66" charset="0"/>
              </a:rPr>
              <a:t> </a:t>
            </a:r>
            <a:endParaRPr lang="zh-CN" altLang="en-US" sz="2800" b="1" dirty="0">
              <a:solidFill>
                <a:srgbClr val="0000FF"/>
              </a:solidFill>
              <a:latin typeface="Comic Sans MS" panose="030F0702030302020204" pitchFamily="66" charset="0"/>
            </a:endParaRPr>
          </a:p>
          <a:p>
            <a:pPr lvl="2" eaLnBrk="1" hangingPunct="1">
              <a:spcBef>
                <a:spcPct val="0"/>
              </a:spcBef>
            </a:pPr>
            <a:r>
              <a:rPr lang="en-US" altLang="zh-CN" sz="2800" dirty="0">
                <a:latin typeface="Comic Sans MS" panose="030F0702030302020204" pitchFamily="66" charset="0"/>
              </a:rPr>
              <a:t>data sent thru net in discrete “chunks”</a:t>
            </a:r>
          </a:p>
        </p:txBody>
      </p:sp>
      <p:sp>
        <p:nvSpPr>
          <p:cNvPr id="9236" name="Freeform 708"/>
          <p:cNvSpPr>
            <a:spLocks/>
          </p:cNvSpPr>
          <p:nvPr/>
        </p:nvSpPr>
        <p:spPr bwMode="auto">
          <a:xfrm>
            <a:off x="7345363" y="2789238"/>
            <a:ext cx="1798637" cy="167481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237" name="Freeform 709"/>
          <p:cNvSpPr>
            <a:spLocks/>
          </p:cNvSpPr>
          <p:nvPr/>
        </p:nvSpPr>
        <p:spPr bwMode="auto">
          <a:xfrm>
            <a:off x="5465763" y="2646363"/>
            <a:ext cx="1866900" cy="1589087"/>
          </a:xfrm>
          <a:custGeom>
            <a:avLst/>
            <a:gdLst>
              <a:gd name="T0" fmla="*/ 2147483647 w 1340"/>
              <a:gd name="T1" fmla="*/ 2147483647 h 1191"/>
              <a:gd name="T2" fmla="*/ 2147483647 w 1340"/>
              <a:gd name="T3" fmla="*/ 2147483647 h 1191"/>
              <a:gd name="T4" fmla="*/ 2147483647 w 1340"/>
              <a:gd name="T5" fmla="*/ 2147483647 h 1191"/>
              <a:gd name="T6" fmla="*/ 2147483647 w 1340"/>
              <a:gd name="T7" fmla="*/ 2147483647 h 1191"/>
              <a:gd name="T8" fmla="*/ 2147483647 w 1340"/>
              <a:gd name="T9" fmla="*/ 2147483647 h 1191"/>
              <a:gd name="T10" fmla="*/ 2147483647 w 1340"/>
              <a:gd name="T11" fmla="*/ 2147483647 h 1191"/>
              <a:gd name="T12" fmla="*/ 2147483647 w 1340"/>
              <a:gd name="T13" fmla="*/ 2147483647 h 1191"/>
              <a:gd name="T14" fmla="*/ 2147483647 w 1340"/>
              <a:gd name="T15" fmla="*/ 2147483647 h 1191"/>
              <a:gd name="T16" fmla="*/ 2147483647 w 1340"/>
              <a:gd name="T17" fmla="*/ 2147483647 h 1191"/>
              <a:gd name="T18" fmla="*/ 2147483647 w 1340"/>
              <a:gd name="T19" fmla="*/ 2147483647 h 1191"/>
              <a:gd name="T20" fmla="*/ 2147483647 w 1340"/>
              <a:gd name="T21" fmla="*/ 2147483647 h 1191"/>
              <a:gd name="T22" fmla="*/ 2147483647 w 1340"/>
              <a:gd name="T23" fmla="*/ 2147483647 h 11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0"/>
              <a:gd name="T37" fmla="*/ 0 h 1191"/>
              <a:gd name="T38" fmla="*/ 1340 w 1340"/>
              <a:gd name="T39" fmla="*/ 1191 h 119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238" name="Freeform 710"/>
          <p:cNvSpPr>
            <a:spLocks/>
          </p:cNvSpPr>
          <p:nvPr/>
        </p:nvSpPr>
        <p:spPr bwMode="auto">
          <a:xfrm>
            <a:off x="5834063" y="4097338"/>
            <a:ext cx="2974975" cy="2219325"/>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9239" name="Group 711"/>
          <p:cNvGrpSpPr>
            <a:grpSpLocks/>
          </p:cNvGrpSpPr>
          <p:nvPr/>
        </p:nvGrpSpPr>
        <p:grpSpPr bwMode="auto">
          <a:xfrm>
            <a:off x="5583238" y="2781300"/>
            <a:ext cx="733425" cy="319088"/>
            <a:chOff x="3552" y="246"/>
            <a:chExt cx="527" cy="248"/>
          </a:xfrm>
        </p:grpSpPr>
        <p:graphicFrame>
          <p:nvGraphicFramePr>
            <p:cNvPr id="9231" name="Object 76"/>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9217" name="Clip" r:id="rId4" imgW="1307263" imgH="1084139" progId="MS_ClipArt_Gallery.2">
                    <p:embed/>
                  </p:oleObj>
                </mc:Choice>
                <mc:Fallback>
                  <p:oleObj name="Clip" r:id="rId4" imgW="1307263" imgH="1084139" progId="MS_ClipArt_Gallery.2">
                    <p:embed/>
                    <p:pic>
                      <p:nvPicPr>
                        <p:cNvPr id="9231" name="Object 7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32" name="Object 77"/>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9218" name="Clip" r:id="rId6" imgW="681706" imgH="480401" progId="MS_ClipArt_Gallery.2">
                    <p:embed/>
                  </p:oleObj>
                </mc:Choice>
                <mc:Fallback>
                  <p:oleObj name="Clip" r:id="rId6" imgW="681706" imgH="480401" progId="MS_ClipArt_Gallery.2">
                    <p:embed/>
                    <p:pic>
                      <p:nvPicPr>
                        <p:cNvPr id="9232" name="Object 7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456" name="Line 714"/>
            <p:cNvSpPr>
              <a:spLocks noChangeShapeType="1"/>
            </p:cNvSpPr>
            <p:nvPr/>
          </p:nvSpPr>
          <p:spPr bwMode="auto">
            <a:xfrm flipV="1">
              <a:off x="3844" y="434"/>
              <a:ext cx="8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240" name="Group 715"/>
          <p:cNvGrpSpPr>
            <a:grpSpLocks/>
          </p:cNvGrpSpPr>
          <p:nvPr/>
        </p:nvGrpSpPr>
        <p:grpSpPr bwMode="auto">
          <a:xfrm>
            <a:off x="5583238" y="3376613"/>
            <a:ext cx="733425" cy="319087"/>
            <a:chOff x="3552" y="246"/>
            <a:chExt cx="527" cy="248"/>
          </a:xfrm>
        </p:grpSpPr>
        <p:graphicFrame>
          <p:nvGraphicFramePr>
            <p:cNvPr id="9229" name="Object 74"/>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9219" name="Clip" r:id="rId8" imgW="1307263" imgH="1084139" progId="MS_ClipArt_Gallery.2">
                    <p:embed/>
                  </p:oleObj>
                </mc:Choice>
                <mc:Fallback>
                  <p:oleObj name="Clip" r:id="rId8" imgW="1307263" imgH="1084139" progId="MS_ClipArt_Gallery.2">
                    <p:embed/>
                    <p:pic>
                      <p:nvPicPr>
                        <p:cNvPr id="9229" name="Object 7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30" name="Object 75"/>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9220" name="Clip" r:id="rId9" imgW="681706" imgH="480401" progId="MS_ClipArt_Gallery.2">
                    <p:embed/>
                  </p:oleObj>
                </mc:Choice>
                <mc:Fallback>
                  <p:oleObj name="Clip" r:id="rId9" imgW="681706" imgH="480401" progId="MS_ClipArt_Gallery.2">
                    <p:embed/>
                    <p:pic>
                      <p:nvPicPr>
                        <p:cNvPr id="9230" name="Object 7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455" name="Line 718"/>
            <p:cNvSpPr>
              <a:spLocks noChangeShapeType="1"/>
            </p:cNvSpPr>
            <p:nvPr/>
          </p:nvSpPr>
          <p:spPr bwMode="auto">
            <a:xfrm flipV="1">
              <a:off x="3844" y="434"/>
              <a:ext cx="8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241" name="Group 719"/>
          <p:cNvGrpSpPr>
            <a:grpSpLocks/>
          </p:cNvGrpSpPr>
          <p:nvPr/>
        </p:nvGrpSpPr>
        <p:grpSpPr bwMode="auto">
          <a:xfrm>
            <a:off x="5959475" y="3163888"/>
            <a:ext cx="69850" cy="214312"/>
            <a:chOff x="3842" y="406"/>
            <a:chExt cx="51" cy="167"/>
          </a:xfrm>
        </p:grpSpPr>
        <p:sp>
          <p:nvSpPr>
            <p:cNvPr id="9452" name="Oval 720"/>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453" name="Oval 721"/>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454" name="Oval 722"/>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9242" name="Group 723"/>
          <p:cNvGrpSpPr>
            <a:grpSpLocks/>
          </p:cNvGrpSpPr>
          <p:nvPr/>
        </p:nvGrpSpPr>
        <p:grpSpPr bwMode="auto">
          <a:xfrm>
            <a:off x="6429375" y="3667125"/>
            <a:ext cx="209550" cy="395288"/>
            <a:chOff x="4180" y="783"/>
            <a:chExt cx="150" cy="307"/>
          </a:xfrm>
        </p:grpSpPr>
        <p:sp>
          <p:nvSpPr>
            <p:cNvPr id="9444" name="AutoShape 724"/>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445" name="Rectangle 725"/>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446" name="Rectangle 726"/>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447" name="AutoShape 727"/>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448" name="Line 728"/>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49" name="Line 729"/>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50" name="Rectangle 730"/>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451" name="Rectangle 731"/>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9243" name="Group 732"/>
          <p:cNvGrpSpPr>
            <a:grpSpLocks/>
          </p:cNvGrpSpPr>
          <p:nvPr/>
        </p:nvGrpSpPr>
        <p:grpSpPr bwMode="auto">
          <a:xfrm rot="-5400000">
            <a:off x="6742113" y="3744913"/>
            <a:ext cx="80962" cy="233362"/>
            <a:chOff x="3842" y="406"/>
            <a:chExt cx="51" cy="167"/>
          </a:xfrm>
        </p:grpSpPr>
        <p:sp>
          <p:nvSpPr>
            <p:cNvPr id="9441" name="Oval 733"/>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442" name="Oval 734"/>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443" name="Oval 735"/>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9244" name="Line 736"/>
          <p:cNvSpPr>
            <a:spLocks noChangeShapeType="1"/>
          </p:cNvSpPr>
          <p:nvPr/>
        </p:nvSpPr>
        <p:spPr bwMode="auto">
          <a:xfrm>
            <a:off x="6565900" y="3575050"/>
            <a:ext cx="495300" cy="15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45" name="Line 737"/>
          <p:cNvSpPr>
            <a:spLocks noChangeShapeType="1"/>
          </p:cNvSpPr>
          <p:nvPr/>
        </p:nvSpPr>
        <p:spPr bwMode="auto">
          <a:xfrm>
            <a:off x="6569075" y="3571875"/>
            <a:ext cx="1588" cy="952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46" name="Line 738"/>
          <p:cNvSpPr>
            <a:spLocks noChangeShapeType="1"/>
          </p:cNvSpPr>
          <p:nvPr/>
        </p:nvSpPr>
        <p:spPr bwMode="auto">
          <a:xfrm>
            <a:off x="7064375" y="3570288"/>
            <a:ext cx="1588" cy="825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47" name="Line 739"/>
          <p:cNvSpPr>
            <a:spLocks noChangeShapeType="1"/>
          </p:cNvSpPr>
          <p:nvPr/>
        </p:nvSpPr>
        <p:spPr bwMode="auto">
          <a:xfrm>
            <a:off x="6265863" y="3035300"/>
            <a:ext cx="288925" cy="2651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48" name="Line 740"/>
          <p:cNvSpPr>
            <a:spLocks noChangeShapeType="1"/>
          </p:cNvSpPr>
          <p:nvPr/>
        </p:nvSpPr>
        <p:spPr bwMode="auto">
          <a:xfrm flipV="1">
            <a:off x="6278563" y="3321050"/>
            <a:ext cx="276225" cy="330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49" name="Line 741"/>
          <p:cNvSpPr>
            <a:spLocks noChangeShapeType="1"/>
          </p:cNvSpPr>
          <p:nvPr/>
        </p:nvSpPr>
        <p:spPr bwMode="auto">
          <a:xfrm flipV="1">
            <a:off x="6805613" y="3406775"/>
            <a:ext cx="1587" cy="1635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250" name="Group 742"/>
          <p:cNvGrpSpPr>
            <a:grpSpLocks/>
          </p:cNvGrpSpPr>
          <p:nvPr/>
        </p:nvGrpSpPr>
        <p:grpSpPr bwMode="auto">
          <a:xfrm>
            <a:off x="6924675" y="3644900"/>
            <a:ext cx="209550" cy="395288"/>
            <a:chOff x="4180" y="783"/>
            <a:chExt cx="150" cy="307"/>
          </a:xfrm>
        </p:grpSpPr>
        <p:sp>
          <p:nvSpPr>
            <p:cNvPr id="9433" name="AutoShape 743"/>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434" name="Rectangle 744"/>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435" name="Rectangle 745"/>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436" name="AutoShape 746"/>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437" name="Line 747"/>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8" name="Line 748"/>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9" name="Rectangle 749"/>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440" name="Rectangle 750"/>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9251" name="Group 751"/>
          <p:cNvGrpSpPr>
            <a:grpSpLocks/>
          </p:cNvGrpSpPr>
          <p:nvPr/>
        </p:nvGrpSpPr>
        <p:grpSpPr bwMode="auto">
          <a:xfrm>
            <a:off x="5967413" y="4264025"/>
            <a:ext cx="479425" cy="925513"/>
            <a:chOff x="3314" y="1248"/>
            <a:chExt cx="344" cy="694"/>
          </a:xfrm>
        </p:grpSpPr>
        <p:graphicFrame>
          <p:nvGraphicFramePr>
            <p:cNvPr id="9227" name="Object 72"/>
            <p:cNvGraphicFramePr>
              <a:graphicFrameLocks noChangeAspect="1"/>
            </p:cNvGraphicFramePr>
            <p:nvPr/>
          </p:nvGraphicFramePr>
          <p:xfrm>
            <a:off x="3314" y="1248"/>
            <a:ext cx="299" cy="248"/>
          </p:xfrm>
          <a:graphic>
            <a:graphicData uri="http://schemas.openxmlformats.org/presentationml/2006/ole">
              <mc:AlternateContent xmlns:mc="http://schemas.openxmlformats.org/markup-compatibility/2006">
                <mc:Choice xmlns:v="urn:schemas-microsoft-com:vml" Requires="v">
                  <p:oleObj spid="_x0000_s9221" name="Clip" r:id="rId10" imgW="1307263" imgH="1084139" progId="MS_ClipArt_Gallery.2">
                    <p:embed/>
                  </p:oleObj>
                </mc:Choice>
                <mc:Fallback>
                  <p:oleObj name="Clip" r:id="rId10" imgW="1307263" imgH="1084139" progId="MS_ClipArt_Gallery.2">
                    <p:embed/>
                    <p:pic>
                      <p:nvPicPr>
                        <p:cNvPr id="9227" name="Object 7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4" y="1248"/>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426" name="Line 753"/>
            <p:cNvSpPr>
              <a:spLocks noChangeShapeType="1"/>
            </p:cNvSpPr>
            <p:nvPr/>
          </p:nvSpPr>
          <p:spPr bwMode="auto">
            <a:xfrm flipV="1">
              <a:off x="3606" y="1433"/>
              <a:ext cx="52"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9228" name="Object 73"/>
            <p:cNvGraphicFramePr>
              <a:graphicFrameLocks noChangeAspect="1"/>
            </p:cNvGraphicFramePr>
            <p:nvPr/>
          </p:nvGraphicFramePr>
          <p:xfrm>
            <a:off x="3314" y="1694"/>
            <a:ext cx="299" cy="248"/>
          </p:xfrm>
          <a:graphic>
            <a:graphicData uri="http://schemas.openxmlformats.org/presentationml/2006/ole">
              <mc:AlternateContent xmlns:mc="http://schemas.openxmlformats.org/markup-compatibility/2006">
                <mc:Choice xmlns:v="urn:schemas-microsoft-com:vml" Requires="v">
                  <p:oleObj spid="_x0000_s9222" name="Clip" r:id="rId11" imgW="1307263" imgH="1084139" progId="MS_ClipArt_Gallery.2">
                    <p:embed/>
                  </p:oleObj>
                </mc:Choice>
                <mc:Fallback>
                  <p:oleObj name="Clip" r:id="rId11" imgW="1307263" imgH="1084139" progId="MS_ClipArt_Gallery.2">
                    <p:embed/>
                    <p:pic>
                      <p:nvPicPr>
                        <p:cNvPr id="9228" name="Object 7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4" y="1694"/>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427" name="Line 755"/>
            <p:cNvSpPr>
              <a:spLocks noChangeShapeType="1"/>
            </p:cNvSpPr>
            <p:nvPr/>
          </p:nvSpPr>
          <p:spPr bwMode="auto">
            <a:xfrm flipV="1">
              <a:off x="3606" y="1882"/>
              <a:ext cx="5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428" name="Group 756"/>
            <p:cNvGrpSpPr>
              <a:grpSpLocks/>
            </p:cNvGrpSpPr>
            <p:nvPr/>
          </p:nvGrpSpPr>
          <p:grpSpPr bwMode="auto">
            <a:xfrm>
              <a:off x="3404" y="1504"/>
              <a:ext cx="51" cy="167"/>
              <a:chOff x="3842" y="406"/>
              <a:chExt cx="51" cy="167"/>
            </a:xfrm>
          </p:grpSpPr>
          <p:sp>
            <p:nvSpPr>
              <p:cNvPr id="9430" name="Oval 757"/>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431" name="Oval 758"/>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432" name="Oval 759"/>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9429" name="Line 760"/>
            <p:cNvSpPr>
              <a:spLocks noChangeShapeType="1"/>
            </p:cNvSpPr>
            <p:nvPr/>
          </p:nvSpPr>
          <p:spPr bwMode="auto">
            <a:xfrm>
              <a:off x="3654" y="1431"/>
              <a:ext cx="0" cy="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9218" name="Object 63"/>
          <p:cNvGraphicFramePr>
            <a:graphicFrameLocks noChangeAspect="1"/>
          </p:cNvGraphicFramePr>
          <p:nvPr/>
        </p:nvGraphicFramePr>
        <p:xfrm>
          <a:off x="6835775" y="5273675"/>
          <a:ext cx="417513" cy="331788"/>
        </p:xfrm>
        <a:graphic>
          <a:graphicData uri="http://schemas.openxmlformats.org/presentationml/2006/ole">
            <mc:AlternateContent xmlns:mc="http://schemas.openxmlformats.org/markup-compatibility/2006">
              <mc:Choice xmlns:v="urn:schemas-microsoft-com:vml" Requires="v">
                <p:oleObj spid="_x0000_s9223" name="Clip" r:id="rId12" imgW="1307263" imgH="1084139" progId="MS_ClipArt_Gallery.2">
                  <p:embed/>
                </p:oleObj>
              </mc:Choice>
              <mc:Fallback>
                <p:oleObj name="Clip" r:id="rId12" imgW="1307263" imgH="1084139" progId="MS_ClipArt_Gallery.2">
                  <p:embed/>
                  <p:pic>
                    <p:nvPicPr>
                      <p:cNvPr id="9218" name="Object 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5775" y="5273675"/>
                        <a:ext cx="417513"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9" name="Object 64"/>
          <p:cNvGraphicFramePr>
            <a:graphicFrameLocks noChangeAspect="1"/>
          </p:cNvGraphicFramePr>
          <p:nvPr/>
        </p:nvGraphicFramePr>
        <p:xfrm>
          <a:off x="6221413" y="5262563"/>
          <a:ext cx="415925" cy="330200"/>
        </p:xfrm>
        <a:graphic>
          <a:graphicData uri="http://schemas.openxmlformats.org/presentationml/2006/ole">
            <mc:AlternateContent xmlns:mc="http://schemas.openxmlformats.org/markup-compatibility/2006">
              <mc:Choice xmlns:v="urn:schemas-microsoft-com:vml" Requires="v">
                <p:oleObj spid="_x0000_s9224" name="Clip" r:id="rId13" imgW="1307263" imgH="1084139" progId="MS_ClipArt_Gallery.2">
                  <p:embed/>
                </p:oleObj>
              </mc:Choice>
              <mc:Fallback>
                <p:oleObj name="Clip" r:id="rId13" imgW="1307263" imgH="1084139" progId="MS_ClipArt_Gallery.2">
                  <p:embed/>
                  <p:pic>
                    <p:nvPicPr>
                      <p:cNvPr id="9219" name="Object 6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1413" y="5262563"/>
                        <a:ext cx="4159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52" name="Oval 763"/>
          <p:cNvSpPr>
            <a:spLocks noChangeArrowheads="1"/>
          </p:cNvSpPr>
          <p:nvPr/>
        </p:nvSpPr>
        <p:spPr bwMode="auto">
          <a:xfrm rot="-5400000">
            <a:off x="6638132" y="5366544"/>
            <a:ext cx="63500" cy="6508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253" name="Oval 764"/>
          <p:cNvSpPr>
            <a:spLocks noChangeArrowheads="1"/>
          </p:cNvSpPr>
          <p:nvPr/>
        </p:nvSpPr>
        <p:spPr bwMode="auto">
          <a:xfrm rot="-5400000">
            <a:off x="6723063" y="5364162"/>
            <a:ext cx="63500" cy="6667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254" name="Oval 765"/>
          <p:cNvSpPr>
            <a:spLocks noChangeArrowheads="1"/>
          </p:cNvSpPr>
          <p:nvPr/>
        </p:nvSpPr>
        <p:spPr bwMode="auto">
          <a:xfrm rot="-5400000">
            <a:off x="6800851" y="5368925"/>
            <a:ext cx="61912" cy="6508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255" name="Line 766"/>
          <p:cNvSpPr>
            <a:spLocks noChangeShapeType="1"/>
          </p:cNvSpPr>
          <p:nvPr/>
        </p:nvSpPr>
        <p:spPr bwMode="auto">
          <a:xfrm rot="-5400000">
            <a:off x="7060406" y="5249069"/>
            <a:ext cx="60325"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56" name="Line 767"/>
          <p:cNvSpPr>
            <a:spLocks noChangeShapeType="1"/>
          </p:cNvSpPr>
          <p:nvPr/>
        </p:nvSpPr>
        <p:spPr bwMode="auto">
          <a:xfrm rot="5400000" flipH="1">
            <a:off x="6434138" y="5240338"/>
            <a:ext cx="635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57" name="Line 768"/>
          <p:cNvSpPr>
            <a:spLocks noChangeShapeType="1"/>
          </p:cNvSpPr>
          <p:nvPr/>
        </p:nvSpPr>
        <p:spPr bwMode="auto">
          <a:xfrm rot="16200000" flipV="1">
            <a:off x="6781007" y="4901406"/>
            <a:ext cx="0" cy="6270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58" name="Line 769"/>
          <p:cNvSpPr>
            <a:spLocks noChangeShapeType="1"/>
          </p:cNvSpPr>
          <p:nvPr/>
        </p:nvSpPr>
        <p:spPr bwMode="auto">
          <a:xfrm flipV="1">
            <a:off x="6446838" y="4840288"/>
            <a:ext cx="93662" cy="3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59" name="Line 770"/>
          <p:cNvSpPr>
            <a:spLocks noChangeShapeType="1"/>
          </p:cNvSpPr>
          <p:nvPr/>
        </p:nvSpPr>
        <p:spPr bwMode="auto">
          <a:xfrm>
            <a:off x="7048500" y="4886325"/>
            <a:ext cx="303213" cy="385763"/>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60" name="Line 771"/>
          <p:cNvSpPr>
            <a:spLocks noChangeShapeType="1"/>
          </p:cNvSpPr>
          <p:nvPr/>
        </p:nvSpPr>
        <p:spPr bwMode="auto">
          <a:xfrm flipH="1">
            <a:off x="7843838" y="4883150"/>
            <a:ext cx="279400" cy="392113"/>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9220" name="Object 65"/>
          <p:cNvGraphicFramePr>
            <a:graphicFrameLocks noChangeAspect="1"/>
          </p:cNvGraphicFramePr>
          <p:nvPr/>
        </p:nvGraphicFramePr>
        <p:xfrm>
          <a:off x="8021638" y="4435475"/>
          <a:ext cx="203200" cy="241300"/>
        </p:xfrm>
        <a:graphic>
          <a:graphicData uri="http://schemas.openxmlformats.org/presentationml/2006/ole">
            <mc:AlternateContent xmlns:mc="http://schemas.openxmlformats.org/markup-compatibility/2006">
              <mc:Choice xmlns:v="urn:schemas-microsoft-com:vml" Requires="v">
                <p:oleObj spid="_x0000_s9225" name="Clip" r:id="rId14" imgW="982811" imgH="1208363" progId="MS_ClipArt_Gallery.2">
                  <p:embed/>
                </p:oleObj>
              </mc:Choice>
              <mc:Fallback>
                <p:oleObj name="Clip" r:id="rId14" imgW="982811" imgH="1208363" progId="MS_ClipArt_Gallery.2">
                  <p:embed/>
                  <p:pic>
                    <p:nvPicPr>
                      <p:cNvPr id="9220" name="Object 6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021638" y="4435475"/>
                        <a:ext cx="203200"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1" name="Object 66"/>
          <p:cNvGraphicFramePr>
            <a:graphicFrameLocks noChangeAspect="1"/>
          </p:cNvGraphicFramePr>
          <p:nvPr/>
        </p:nvGraphicFramePr>
        <p:xfrm>
          <a:off x="6684963" y="4516438"/>
          <a:ext cx="203200" cy="239712"/>
        </p:xfrm>
        <a:graphic>
          <a:graphicData uri="http://schemas.openxmlformats.org/presentationml/2006/ole">
            <mc:AlternateContent xmlns:mc="http://schemas.openxmlformats.org/markup-compatibility/2006">
              <mc:Choice xmlns:v="urn:schemas-microsoft-com:vml" Requires="v">
                <p:oleObj spid="_x0000_s9226" name="Clip" r:id="rId16" imgW="982811" imgH="1208363" progId="MS_ClipArt_Gallery.2">
                  <p:embed/>
                </p:oleObj>
              </mc:Choice>
              <mc:Fallback>
                <p:oleObj name="Clip" r:id="rId16" imgW="982811" imgH="1208363" progId="MS_ClipArt_Gallery.2">
                  <p:embed/>
                  <p:pic>
                    <p:nvPicPr>
                      <p:cNvPr id="9221" name="Object 6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684963" y="4516438"/>
                        <a:ext cx="203200" cy="239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61" name="Freeform 774"/>
          <p:cNvSpPr>
            <a:spLocks/>
          </p:cNvSpPr>
          <p:nvPr/>
        </p:nvSpPr>
        <p:spPr bwMode="auto">
          <a:xfrm>
            <a:off x="6765925" y="4291013"/>
            <a:ext cx="1354138" cy="304800"/>
          </a:xfrm>
          <a:custGeom>
            <a:avLst/>
            <a:gdLst>
              <a:gd name="T0" fmla="*/ 0 w 972"/>
              <a:gd name="T1" fmla="*/ 2147483647 h 228"/>
              <a:gd name="T2" fmla="*/ 2147483647 w 972"/>
              <a:gd name="T3" fmla="*/ 2147483647 h 228"/>
              <a:gd name="T4" fmla="*/ 2147483647 w 972"/>
              <a:gd name="T5" fmla="*/ 2147483647 h 228"/>
              <a:gd name="T6" fmla="*/ 0 60000 65536"/>
              <a:gd name="T7" fmla="*/ 0 60000 65536"/>
              <a:gd name="T8" fmla="*/ 0 60000 65536"/>
              <a:gd name="T9" fmla="*/ 0 w 972"/>
              <a:gd name="T10" fmla="*/ 0 h 228"/>
              <a:gd name="T11" fmla="*/ 972 w 972"/>
              <a:gd name="T12" fmla="*/ 228 h 228"/>
            </a:gdLst>
            <a:ahLst/>
            <a:cxnLst>
              <a:cxn ang="T6">
                <a:pos x="T0" y="T1"/>
              </a:cxn>
              <a:cxn ang="T7">
                <a:pos x="T2" y="T3"/>
              </a:cxn>
              <a:cxn ang="T8">
                <a:pos x="T4" y="T5"/>
              </a:cxn>
            </a:cxnLst>
            <a:rect l="T9" t="T10" r="T11" b="T12"/>
            <a:pathLst>
              <a:path w="972" h="228">
                <a:moveTo>
                  <a:pt x="0" y="228"/>
                </a:moveTo>
                <a:cubicBezTo>
                  <a:pt x="135" y="123"/>
                  <a:pt x="270" y="18"/>
                  <a:pt x="432" y="9"/>
                </a:cubicBezTo>
                <a:cubicBezTo>
                  <a:pt x="594" y="0"/>
                  <a:pt x="783" y="85"/>
                  <a:pt x="972" y="171"/>
                </a:cubicBezTo>
              </a:path>
            </a:pathLst>
          </a:custGeom>
          <a:noFill/>
          <a:ln w="381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9262" name="Group 775"/>
          <p:cNvGrpSpPr>
            <a:grpSpLocks/>
          </p:cNvGrpSpPr>
          <p:nvPr/>
        </p:nvGrpSpPr>
        <p:grpSpPr bwMode="auto">
          <a:xfrm>
            <a:off x="7032625" y="5713413"/>
            <a:ext cx="406400" cy="427037"/>
            <a:chOff x="2870" y="1518"/>
            <a:chExt cx="292" cy="320"/>
          </a:xfrm>
        </p:grpSpPr>
        <p:graphicFrame>
          <p:nvGraphicFramePr>
            <p:cNvPr id="9225" name="Object 70"/>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9227" name="Clip" r:id="rId17" imgW="826829" imgH="840406" progId="MS_ClipArt_Gallery.2">
                    <p:embed/>
                  </p:oleObj>
                </mc:Choice>
                <mc:Fallback>
                  <p:oleObj name="Clip" r:id="rId17" imgW="826829" imgH="840406" progId="MS_ClipArt_Gallery.2">
                    <p:embed/>
                    <p:pic>
                      <p:nvPicPr>
                        <p:cNvPr id="9225" name="Object 7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6" name="Object 71"/>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9228" name="Clip" r:id="rId19" imgW="1268295" imgH="1199426" progId="MS_ClipArt_Gallery.2">
                    <p:embed/>
                  </p:oleObj>
                </mc:Choice>
                <mc:Fallback>
                  <p:oleObj name="Clip" r:id="rId19" imgW="1268295" imgH="1199426" progId="MS_ClipArt_Gallery.2">
                    <p:embed/>
                    <p:pic>
                      <p:nvPicPr>
                        <p:cNvPr id="9226" name="Object 7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9263" name="Group 778"/>
          <p:cNvGrpSpPr>
            <a:grpSpLocks/>
          </p:cNvGrpSpPr>
          <p:nvPr/>
        </p:nvGrpSpPr>
        <p:grpSpPr bwMode="auto">
          <a:xfrm>
            <a:off x="7810500" y="5745163"/>
            <a:ext cx="406400" cy="427037"/>
            <a:chOff x="2870" y="1518"/>
            <a:chExt cx="292" cy="320"/>
          </a:xfrm>
        </p:grpSpPr>
        <p:graphicFrame>
          <p:nvGraphicFramePr>
            <p:cNvPr id="9223" name="Object 68"/>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9229" name="Clip" r:id="rId21" imgW="826829" imgH="840406" progId="MS_ClipArt_Gallery.2">
                    <p:embed/>
                  </p:oleObj>
                </mc:Choice>
                <mc:Fallback>
                  <p:oleObj name="Clip" r:id="rId21" imgW="826829" imgH="840406" progId="MS_ClipArt_Gallery.2">
                    <p:embed/>
                    <p:pic>
                      <p:nvPicPr>
                        <p:cNvPr id="9223" name="Object 6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4" name="Object 69"/>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9230" name="Clip" r:id="rId22" imgW="1268295" imgH="1199426" progId="MS_ClipArt_Gallery.2">
                    <p:embed/>
                  </p:oleObj>
                </mc:Choice>
                <mc:Fallback>
                  <p:oleObj name="Clip" r:id="rId22" imgW="1268295" imgH="1199426" progId="MS_ClipArt_Gallery.2">
                    <p:embed/>
                    <p:pic>
                      <p:nvPicPr>
                        <p:cNvPr id="9224" name="Object 6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9264" name="Group 781"/>
          <p:cNvGrpSpPr>
            <a:grpSpLocks/>
          </p:cNvGrpSpPr>
          <p:nvPr/>
        </p:nvGrpSpPr>
        <p:grpSpPr bwMode="auto">
          <a:xfrm>
            <a:off x="7396163" y="5461000"/>
            <a:ext cx="379412" cy="376238"/>
            <a:chOff x="4733" y="2082"/>
            <a:chExt cx="272" cy="282"/>
          </a:xfrm>
        </p:grpSpPr>
        <p:graphicFrame>
          <p:nvGraphicFramePr>
            <p:cNvPr id="9222" name="Object 67"/>
            <p:cNvGraphicFramePr>
              <a:graphicFrameLocks noChangeAspect="1"/>
            </p:cNvGraphicFramePr>
            <p:nvPr/>
          </p:nvGraphicFramePr>
          <p:xfrm>
            <a:off x="4733" y="2082"/>
            <a:ext cx="272" cy="282"/>
          </p:xfrm>
          <a:graphic>
            <a:graphicData uri="http://schemas.openxmlformats.org/presentationml/2006/ole">
              <mc:AlternateContent xmlns:mc="http://schemas.openxmlformats.org/markup-compatibility/2006">
                <mc:Choice xmlns:v="urn:schemas-microsoft-com:vml" Requires="v">
                  <p:oleObj spid="_x0000_s9231" name="Clip" r:id="rId23" imgW="826829" imgH="840406" progId="MS_ClipArt_Gallery.2">
                    <p:embed/>
                  </p:oleObj>
                </mc:Choice>
                <mc:Fallback>
                  <p:oleObj name="Clip" r:id="rId23" imgW="826829" imgH="840406" progId="MS_ClipArt_Gallery.2">
                    <p:embed/>
                    <p:pic>
                      <p:nvPicPr>
                        <p:cNvPr id="9222" name="Object 6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33" y="2082"/>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425" name="Rectangle 783"/>
            <p:cNvSpPr>
              <a:spLocks noChangeArrowheads="1"/>
            </p:cNvSpPr>
            <p:nvPr/>
          </p:nvSpPr>
          <p:spPr bwMode="auto">
            <a:xfrm>
              <a:off x="4812" y="2181"/>
              <a:ext cx="192" cy="183"/>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9265" name="Line 784"/>
          <p:cNvSpPr>
            <a:spLocks noChangeShapeType="1"/>
          </p:cNvSpPr>
          <p:nvPr/>
        </p:nvSpPr>
        <p:spPr bwMode="auto">
          <a:xfrm>
            <a:off x="7702550" y="5364163"/>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266" name="Group 785"/>
          <p:cNvGrpSpPr>
            <a:grpSpLocks/>
          </p:cNvGrpSpPr>
          <p:nvPr/>
        </p:nvGrpSpPr>
        <p:grpSpPr bwMode="auto">
          <a:xfrm>
            <a:off x="8423275" y="4787900"/>
            <a:ext cx="207963" cy="409575"/>
            <a:chOff x="4180" y="783"/>
            <a:chExt cx="150" cy="307"/>
          </a:xfrm>
        </p:grpSpPr>
        <p:sp>
          <p:nvSpPr>
            <p:cNvPr id="9417" name="AutoShape 786"/>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418" name="Rectangle 787"/>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419" name="Rectangle 788"/>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420" name="AutoShape 789"/>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421" name="Line 790"/>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2" name="Line 791"/>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3" name="Rectangle 792"/>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424" name="Rectangle 793"/>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9267" name="Group 794"/>
          <p:cNvGrpSpPr>
            <a:grpSpLocks/>
          </p:cNvGrpSpPr>
          <p:nvPr/>
        </p:nvGrpSpPr>
        <p:grpSpPr bwMode="auto">
          <a:xfrm>
            <a:off x="8410575" y="5232400"/>
            <a:ext cx="207963" cy="409575"/>
            <a:chOff x="4180" y="783"/>
            <a:chExt cx="150" cy="307"/>
          </a:xfrm>
        </p:grpSpPr>
        <p:sp>
          <p:nvSpPr>
            <p:cNvPr id="9409" name="AutoShape 795"/>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410" name="Rectangle 796"/>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411" name="Rectangle 797"/>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412" name="AutoShape 798"/>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413" name="Line 799"/>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14" name="Line 800"/>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15" name="Rectangle 801"/>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416" name="Rectangle 802"/>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9268" name="Line 803"/>
          <p:cNvSpPr>
            <a:spLocks noChangeShapeType="1"/>
          </p:cNvSpPr>
          <p:nvPr/>
        </p:nvSpPr>
        <p:spPr bwMode="auto">
          <a:xfrm rot="5400000" flipH="1">
            <a:off x="8036719" y="5161757"/>
            <a:ext cx="61118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69" name="Line 804"/>
          <p:cNvSpPr>
            <a:spLocks noChangeShapeType="1"/>
          </p:cNvSpPr>
          <p:nvPr/>
        </p:nvSpPr>
        <p:spPr bwMode="auto">
          <a:xfrm rot="-5400000">
            <a:off x="8390732" y="5414169"/>
            <a:ext cx="0" cy="1031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70" name="Line 805"/>
          <p:cNvSpPr>
            <a:spLocks noChangeShapeType="1"/>
          </p:cNvSpPr>
          <p:nvPr/>
        </p:nvSpPr>
        <p:spPr bwMode="auto">
          <a:xfrm rot="-5400000">
            <a:off x="8380413" y="4945063"/>
            <a:ext cx="0" cy="889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71" name="Line 806"/>
          <p:cNvSpPr>
            <a:spLocks noChangeShapeType="1"/>
          </p:cNvSpPr>
          <p:nvPr/>
        </p:nvSpPr>
        <p:spPr bwMode="auto">
          <a:xfrm flipV="1">
            <a:off x="7059613" y="3086100"/>
            <a:ext cx="458787" cy="207963"/>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72" name="Line 807"/>
          <p:cNvSpPr>
            <a:spLocks noChangeShapeType="1"/>
          </p:cNvSpPr>
          <p:nvPr/>
        </p:nvSpPr>
        <p:spPr bwMode="auto">
          <a:xfrm>
            <a:off x="7994650" y="3070225"/>
            <a:ext cx="485775" cy="207963"/>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73" name="Line 808"/>
          <p:cNvSpPr>
            <a:spLocks noChangeShapeType="1"/>
          </p:cNvSpPr>
          <p:nvPr/>
        </p:nvSpPr>
        <p:spPr bwMode="auto">
          <a:xfrm flipH="1">
            <a:off x="8513763" y="3406775"/>
            <a:ext cx="241300" cy="68103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74" name="Line 809"/>
          <p:cNvSpPr>
            <a:spLocks noChangeShapeType="1"/>
          </p:cNvSpPr>
          <p:nvPr/>
        </p:nvSpPr>
        <p:spPr bwMode="auto">
          <a:xfrm>
            <a:off x="7743825" y="3182938"/>
            <a:ext cx="0" cy="4318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75" name="Line 810"/>
          <p:cNvSpPr>
            <a:spLocks noChangeShapeType="1"/>
          </p:cNvSpPr>
          <p:nvPr/>
        </p:nvSpPr>
        <p:spPr bwMode="auto">
          <a:xfrm>
            <a:off x="7769225" y="3830638"/>
            <a:ext cx="534988" cy="3683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76" name="Line 811"/>
          <p:cNvSpPr>
            <a:spLocks noChangeShapeType="1"/>
          </p:cNvSpPr>
          <p:nvPr/>
        </p:nvSpPr>
        <p:spPr bwMode="auto">
          <a:xfrm flipH="1">
            <a:off x="8229600" y="4295775"/>
            <a:ext cx="266700" cy="360363"/>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77" name="Line 812"/>
          <p:cNvSpPr>
            <a:spLocks noChangeShapeType="1"/>
          </p:cNvSpPr>
          <p:nvPr/>
        </p:nvSpPr>
        <p:spPr bwMode="auto">
          <a:xfrm flipH="1">
            <a:off x="8002588" y="3375025"/>
            <a:ext cx="560387" cy="38417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78" name="Line 813"/>
          <p:cNvSpPr>
            <a:spLocks noChangeShapeType="1"/>
          </p:cNvSpPr>
          <p:nvPr/>
        </p:nvSpPr>
        <p:spPr bwMode="auto">
          <a:xfrm flipH="1">
            <a:off x="8012113" y="2814638"/>
            <a:ext cx="350837" cy="25558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79" name="Line 814"/>
          <p:cNvSpPr>
            <a:spLocks noChangeShapeType="1"/>
          </p:cNvSpPr>
          <p:nvPr/>
        </p:nvSpPr>
        <p:spPr bwMode="auto">
          <a:xfrm flipH="1">
            <a:off x="8729663" y="2990850"/>
            <a:ext cx="201612" cy="176213"/>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280" name="Group 970"/>
          <p:cNvGrpSpPr>
            <a:grpSpLocks/>
          </p:cNvGrpSpPr>
          <p:nvPr/>
        </p:nvGrpSpPr>
        <p:grpSpPr bwMode="auto">
          <a:xfrm>
            <a:off x="7797800" y="4638675"/>
            <a:ext cx="671513" cy="387350"/>
            <a:chOff x="3955" y="387"/>
            <a:chExt cx="423" cy="244"/>
          </a:xfrm>
        </p:grpSpPr>
        <p:sp>
          <p:nvSpPr>
            <p:cNvPr id="9394" name="Freeform 952"/>
            <p:cNvSpPr>
              <a:spLocks/>
            </p:cNvSpPr>
            <p:nvPr/>
          </p:nvSpPr>
          <p:spPr bwMode="auto">
            <a:xfrm>
              <a:off x="3955" y="387"/>
              <a:ext cx="423" cy="244"/>
            </a:xfrm>
            <a:custGeom>
              <a:avLst/>
              <a:gdLst>
                <a:gd name="T0" fmla="*/ 183 w 423"/>
                <a:gd name="T1" fmla="*/ 11 h 244"/>
                <a:gd name="T2" fmla="*/ 43 w 423"/>
                <a:gd name="T3" fmla="*/ 43 h 244"/>
                <a:gd name="T4" fmla="*/ 3 w 423"/>
                <a:gd name="T5" fmla="*/ 169 h 244"/>
                <a:gd name="T6" fmla="*/ 63 w 423"/>
                <a:gd name="T7" fmla="*/ 233 h 244"/>
                <a:gd name="T8" fmla="*/ 287 w 423"/>
                <a:gd name="T9" fmla="*/ 237 h 244"/>
                <a:gd name="T10" fmla="*/ 403 w 423"/>
                <a:gd name="T11" fmla="*/ 189 h 244"/>
                <a:gd name="T12" fmla="*/ 407 w 423"/>
                <a:gd name="T13" fmla="*/ 87 h 244"/>
                <a:gd name="T14" fmla="*/ 329 w 423"/>
                <a:gd name="T15" fmla="*/ 13 h 244"/>
                <a:gd name="T16" fmla="*/ 183 w 423"/>
                <a:gd name="T17" fmla="*/ 11 h 2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3"/>
                <a:gd name="T28" fmla="*/ 0 h 244"/>
                <a:gd name="T29" fmla="*/ 423 w 423"/>
                <a:gd name="T30" fmla="*/ 244 h 2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3" h="244">
                  <a:moveTo>
                    <a:pt x="183" y="11"/>
                  </a:moveTo>
                  <a:cubicBezTo>
                    <a:pt x="135" y="16"/>
                    <a:pt x="73" y="17"/>
                    <a:pt x="43" y="43"/>
                  </a:cubicBezTo>
                  <a:cubicBezTo>
                    <a:pt x="13" y="69"/>
                    <a:pt x="0" y="137"/>
                    <a:pt x="3" y="169"/>
                  </a:cubicBezTo>
                  <a:cubicBezTo>
                    <a:pt x="6" y="201"/>
                    <a:pt x="16" y="222"/>
                    <a:pt x="63" y="233"/>
                  </a:cubicBezTo>
                  <a:cubicBezTo>
                    <a:pt x="110" y="244"/>
                    <a:pt x="230" y="244"/>
                    <a:pt x="287" y="237"/>
                  </a:cubicBezTo>
                  <a:cubicBezTo>
                    <a:pt x="344" y="230"/>
                    <a:pt x="383" y="214"/>
                    <a:pt x="403" y="189"/>
                  </a:cubicBezTo>
                  <a:cubicBezTo>
                    <a:pt x="423" y="164"/>
                    <a:pt x="419" y="116"/>
                    <a:pt x="407" y="87"/>
                  </a:cubicBezTo>
                  <a:cubicBezTo>
                    <a:pt x="395" y="58"/>
                    <a:pt x="366" y="26"/>
                    <a:pt x="329" y="13"/>
                  </a:cubicBezTo>
                  <a:cubicBezTo>
                    <a:pt x="292" y="0"/>
                    <a:pt x="232" y="7"/>
                    <a:pt x="183" y="11"/>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9395" name="Group 931"/>
            <p:cNvGrpSpPr>
              <a:grpSpLocks/>
            </p:cNvGrpSpPr>
            <p:nvPr/>
          </p:nvGrpSpPr>
          <p:grpSpPr bwMode="auto">
            <a:xfrm>
              <a:off x="4002" y="442"/>
              <a:ext cx="316" cy="147"/>
              <a:chOff x="3600" y="219"/>
              <a:chExt cx="360" cy="175"/>
            </a:xfrm>
          </p:grpSpPr>
          <p:sp>
            <p:nvSpPr>
              <p:cNvPr id="9396" name="Oval 93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397" name="Line 933"/>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98" name="Line 93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99" name="Rectangle 935"/>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9400" name="Oval 93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9401" name="Group 937"/>
              <p:cNvGrpSpPr>
                <a:grpSpLocks/>
              </p:cNvGrpSpPr>
              <p:nvPr/>
            </p:nvGrpSpPr>
            <p:grpSpPr bwMode="auto">
              <a:xfrm>
                <a:off x="3686" y="244"/>
                <a:ext cx="177" cy="66"/>
                <a:chOff x="2848" y="848"/>
                <a:chExt cx="140" cy="98"/>
              </a:xfrm>
            </p:grpSpPr>
            <p:sp>
              <p:nvSpPr>
                <p:cNvPr id="9406" name="Line 93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07" name="Line 93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08" name="Line 94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402" name="Group 941"/>
              <p:cNvGrpSpPr>
                <a:grpSpLocks/>
              </p:cNvGrpSpPr>
              <p:nvPr/>
            </p:nvGrpSpPr>
            <p:grpSpPr bwMode="auto">
              <a:xfrm flipV="1">
                <a:off x="3686" y="243"/>
                <a:ext cx="177" cy="66"/>
                <a:chOff x="2848" y="848"/>
                <a:chExt cx="140" cy="98"/>
              </a:xfrm>
            </p:grpSpPr>
            <p:sp>
              <p:nvSpPr>
                <p:cNvPr id="9403" name="Line 94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04" name="Line 94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05" name="Line 94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grpSp>
        <p:nvGrpSpPr>
          <p:cNvPr id="9281" name="Group 971"/>
          <p:cNvGrpSpPr>
            <a:grpSpLocks/>
          </p:cNvGrpSpPr>
          <p:nvPr/>
        </p:nvGrpSpPr>
        <p:grpSpPr bwMode="auto">
          <a:xfrm>
            <a:off x="8150225" y="3981450"/>
            <a:ext cx="671513" cy="387350"/>
            <a:chOff x="3955" y="387"/>
            <a:chExt cx="423" cy="244"/>
          </a:xfrm>
        </p:grpSpPr>
        <p:sp>
          <p:nvSpPr>
            <p:cNvPr id="9379" name="Freeform 972"/>
            <p:cNvSpPr>
              <a:spLocks/>
            </p:cNvSpPr>
            <p:nvPr/>
          </p:nvSpPr>
          <p:spPr bwMode="auto">
            <a:xfrm>
              <a:off x="3955" y="387"/>
              <a:ext cx="423" cy="244"/>
            </a:xfrm>
            <a:custGeom>
              <a:avLst/>
              <a:gdLst>
                <a:gd name="T0" fmla="*/ 183 w 423"/>
                <a:gd name="T1" fmla="*/ 11 h 244"/>
                <a:gd name="T2" fmla="*/ 43 w 423"/>
                <a:gd name="T3" fmla="*/ 43 h 244"/>
                <a:gd name="T4" fmla="*/ 3 w 423"/>
                <a:gd name="T5" fmla="*/ 169 h 244"/>
                <a:gd name="T6" fmla="*/ 63 w 423"/>
                <a:gd name="T7" fmla="*/ 233 h 244"/>
                <a:gd name="T8" fmla="*/ 287 w 423"/>
                <a:gd name="T9" fmla="*/ 237 h 244"/>
                <a:gd name="T10" fmla="*/ 403 w 423"/>
                <a:gd name="T11" fmla="*/ 189 h 244"/>
                <a:gd name="T12" fmla="*/ 407 w 423"/>
                <a:gd name="T13" fmla="*/ 87 h 244"/>
                <a:gd name="T14" fmla="*/ 329 w 423"/>
                <a:gd name="T15" fmla="*/ 13 h 244"/>
                <a:gd name="T16" fmla="*/ 183 w 423"/>
                <a:gd name="T17" fmla="*/ 11 h 2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3"/>
                <a:gd name="T28" fmla="*/ 0 h 244"/>
                <a:gd name="T29" fmla="*/ 423 w 423"/>
                <a:gd name="T30" fmla="*/ 244 h 2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3" h="244">
                  <a:moveTo>
                    <a:pt x="183" y="11"/>
                  </a:moveTo>
                  <a:cubicBezTo>
                    <a:pt x="135" y="16"/>
                    <a:pt x="73" y="17"/>
                    <a:pt x="43" y="43"/>
                  </a:cubicBezTo>
                  <a:cubicBezTo>
                    <a:pt x="13" y="69"/>
                    <a:pt x="0" y="137"/>
                    <a:pt x="3" y="169"/>
                  </a:cubicBezTo>
                  <a:cubicBezTo>
                    <a:pt x="6" y="201"/>
                    <a:pt x="16" y="222"/>
                    <a:pt x="63" y="233"/>
                  </a:cubicBezTo>
                  <a:cubicBezTo>
                    <a:pt x="110" y="244"/>
                    <a:pt x="230" y="244"/>
                    <a:pt x="287" y="237"/>
                  </a:cubicBezTo>
                  <a:cubicBezTo>
                    <a:pt x="344" y="230"/>
                    <a:pt x="383" y="214"/>
                    <a:pt x="403" y="189"/>
                  </a:cubicBezTo>
                  <a:cubicBezTo>
                    <a:pt x="423" y="164"/>
                    <a:pt x="419" y="116"/>
                    <a:pt x="407" y="87"/>
                  </a:cubicBezTo>
                  <a:cubicBezTo>
                    <a:pt x="395" y="58"/>
                    <a:pt x="366" y="26"/>
                    <a:pt x="329" y="13"/>
                  </a:cubicBezTo>
                  <a:cubicBezTo>
                    <a:pt x="292" y="0"/>
                    <a:pt x="232" y="7"/>
                    <a:pt x="183" y="11"/>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9380" name="Group 973"/>
            <p:cNvGrpSpPr>
              <a:grpSpLocks/>
            </p:cNvGrpSpPr>
            <p:nvPr/>
          </p:nvGrpSpPr>
          <p:grpSpPr bwMode="auto">
            <a:xfrm>
              <a:off x="4002" y="442"/>
              <a:ext cx="316" cy="147"/>
              <a:chOff x="3600" y="219"/>
              <a:chExt cx="360" cy="175"/>
            </a:xfrm>
          </p:grpSpPr>
          <p:sp>
            <p:nvSpPr>
              <p:cNvPr id="9381" name="Oval 97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382" name="Line 975"/>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83" name="Line 97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84" name="Rectangle 977"/>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9385" name="Oval 97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9386" name="Group 979"/>
              <p:cNvGrpSpPr>
                <a:grpSpLocks/>
              </p:cNvGrpSpPr>
              <p:nvPr/>
            </p:nvGrpSpPr>
            <p:grpSpPr bwMode="auto">
              <a:xfrm>
                <a:off x="3686" y="244"/>
                <a:ext cx="177" cy="66"/>
                <a:chOff x="2848" y="848"/>
                <a:chExt cx="140" cy="98"/>
              </a:xfrm>
            </p:grpSpPr>
            <p:sp>
              <p:nvSpPr>
                <p:cNvPr id="9391" name="Line 98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92" name="Line 98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93" name="Line 98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387" name="Group 983"/>
              <p:cNvGrpSpPr>
                <a:grpSpLocks/>
              </p:cNvGrpSpPr>
              <p:nvPr/>
            </p:nvGrpSpPr>
            <p:grpSpPr bwMode="auto">
              <a:xfrm flipV="1">
                <a:off x="3686" y="243"/>
                <a:ext cx="177" cy="66"/>
                <a:chOff x="2848" y="848"/>
                <a:chExt cx="140" cy="98"/>
              </a:xfrm>
            </p:grpSpPr>
            <p:sp>
              <p:nvSpPr>
                <p:cNvPr id="9388" name="Line 98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89" name="Line 98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90" name="Line 98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grpSp>
        <p:nvGrpSpPr>
          <p:cNvPr id="9282" name="Group 987"/>
          <p:cNvGrpSpPr>
            <a:grpSpLocks/>
          </p:cNvGrpSpPr>
          <p:nvPr/>
        </p:nvGrpSpPr>
        <p:grpSpPr bwMode="auto">
          <a:xfrm>
            <a:off x="7502525" y="3533775"/>
            <a:ext cx="671513" cy="387350"/>
            <a:chOff x="3955" y="387"/>
            <a:chExt cx="423" cy="244"/>
          </a:xfrm>
        </p:grpSpPr>
        <p:sp>
          <p:nvSpPr>
            <p:cNvPr id="9364" name="Freeform 988"/>
            <p:cNvSpPr>
              <a:spLocks/>
            </p:cNvSpPr>
            <p:nvPr/>
          </p:nvSpPr>
          <p:spPr bwMode="auto">
            <a:xfrm>
              <a:off x="3955" y="387"/>
              <a:ext cx="423" cy="244"/>
            </a:xfrm>
            <a:custGeom>
              <a:avLst/>
              <a:gdLst>
                <a:gd name="T0" fmla="*/ 183 w 423"/>
                <a:gd name="T1" fmla="*/ 11 h 244"/>
                <a:gd name="T2" fmla="*/ 43 w 423"/>
                <a:gd name="T3" fmla="*/ 43 h 244"/>
                <a:gd name="T4" fmla="*/ 3 w 423"/>
                <a:gd name="T5" fmla="*/ 169 h 244"/>
                <a:gd name="T6" fmla="*/ 63 w 423"/>
                <a:gd name="T7" fmla="*/ 233 h 244"/>
                <a:gd name="T8" fmla="*/ 287 w 423"/>
                <a:gd name="T9" fmla="*/ 237 h 244"/>
                <a:gd name="T10" fmla="*/ 403 w 423"/>
                <a:gd name="T11" fmla="*/ 189 h 244"/>
                <a:gd name="T12" fmla="*/ 407 w 423"/>
                <a:gd name="T13" fmla="*/ 87 h 244"/>
                <a:gd name="T14" fmla="*/ 329 w 423"/>
                <a:gd name="T15" fmla="*/ 13 h 244"/>
                <a:gd name="T16" fmla="*/ 183 w 423"/>
                <a:gd name="T17" fmla="*/ 11 h 2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3"/>
                <a:gd name="T28" fmla="*/ 0 h 244"/>
                <a:gd name="T29" fmla="*/ 423 w 423"/>
                <a:gd name="T30" fmla="*/ 244 h 2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3" h="244">
                  <a:moveTo>
                    <a:pt x="183" y="11"/>
                  </a:moveTo>
                  <a:cubicBezTo>
                    <a:pt x="135" y="16"/>
                    <a:pt x="73" y="17"/>
                    <a:pt x="43" y="43"/>
                  </a:cubicBezTo>
                  <a:cubicBezTo>
                    <a:pt x="13" y="69"/>
                    <a:pt x="0" y="137"/>
                    <a:pt x="3" y="169"/>
                  </a:cubicBezTo>
                  <a:cubicBezTo>
                    <a:pt x="6" y="201"/>
                    <a:pt x="16" y="222"/>
                    <a:pt x="63" y="233"/>
                  </a:cubicBezTo>
                  <a:cubicBezTo>
                    <a:pt x="110" y="244"/>
                    <a:pt x="230" y="244"/>
                    <a:pt x="287" y="237"/>
                  </a:cubicBezTo>
                  <a:cubicBezTo>
                    <a:pt x="344" y="230"/>
                    <a:pt x="383" y="214"/>
                    <a:pt x="403" y="189"/>
                  </a:cubicBezTo>
                  <a:cubicBezTo>
                    <a:pt x="423" y="164"/>
                    <a:pt x="419" y="116"/>
                    <a:pt x="407" y="87"/>
                  </a:cubicBezTo>
                  <a:cubicBezTo>
                    <a:pt x="395" y="58"/>
                    <a:pt x="366" y="26"/>
                    <a:pt x="329" y="13"/>
                  </a:cubicBezTo>
                  <a:cubicBezTo>
                    <a:pt x="292" y="0"/>
                    <a:pt x="232" y="7"/>
                    <a:pt x="183" y="11"/>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9365" name="Group 989"/>
            <p:cNvGrpSpPr>
              <a:grpSpLocks/>
            </p:cNvGrpSpPr>
            <p:nvPr/>
          </p:nvGrpSpPr>
          <p:grpSpPr bwMode="auto">
            <a:xfrm>
              <a:off x="4002" y="442"/>
              <a:ext cx="316" cy="147"/>
              <a:chOff x="3600" y="219"/>
              <a:chExt cx="360" cy="175"/>
            </a:xfrm>
          </p:grpSpPr>
          <p:sp>
            <p:nvSpPr>
              <p:cNvPr id="9366" name="Oval 99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367" name="Line 991"/>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68" name="Line 99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69" name="Rectangle 993"/>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9370" name="Oval 99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9371" name="Group 995"/>
              <p:cNvGrpSpPr>
                <a:grpSpLocks/>
              </p:cNvGrpSpPr>
              <p:nvPr/>
            </p:nvGrpSpPr>
            <p:grpSpPr bwMode="auto">
              <a:xfrm>
                <a:off x="3686" y="244"/>
                <a:ext cx="177" cy="66"/>
                <a:chOff x="2848" y="848"/>
                <a:chExt cx="140" cy="98"/>
              </a:xfrm>
            </p:grpSpPr>
            <p:sp>
              <p:nvSpPr>
                <p:cNvPr id="9376" name="Line 99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77" name="Line 99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78" name="Line 99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372" name="Group 999"/>
              <p:cNvGrpSpPr>
                <a:grpSpLocks/>
              </p:cNvGrpSpPr>
              <p:nvPr/>
            </p:nvGrpSpPr>
            <p:grpSpPr bwMode="auto">
              <a:xfrm flipV="1">
                <a:off x="3686" y="243"/>
                <a:ext cx="177" cy="66"/>
                <a:chOff x="2848" y="848"/>
                <a:chExt cx="140" cy="98"/>
              </a:xfrm>
            </p:grpSpPr>
            <p:sp>
              <p:nvSpPr>
                <p:cNvPr id="9373" name="Line 100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74" name="Line 100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75" name="Line 100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grpSp>
        <p:nvGrpSpPr>
          <p:cNvPr id="9283" name="Group 1003"/>
          <p:cNvGrpSpPr>
            <a:grpSpLocks/>
          </p:cNvGrpSpPr>
          <p:nvPr/>
        </p:nvGrpSpPr>
        <p:grpSpPr bwMode="auto">
          <a:xfrm>
            <a:off x="8321675" y="3057525"/>
            <a:ext cx="671513" cy="387350"/>
            <a:chOff x="3955" y="387"/>
            <a:chExt cx="423" cy="244"/>
          </a:xfrm>
        </p:grpSpPr>
        <p:sp>
          <p:nvSpPr>
            <p:cNvPr id="9349" name="Freeform 1004"/>
            <p:cNvSpPr>
              <a:spLocks/>
            </p:cNvSpPr>
            <p:nvPr/>
          </p:nvSpPr>
          <p:spPr bwMode="auto">
            <a:xfrm>
              <a:off x="3955" y="387"/>
              <a:ext cx="423" cy="244"/>
            </a:xfrm>
            <a:custGeom>
              <a:avLst/>
              <a:gdLst>
                <a:gd name="T0" fmla="*/ 183 w 423"/>
                <a:gd name="T1" fmla="*/ 11 h 244"/>
                <a:gd name="T2" fmla="*/ 43 w 423"/>
                <a:gd name="T3" fmla="*/ 43 h 244"/>
                <a:gd name="T4" fmla="*/ 3 w 423"/>
                <a:gd name="T5" fmla="*/ 169 h 244"/>
                <a:gd name="T6" fmla="*/ 63 w 423"/>
                <a:gd name="T7" fmla="*/ 233 h 244"/>
                <a:gd name="T8" fmla="*/ 287 w 423"/>
                <a:gd name="T9" fmla="*/ 237 h 244"/>
                <a:gd name="T10" fmla="*/ 403 w 423"/>
                <a:gd name="T11" fmla="*/ 189 h 244"/>
                <a:gd name="T12" fmla="*/ 407 w 423"/>
                <a:gd name="T13" fmla="*/ 87 h 244"/>
                <a:gd name="T14" fmla="*/ 329 w 423"/>
                <a:gd name="T15" fmla="*/ 13 h 244"/>
                <a:gd name="T16" fmla="*/ 183 w 423"/>
                <a:gd name="T17" fmla="*/ 11 h 2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3"/>
                <a:gd name="T28" fmla="*/ 0 h 244"/>
                <a:gd name="T29" fmla="*/ 423 w 423"/>
                <a:gd name="T30" fmla="*/ 244 h 2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3" h="244">
                  <a:moveTo>
                    <a:pt x="183" y="11"/>
                  </a:moveTo>
                  <a:cubicBezTo>
                    <a:pt x="135" y="16"/>
                    <a:pt x="73" y="17"/>
                    <a:pt x="43" y="43"/>
                  </a:cubicBezTo>
                  <a:cubicBezTo>
                    <a:pt x="13" y="69"/>
                    <a:pt x="0" y="137"/>
                    <a:pt x="3" y="169"/>
                  </a:cubicBezTo>
                  <a:cubicBezTo>
                    <a:pt x="6" y="201"/>
                    <a:pt x="16" y="222"/>
                    <a:pt x="63" y="233"/>
                  </a:cubicBezTo>
                  <a:cubicBezTo>
                    <a:pt x="110" y="244"/>
                    <a:pt x="230" y="244"/>
                    <a:pt x="287" y="237"/>
                  </a:cubicBezTo>
                  <a:cubicBezTo>
                    <a:pt x="344" y="230"/>
                    <a:pt x="383" y="214"/>
                    <a:pt x="403" y="189"/>
                  </a:cubicBezTo>
                  <a:cubicBezTo>
                    <a:pt x="423" y="164"/>
                    <a:pt x="419" y="116"/>
                    <a:pt x="407" y="87"/>
                  </a:cubicBezTo>
                  <a:cubicBezTo>
                    <a:pt x="395" y="58"/>
                    <a:pt x="366" y="26"/>
                    <a:pt x="329" y="13"/>
                  </a:cubicBezTo>
                  <a:cubicBezTo>
                    <a:pt x="292" y="0"/>
                    <a:pt x="232" y="7"/>
                    <a:pt x="183" y="11"/>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9350" name="Group 1005"/>
            <p:cNvGrpSpPr>
              <a:grpSpLocks/>
            </p:cNvGrpSpPr>
            <p:nvPr/>
          </p:nvGrpSpPr>
          <p:grpSpPr bwMode="auto">
            <a:xfrm>
              <a:off x="4002" y="442"/>
              <a:ext cx="316" cy="147"/>
              <a:chOff x="3600" y="219"/>
              <a:chExt cx="360" cy="175"/>
            </a:xfrm>
          </p:grpSpPr>
          <p:sp>
            <p:nvSpPr>
              <p:cNvPr id="9351" name="Oval 100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352" name="Line 100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53" name="Line 100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54" name="Rectangle 1009"/>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9355" name="Oval 101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9356" name="Group 1011"/>
              <p:cNvGrpSpPr>
                <a:grpSpLocks/>
              </p:cNvGrpSpPr>
              <p:nvPr/>
            </p:nvGrpSpPr>
            <p:grpSpPr bwMode="auto">
              <a:xfrm>
                <a:off x="3686" y="244"/>
                <a:ext cx="177" cy="66"/>
                <a:chOff x="2848" y="848"/>
                <a:chExt cx="140" cy="98"/>
              </a:xfrm>
            </p:grpSpPr>
            <p:sp>
              <p:nvSpPr>
                <p:cNvPr id="9361" name="Line 101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62" name="Line 101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63" name="Line 101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357" name="Group 1015"/>
              <p:cNvGrpSpPr>
                <a:grpSpLocks/>
              </p:cNvGrpSpPr>
              <p:nvPr/>
            </p:nvGrpSpPr>
            <p:grpSpPr bwMode="auto">
              <a:xfrm flipV="1">
                <a:off x="3686" y="243"/>
                <a:ext cx="177" cy="66"/>
                <a:chOff x="2848" y="848"/>
                <a:chExt cx="140" cy="98"/>
              </a:xfrm>
            </p:grpSpPr>
            <p:sp>
              <p:nvSpPr>
                <p:cNvPr id="9358" name="Line 101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59" name="Line 101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60" name="Line 101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grpSp>
        <p:nvGrpSpPr>
          <p:cNvPr id="9284" name="Group 1019"/>
          <p:cNvGrpSpPr>
            <a:grpSpLocks/>
          </p:cNvGrpSpPr>
          <p:nvPr/>
        </p:nvGrpSpPr>
        <p:grpSpPr bwMode="auto">
          <a:xfrm>
            <a:off x="7416800" y="2857500"/>
            <a:ext cx="671513" cy="387350"/>
            <a:chOff x="3955" y="387"/>
            <a:chExt cx="423" cy="244"/>
          </a:xfrm>
        </p:grpSpPr>
        <p:sp>
          <p:nvSpPr>
            <p:cNvPr id="9334" name="Freeform 1020"/>
            <p:cNvSpPr>
              <a:spLocks/>
            </p:cNvSpPr>
            <p:nvPr/>
          </p:nvSpPr>
          <p:spPr bwMode="auto">
            <a:xfrm>
              <a:off x="3955" y="387"/>
              <a:ext cx="423" cy="244"/>
            </a:xfrm>
            <a:custGeom>
              <a:avLst/>
              <a:gdLst>
                <a:gd name="T0" fmla="*/ 183 w 423"/>
                <a:gd name="T1" fmla="*/ 11 h 244"/>
                <a:gd name="T2" fmla="*/ 43 w 423"/>
                <a:gd name="T3" fmla="*/ 43 h 244"/>
                <a:gd name="T4" fmla="*/ 3 w 423"/>
                <a:gd name="T5" fmla="*/ 169 h 244"/>
                <a:gd name="T6" fmla="*/ 63 w 423"/>
                <a:gd name="T7" fmla="*/ 233 h 244"/>
                <a:gd name="T8" fmla="*/ 287 w 423"/>
                <a:gd name="T9" fmla="*/ 237 h 244"/>
                <a:gd name="T10" fmla="*/ 403 w 423"/>
                <a:gd name="T11" fmla="*/ 189 h 244"/>
                <a:gd name="T12" fmla="*/ 407 w 423"/>
                <a:gd name="T13" fmla="*/ 87 h 244"/>
                <a:gd name="T14" fmla="*/ 329 w 423"/>
                <a:gd name="T15" fmla="*/ 13 h 244"/>
                <a:gd name="T16" fmla="*/ 183 w 423"/>
                <a:gd name="T17" fmla="*/ 11 h 2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3"/>
                <a:gd name="T28" fmla="*/ 0 h 244"/>
                <a:gd name="T29" fmla="*/ 423 w 423"/>
                <a:gd name="T30" fmla="*/ 244 h 2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3" h="244">
                  <a:moveTo>
                    <a:pt x="183" y="11"/>
                  </a:moveTo>
                  <a:cubicBezTo>
                    <a:pt x="135" y="16"/>
                    <a:pt x="73" y="17"/>
                    <a:pt x="43" y="43"/>
                  </a:cubicBezTo>
                  <a:cubicBezTo>
                    <a:pt x="13" y="69"/>
                    <a:pt x="0" y="137"/>
                    <a:pt x="3" y="169"/>
                  </a:cubicBezTo>
                  <a:cubicBezTo>
                    <a:pt x="6" y="201"/>
                    <a:pt x="16" y="222"/>
                    <a:pt x="63" y="233"/>
                  </a:cubicBezTo>
                  <a:cubicBezTo>
                    <a:pt x="110" y="244"/>
                    <a:pt x="230" y="244"/>
                    <a:pt x="287" y="237"/>
                  </a:cubicBezTo>
                  <a:cubicBezTo>
                    <a:pt x="344" y="230"/>
                    <a:pt x="383" y="214"/>
                    <a:pt x="403" y="189"/>
                  </a:cubicBezTo>
                  <a:cubicBezTo>
                    <a:pt x="423" y="164"/>
                    <a:pt x="419" y="116"/>
                    <a:pt x="407" y="87"/>
                  </a:cubicBezTo>
                  <a:cubicBezTo>
                    <a:pt x="395" y="58"/>
                    <a:pt x="366" y="26"/>
                    <a:pt x="329" y="13"/>
                  </a:cubicBezTo>
                  <a:cubicBezTo>
                    <a:pt x="292" y="0"/>
                    <a:pt x="232" y="7"/>
                    <a:pt x="183" y="11"/>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9335" name="Group 1021"/>
            <p:cNvGrpSpPr>
              <a:grpSpLocks/>
            </p:cNvGrpSpPr>
            <p:nvPr/>
          </p:nvGrpSpPr>
          <p:grpSpPr bwMode="auto">
            <a:xfrm>
              <a:off x="4002" y="442"/>
              <a:ext cx="316" cy="147"/>
              <a:chOff x="3600" y="219"/>
              <a:chExt cx="360" cy="175"/>
            </a:xfrm>
          </p:grpSpPr>
          <p:sp>
            <p:nvSpPr>
              <p:cNvPr id="9336" name="Oval 102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337" name="Line 1023"/>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38" name="Line 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39" name="Rectangle 1"/>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9340" name="Oval 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9341" name="Group 3"/>
              <p:cNvGrpSpPr>
                <a:grpSpLocks/>
              </p:cNvGrpSpPr>
              <p:nvPr/>
            </p:nvGrpSpPr>
            <p:grpSpPr bwMode="auto">
              <a:xfrm>
                <a:off x="3686" y="244"/>
                <a:ext cx="177" cy="66"/>
                <a:chOff x="2848" y="848"/>
                <a:chExt cx="140" cy="98"/>
              </a:xfrm>
            </p:grpSpPr>
            <p:sp>
              <p:nvSpPr>
                <p:cNvPr id="9346" name="Line 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47" name="Line 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48" name="Line 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342" name="Group 7"/>
              <p:cNvGrpSpPr>
                <a:grpSpLocks/>
              </p:cNvGrpSpPr>
              <p:nvPr/>
            </p:nvGrpSpPr>
            <p:grpSpPr bwMode="auto">
              <a:xfrm flipV="1">
                <a:off x="3686" y="243"/>
                <a:ext cx="177" cy="66"/>
                <a:chOff x="2848" y="848"/>
                <a:chExt cx="140" cy="98"/>
              </a:xfrm>
            </p:grpSpPr>
            <p:sp>
              <p:nvSpPr>
                <p:cNvPr id="9343" name="Line 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44" name="Line 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45" name="Line 1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grpSp>
        <p:nvGrpSpPr>
          <p:cNvPr id="9285" name="Group 11"/>
          <p:cNvGrpSpPr>
            <a:grpSpLocks/>
          </p:cNvGrpSpPr>
          <p:nvPr/>
        </p:nvGrpSpPr>
        <p:grpSpPr bwMode="auto">
          <a:xfrm>
            <a:off x="6473825" y="3067050"/>
            <a:ext cx="671513" cy="387350"/>
            <a:chOff x="3955" y="387"/>
            <a:chExt cx="423" cy="244"/>
          </a:xfrm>
        </p:grpSpPr>
        <p:sp>
          <p:nvSpPr>
            <p:cNvPr id="9319" name="Freeform 12"/>
            <p:cNvSpPr>
              <a:spLocks/>
            </p:cNvSpPr>
            <p:nvPr/>
          </p:nvSpPr>
          <p:spPr bwMode="auto">
            <a:xfrm>
              <a:off x="3955" y="387"/>
              <a:ext cx="423" cy="244"/>
            </a:xfrm>
            <a:custGeom>
              <a:avLst/>
              <a:gdLst>
                <a:gd name="T0" fmla="*/ 183 w 423"/>
                <a:gd name="T1" fmla="*/ 11 h 244"/>
                <a:gd name="T2" fmla="*/ 43 w 423"/>
                <a:gd name="T3" fmla="*/ 43 h 244"/>
                <a:gd name="T4" fmla="*/ 3 w 423"/>
                <a:gd name="T5" fmla="*/ 169 h 244"/>
                <a:gd name="T6" fmla="*/ 63 w 423"/>
                <a:gd name="T7" fmla="*/ 233 h 244"/>
                <a:gd name="T8" fmla="*/ 287 w 423"/>
                <a:gd name="T9" fmla="*/ 237 h 244"/>
                <a:gd name="T10" fmla="*/ 403 w 423"/>
                <a:gd name="T11" fmla="*/ 189 h 244"/>
                <a:gd name="T12" fmla="*/ 407 w 423"/>
                <a:gd name="T13" fmla="*/ 87 h 244"/>
                <a:gd name="T14" fmla="*/ 329 w 423"/>
                <a:gd name="T15" fmla="*/ 13 h 244"/>
                <a:gd name="T16" fmla="*/ 183 w 423"/>
                <a:gd name="T17" fmla="*/ 11 h 2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3"/>
                <a:gd name="T28" fmla="*/ 0 h 244"/>
                <a:gd name="T29" fmla="*/ 423 w 423"/>
                <a:gd name="T30" fmla="*/ 244 h 2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3" h="244">
                  <a:moveTo>
                    <a:pt x="183" y="11"/>
                  </a:moveTo>
                  <a:cubicBezTo>
                    <a:pt x="135" y="16"/>
                    <a:pt x="73" y="17"/>
                    <a:pt x="43" y="43"/>
                  </a:cubicBezTo>
                  <a:cubicBezTo>
                    <a:pt x="13" y="69"/>
                    <a:pt x="0" y="137"/>
                    <a:pt x="3" y="169"/>
                  </a:cubicBezTo>
                  <a:cubicBezTo>
                    <a:pt x="6" y="201"/>
                    <a:pt x="16" y="222"/>
                    <a:pt x="63" y="233"/>
                  </a:cubicBezTo>
                  <a:cubicBezTo>
                    <a:pt x="110" y="244"/>
                    <a:pt x="230" y="244"/>
                    <a:pt x="287" y="237"/>
                  </a:cubicBezTo>
                  <a:cubicBezTo>
                    <a:pt x="344" y="230"/>
                    <a:pt x="383" y="214"/>
                    <a:pt x="403" y="189"/>
                  </a:cubicBezTo>
                  <a:cubicBezTo>
                    <a:pt x="423" y="164"/>
                    <a:pt x="419" y="116"/>
                    <a:pt x="407" y="87"/>
                  </a:cubicBezTo>
                  <a:cubicBezTo>
                    <a:pt x="395" y="58"/>
                    <a:pt x="366" y="26"/>
                    <a:pt x="329" y="13"/>
                  </a:cubicBezTo>
                  <a:cubicBezTo>
                    <a:pt x="292" y="0"/>
                    <a:pt x="232" y="7"/>
                    <a:pt x="183" y="11"/>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9320" name="Group 13"/>
            <p:cNvGrpSpPr>
              <a:grpSpLocks/>
            </p:cNvGrpSpPr>
            <p:nvPr/>
          </p:nvGrpSpPr>
          <p:grpSpPr bwMode="auto">
            <a:xfrm>
              <a:off x="4002" y="442"/>
              <a:ext cx="316" cy="147"/>
              <a:chOff x="3600" y="219"/>
              <a:chExt cx="360" cy="175"/>
            </a:xfrm>
          </p:grpSpPr>
          <p:sp>
            <p:nvSpPr>
              <p:cNvPr id="9321" name="Oval 1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322" name="Line 15"/>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3" name="Line 1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4" name="Rectangle 17"/>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9325" name="Oval 1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9326" name="Group 19"/>
              <p:cNvGrpSpPr>
                <a:grpSpLocks/>
              </p:cNvGrpSpPr>
              <p:nvPr/>
            </p:nvGrpSpPr>
            <p:grpSpPr bwMode="auto">
              <a:xfrm>
                <a:off x="3686" y="244"/>
                <a:ext cx="177" cy="66"/>
                <a:chOff x="2848" y="848"/>
                <a:chExt cx="140" cy="98"/>
              </a:xfrm>
            </p:grpSpPr>
            <p:sp>
              <p:nvSpPr>
                <p:cNvPr id="9331" name="Line 2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32" name="Line 2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33" name="Line 2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327" name="Group 23"/>
              <p:cNvGrpSpPr>
                <a:grpSpLocks/>
              </p:cNvGrpSpPr>
              <p:nvPr/>
            </p:nvGrpSpPr>
            <p:grpSpPr bwMode="auto">
              <a:xfrm flipV="1">
                <a:off x="3686" y="243"/>
                <a:ext cx="177" cy="66"/>
                <a:chOff x="2848" y="848"/>
                <a:chExt cx="140" cy="98"/>
              </a:xfrm>
            </p:grpSpPr>
            <p:sp>
              <p:nvSpPr>
                <p:cNvPr id="9328" name="Line 2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9" name="Line 2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30" name="Line 2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grpSp>
        <p:nvGrpSpPr>
          <p:cNvPr id="9286" name="Group 27"/>
          <p:cNvGrpSpPr>
            <a:grpSpLocks/>
          </p:cNvGrpSpPr>
          <p:nvPr/>
        </p:nvGrpSpPr>
        <p:grpSpPr bwMode="auto">
          <a:xfrm>
            <a:off x="6454775" y="4724400"/>
            <a:ext cx="671513" cy="387350"/>
            <a:chOff x="3955" y="387"/>
            <a:chExt cx="423" cy="244"/>
          </a:xfrm>
        </p:grpSpPr>
        <p:sp>
          <p:nvSpPr>
            <p:cNvPr id="9304" name="Freeform 28"/>
            <p:cNvSpPr>
              <a:spLocks/>
            </p:cNvSpPr>
            <p:nvPr/>
          </p:nvSpPr>
          <p:spPr bwMode="auto">
            <a:xfrm>
              <a:off x="3955" y="387"/>
              <a:ext cx="423" cy="244"/>
            </a:xfrm>
            <a:custGeom>
              <a:avLst/>
              <a:gdLst>
                <a:gd name="T0" fmla="*/ 183 w 423"/>
                <a:gd name="T1" fmla="*/ 11 h 244"/>
                <a:gd name="T2" fmla="*/ 43 w 423"/>
                <a:gd name="T3" fmla="*/ 43 h 244"/>
                <a:gd name="T4" fmla="*/ 3 w 423"/>
                <a:gd name="T5" fmla="*/ 169 h 244"/>
                <a:gd name="T6" fmla="*/ 63 w 423"/>
                <a:gd name="T7" fmla="*/ 233 h 244"/>
                <a:gd name="T8" fmla="*/ 287 w 423"/>
                <a:gd name="T9" fmla="*/ 237 h 244"/>
                <a:gd name="T10" fmla="*/ 403 w 423"/>
                <a:gd name="T11" fmla="*/ 189 h 244"/>
                <a:gd name="T12" fmla="*/ 407 w 423"/>
                <a:gd name="T13" fmla="*/ 87 h 244"/>
                <a:gd name="T14" fmla="*/ 329 w 423"/>
                <a:gd name="T15" fmla="*/ 13 h 244"/>
                <a:gd name="T16" fmla="*/ 183 w 423"/>
                <a:gd name="T17" fmla="*/ 11 h 2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3"/>
                <a:gd name="T28" fmla="*/ 0 h 244"/>
                <a:gd name="T29" fmla="*/ 423 w 423"/>
                <a:gd name="T30" fmla="*/ 244 h 2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3" h="244">
                  <a:moveTo>
                    <a:pt x="183" y="11"/>
                  </a:moveTo>
                  <a:cubicBezTo>
                    <a:pt x="135" y="16"/>
                    <a:pt x="73" y="17"/>
                    <a:pt x="43" y="43"/>
                  </a:cubicBezTo>
                  <a:cubicBezTo>
                    <a:pt x="13" y="69"/>
                    <a:pt x="0" y="137"/>
                    <a:pt x="3" y="169"/>
                  </a:cubicBezTo>
                  <a:cubicBezTo>
                    <a:pt x="6" y="201"/>
                    <a:pt x="16" y="222"/>
                    <a:pt x="63" y="233"/>
                  </a:cubicBezTo>
                  <a:cubicBezTo>
                    <a:pt x="110" y="244"/>
                    <a:pt x="230" y="244"/>
                    <a:pt x="287" y="237"/>
                  </a:cubicBezTo>
                  <a:cubicBezTo>
                    <a:pt x="344" y="230"/>
                    <a:pt x="383" y="214"/>
                    <a:pt x="403" y="189"/>
                  </a:cubicBezTo>
                  <a:cubicBezTo>
                    <a:pt x="423" y="164"/>
                    <a:pt x="419" y="116"/>
                    <a:pt x="407" y="87"/>
                  </a:cubicBezTo>
                  <a:cubicBezTo>
                    <a:pt x="395" y="58"/>
                    <a:pt x="366" y="26"/>
                    <a:pt x="329" y="13"/>
                  </a:cubicBezTo>
                  <a:cubicBezTo>
                    <a:pt x="292" y="0"/>
                    <a:pt x="232" y="7"/>
                    <a:pt x="183" y="11"/>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9305" name="Group 29"/>
            <p:cNvGrpSpPr>
              <a:grpSpLocks/>
            </p:cNvGrpSpPr>
            <p:nvPr/>
          </p:nvGrpSpPr>
          <p:grpSpPr bwMode="auto">
            <a:xfrm>
              <a:off x="4002" y="442"/>
              <a:ext cx="316" cy="147"/>
              <a:chOff x="3600" y="219"/>
              <a:chExt cx="360" cy="175"/>
            </a:xfrm>
          </p:grpSpPr>
          <p:sp>
            <p:nvSpPr>
              <p:cNvPr id="9306" name="Oval 3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307" name="Line 31"/>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08" name="Line 3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09" name="Rectangle 33"/>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9310" name="Oval 3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9311" name="Group 35"/>
              <p:cNvGrpSpPr>
                <a:grpSpLocks/>
              </p:cNvGrpSpPr>
              <p:nvPr/>
            </p:nvGrpSpPr>
            <p:grpSpPr bwMode="auto">
              <a:xfrm>
                <a:off x="3686" y="244"/>
                <a:ext cx="177" cy="66"/>
                <a:chOff x="2848" y="848"/>
                <a:chExt cx="140" cy="98"/>
              </a:xfrm>
            </p:grpSpPr>
            <p:sp>
              <p:nvSpPr>
                <p:cNvPr id="9316" name="Line 3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17" name="Line 3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18" name="Line 3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312" name="Group 39"/>
              <p:cNvGrpSpPr>
                <a:grpSpLocks/>
              </p:cNvGrpSpPr>
              <p:nvPr/>
            </p:nvGrpSpPr>
            <p:grpSpPr bwMode="auto">
              <a:xfrm flipV="1">
                <a:off x="3686" y="243"/>
                <a:ext cx="177" cy="66"/>
                <a:chOff x="2848" y="848"/>
                <a:chExt cx="140" cy="98"/>
              </a:xfrm>
            </p:grpSpPr>
            <p:sp>
              <p:nvSpPr>
                <p:cNvPr id="9313" name="Line 4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14" name="Line 4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15" name="Line 4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grpSp>
        <p:nvGrpSpPr>
          <p:cNvPr id="9287" name="Group 43"/>
          <p:cNvGrpSpPr>
            <a:grpSpLocks/>
          </p:cNvGrpSpPr>
          <p:nvPr/>
        </p:nvGrpSpPr>
        <p:grpSpPr bwMode="auto">
          <a:xfrm>
            <a:off x="7264400" y="5067300"/>
            <a:ext cx="671513" cy="387350"/>
            <a:chOff x="3955" y="387"/>
            <a:chExt cx="423" cy="244"/>
          </a:xfrm>
        </p:grpSpPr>
        <p:sp>
          <p:nvSpPr>
            <p:cNvPr id="9289" name="Freeform 44"/>
            <p:cNvSpPr>
              <a:spLocks/>
            </p:cNvSpPr>
            <p:nvPr/>
          </p:nvSpPr>
          <p:spPr bwMode="auto">
            <a:xfrm>
              <a:off x="3955" y="387"/>
              <a:ext cx="423" cy="244"/>
            </a:xfrm>
            <a:custGeom>
              <a:avLst/>
              <a:gdLst>
                <a:gd name="T0" fmla="*/ 183 w 423"/>
                <a:gd name="T1" fmla="*/ 11 h 244"/>
                <a:gd name="T2" fmla="*/ 43 w 423"/>
                <a:gd name="T3" fmla="*/ 43 h 244"/>
                <a:gd name="T4" fmla="*/ 3 w 423"/>
                <a:gd name="T5" fmla="*/ 169 h 244"/>
                <a:gd name="T6" fmla="*/ 63 w 423"/>
                <a:gd name="T7" fmla="*/ 233 h 244"/>
                <a:gd name="T8" fmla="*/ 287 w 423"/>
                <a:gd name="T9" fmla="*/ 237 h 244"/>
                <a:gd name="T10" fmla="*/ 403 w 423"/>
                <a:gd name="T11" fmla="*/ 189 h 244"/>
                <a:gd name="T12" fmla="*/ 407 w 423"/>
                <a:gd name="T13" fmla="*/ 87 h 244"/>
                <a:gd name="T14" fmla="*/ 329 w 423"/>
                <a:gd name="T15" fmla="*/ 13 h 244"/>
                <a:gd name="T16" fmla="*/ 183 w 423"/>
                <a:gd name="T17" fmla="*/ 11 h 2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3"/>
                <a:gd name="T28" fmla="*/ 0 h 244"/>
                <a:gd name="T29" fmla="*/ 423 w 423"/>
                <a:gd name="T30" fmla="*/ 244 h 2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3" h="244">
                  <a:moveTo>
                    <a:pt x="183" y="11"/>
                  </a:moveTo>
                  <a:cubicBezTo>
                    <a:pt x="135" y="16"/>
                    <a:pt x="73" y="17"/>
                    <a:pt x="43" y="43"/>
                  </a:cubicBezTo>
                  <a:cubicBezTo>
                    <a:pt x="13" y="69"/>
                    <a:pt x="0" y="137"/>
                    <a:pt x="3" y="169"/>
                  </a:cubicBezTo>
                  <a:cubicBezTo>
                    <a:pt x="6" y="201"/>
                    <a:pt x="16" y="222"/>
                    <a:pt x="63" y="233"/>
                  </a:cubicBezTo>
                  <a:cubicBezTo>
                    <a:pt x="110" y="244"/>
                    <a:pt x="230" y="244"/>
                    <a:pt x="287" y="237"/>
                  </a:cubicBezTo>
                  <a:cubicBezTo>
                    <a:pt x="344" y="230"/>
                    <a:pt x="383" y="214"/>
                    <a:pt x="403" y="189"/>
                  </a:cubicBezTo>
                  <a:cubicBezTo>
                    <a:pt x="423" y="164"/>
                    <a:pt x="419" y="116"/>
                    <a:pt x="407" y="87"/>
                  </a:cubicBezTo>
                  <a:cubicBezTo>
                    <a:pt x="395" y="58"/>
                    <a:pt x="366" y="26"/>
                    <a:pt x="329" y="13"/>
                  </a:cubicBezTo>
                  <a:cubicBezTo>
                    <a:pt x="292" y="0"/>
                    <a:pt x="232" y="7"/>
                    <a:pt x="183" y="11"/>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9290" name="Group 45"/>
            <p:cNvGrpSpPr>
              <a:grpSpLocks/>
            </p:cNvGrpSpPr>
            <p:nvPr/>
          </p:nvGrpSpPr>
          <p:grpSpPr bwMode="auto">
            <a:xfrm>
              <a:off x="4002" y="442"/>
              <a:ext cx="316" cy="147"/>
              <a:chOff x="3600" y="219"/>
              <a:chExt cx="360" cy="175"/>
            </a:xfrm>
          </p:grpSpPr>
          <p:sp>
            <p:nvSpPr>
              <p:cNvPr id="9291" name="Oval 4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292" name="Line 4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93" name="Line 4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94" name="Rectangle 49"/>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9295" name="Oval 5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9296" name="Group 51"/>
              <p:cNvGrpSpPr>
                <a:grpSpLocks/>
              </p:cNvGrpSpPr>
              <p:nvPr/>
            </p:nvGrpSpPr>
            <p:grpSpPr bwMode="auto">
              <a:xfrm>
                <a:off x="3686" y="244"/>
                <a:ext cx="177" cy="66"/>
                <a:chOff x="2848" y="848"/>
                <a:chExt cx="140" cy="98"/>
              </a:xfrm>
            </p:grpSpPr>
            <p:sp>
              <p:nvSpPr>
                <p:cNvPr id="9301" name="Line 5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02" name="Line 5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03" name="Line 5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297" name="Group 55"/>
              <p:cNvGrpSpPr>
                <a:grpSpLocks/>
              </p:cNvGrpSpPr>
              <p:nvPr/>
            </p:nvGrpSpPr>
            <p:grpSpPr bwMode="auto">
              <a:xfrm flipV="1">
                <a:off x="3686" y="243"/>
                <a:ext cx="177" cy="66"/>
                <a:chOff x="2848" y="848"/>
                <a:chExt cx="140" cy="98"/>
              </a:xfrm>
            </p:grpSpPr>
            <p:sp>
              <p:nvSpPr>
                <p:cNvPr id="9298" name="Line 5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99" name="Line 5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00" name="Line 5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sp>
        <p:nvSpPr>
          <p:cNvPr id="9288" name="Line 59"/>
          <p:cNvSpPr>
            <a:spLocks noChangeShapeType="1"/>
          </p:cNvSpPr>
          <p:nvPr/>
        </p:nvSpPr>
        <p:spPr bwMode="auto">
          <a:xfrm flipV="1">
            <a:off x="6786563" y="5054600"/>
            <a:ext cx="1587" cy="1635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3314"/>
                                        </p:tgtEl>
                                        <p:attrNameLst>
                                          <p:attrName>style.visibility</p:attrName>
                                        </p:attrNameLst>
                                      </p:cBhvr>
                                      <p:to>
                                        <p:strVal val="visible"/>
                                      </p:to>
                                    </p:set>
                                    <p:anim calcmode="discrete" valueType="clr">
                                      <p:cBhvr override="childStyle">
                                        <p:cTn id="7" dur="80"/>
                                        <p:tgtEl>
                                          <p:spTgt spid="1331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3314"/>
                                        </p:tgtEl>
                                        <p:attrNameLst>
                                          <p:attrName>fillcolor</p:attrName>
                                        </p:attrNameLst>
                                      </p:cBhvr>
                                      <p:tavLst>
                                        <p:tav tm="0">
                                          <p:val>
                                            <p:clrVal>
                                              <a:schemeClr val="accent2"/>
                                            </p:clrVal>
                                          </p:val>
                                        </p:tav>
                                        <p:tav tm="50000">
                                          <p:val>
                                            <p:clrVal>
                                              <a:schemeClr val="hlink"/>
                                            </p:clrVal>
                                          </p:val>
                                        </p:tav>
                                      </p:tavLst>
                                    </p:anim>
                                    <p:set>
                                      <p:cBhvr>
                                        <p:cTn id="9" dur="80"/>
                                        <p:tgtEl>
                                          <p:spTgt spid="13314"/>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13315">
                                            <p:txEl>
                                              <p:pRg st="0" end="0"/>
                                            </p:txEl>
                                          </p:spTgt>
                                        </p:tgtEl>
                                        <p:attrNameLst>
                                          <p:attrName>style.visibility</p:attrName>
                                        </p:attrNameLst>
                                      </p:cBhvr>
                                      <p:to>
                                        <p:strVal val="visible"/>
                                      </p:to>
                                    </p:set>
                                    <p:anim calcmode="discrete" valueType="clr">
                                      <p:cBhvr override="childStyle">
                                        <p:cTn id="14" dur="80"/>
                                        <p:tgtEl>
                                          <p:spTgt spid="13315">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13315">
                                            <p:txEl>
                                              <p:pRg st="0" end="0"/>
                                            </p:txEl>
                                          </p:spTgt>
                                        </p:tgtEl>
                                        <p:attrNameLst>
                                          <p:attrName>fillcolor</p:attrName>
                                        </p:attrNameLst>
                                      </p:cBhvr>
                                      <p:tavLst>
                                        <p:tav tm="0">
                                          <p:val>
                                            <p:clrVal>
                                              <a:schemeClr val="accent2"/>
                                            </p:clrVal>
                                          </p:val>
                                        </p:tav>
                                        <p:tav tm="50000">
                                          <p:val>
                                            <p:clrVal>
                                              <a:schemeClr val="hlink"/>
                                            </p:clrVal>
                                          </p:val>
                                        </p:tav>
                                      </p:tavLst>
                                    </p:anim>
                                    <p:set>
                                      <p:cBhvr>
                                        <p:cTn id="16" dur="80"/>
                                        <p:tgtEl>
                                          <p:spTgt spid="13315">
                                            <p:txEl>
                                              <p:pRg st="0" end="0"/>
                                            </p:txEl>
                                          </p:spTgt>
                                        </p:tgtEl>
                                        <p:attrNameLst>
                                          <p:attrName>fill.type</p:attrName>
                                        </p:attrNameLst>
                                      </p:cBhvr>
                                      <p:to>
                                        <p:strVal val="solid"/>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7" presetClass="entr" presetSubtype="0" fill="hold" nodeType="clickEffect">
                                  <p:stCondLst>
                                    <p:cond delay="0"/>
                                  </p:stCondLst>
                                  <p:iterate type="lt">
                                    <p:tmPct val="50000"/>
                                  </p:iterate>
                                  <p:childTnLst>
                                    <p:set>
                                      <p:cBhvr>
                                        <p:cTn id="20" dur="1" fill="hold">
                                          <p:stCondLst>
                                            <p:cond delay="0"/>
                                          </p:stCondLst>
                                        </p:cTn>
                                        <p:tgtEl>
                                          <p:spTgt spid="13315">
                                            <p:txEl>
                                              <p:pRg st="1" end="1"/>
                                            </p:txEl>
                                          </p:spTgt>
                                        </p:tgtEl>
                                        <p:attrNameLst>
                                          <p:attrName>style.visibility</p:attrName>
                                        </p:attrNameLst>
                                      </p:cBhvr>
                                      <p:to>
                                        <p:strVal val="visible"/>
                                      </p:to>
                                    </p:set>
                                    <p:anim calcmode="discrete" valueType="clr">
                                      <p:cBhvr override="childStyle">
                                        <p:cTn id="21" dur="80"/>
                                        <p:tgtEl>
                                          <p:spTgt spid="13315">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13315">
                                            <p:txEl>
                                              <p:pRg st="1" end="1"/>
                                            </p:txEl>
                                          </p:spTgt>
                                        </p:tgtEl>
                                        <p:attrNameLst>
                                          <p:attrName>fillcolor</p:attrName>
                                        </p:attrNameLst>
                                      </p:cBhvr>
                                      <p:tavLst>
                                        <p:tav tm="0">
                                          <p:val>
                                            <p:clrVal>
                                              <a:schemeClr val="accent2"/>
                                            </p:clrVal>
                                          </p:val>
                                        </p:tav>
                                        <p:tav tm="50000">
                                          <p:val>
                                            <p:clrVal>
                                              <a:schemeClr val="hlink"/>
                                            </p:clrVal>
                                          </p:val>
                                        </p:tav>
                                      </p:tavLst>
                                    </p:anim>
                                    <p:set>
                                      <p:cBhvr>
                                        <p:cTn id="23" dur="80"/>
                                        <p:tgtEl>
                                          <p:spTgt spid="13315">
                                            <p:txEl>
                                              <p:pRg st="1" end="1"/>
                                            </p:txEl>
                                          </p:spTgt>
                                        </p:tgtEl>
                                        <p:attrNameLst>
                                          <p:attrName>fill.type</p:attrName>
                                        </p:attrNameLst>
                                      </p:cBhvr>
                                      <p:to>
                                        <p:strVal val="solid"/>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7" presetClass="entr" presetSubtype="0" fill="hold" nodeType="clickEffect">
                                  <p:stCondLst>
                                    <p:cond delay="0"/>
                                  </p:stCondLst>
                                  <p:iterate type="lt">
                                    <p:tmPct val="50000"/>
                                  </p:iterate>
                                  <p:childTnLst>
                                    <p:set>
                                      <p:cBhvr>
                                        <p:cTn id="27" dur="1" fill="hold">
                                          <p:stCondLst>
                                            <p:cond delay="0"/>
                                          </p:stCondLst>
                                        </p:cTn>
                                        <p:tgtEl>
                                          <p:spTgt spid="13315">
                                            <p:txEl>
                                              <p:pRg st="2" end="2"/>
                                            </p:txEl>
                                          </p:spTgt>
                                        </p:tgtEl>
                                        <p:attrNameLst>
                                          <p:attrName>style.visibility</p:attrName>
                                        </p:attrNameLst>
                                      </p:cBhvr>
                                      <p:to>
                                        <p:strVal val="visible"/>
                                      </p:to>
                                    </p:set>
                                    <p:anim calcmode="discrete" valueType="clr">
                                      <p:cBhvr override="childStyle">
                                        <p:cTn id="28" dur="80"/>
                                        <p:tgtEl>
                                          <p:spTgt spid="13315">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9" dur="80"/>
                                        <p:tgtEl>
                                          <p:spTgt spid="13315">
                                            <p:txEl>
                                              <p:pRg st="2" end="2"/>
                                            </p:txEl>
                                          </p:spTgt>
                                        </p:tgtEl>
                                        <p:attrNameLst>
                                          <p:attrName>fillcolor</p:attrName>
                                        </p:attrNameLst>
                                      </p:cBhvr>
                                      <p:tavLst>
                                        <p:tav tm="0">
                                          <p:val>
                                            <p:clrVal>
                                              <a:schemeClr val="accent2"/>
                                            </p:clrVal>
                                          </p:val>
                                        </p:tav>
                                        <p:tav tm="50000">
                                          <p:val>
                                            <p:clrVal>
                                              <a:schemeClr val="hlink"/>
                                            </p:clrVal>
                                          </p:val>
                                        </p:tav>
                                      </p:tavLst>
                                    </p:anim>
                                    <p:set>
                                      <p:cBhvr>
                                        <p:cTn id="30" dur="80"/>
                                        <p:tgtEl>
                                          <p:spTgt spid="13315">
                                            <p:txEl>
                                              <p:pRg st="2" end="2"/>
                                            </p:txEl>
                                          </p:spTgt>
                                        </p:tgtEl>
                                        <p:attrNameLst>
                                          <p:attrName>fill.type</p:attrName>
                                        </p:attrNameLst>
                                      </p:cBhvr>
                                      <p:to>
                                        <p:strVal val="solid"/>
                                      </p:to>
                                    </p:set>
                                  </p:childTnLst>
                                </p:cTn>
                              </p:par>
                              <p:par>
                                <p:cTn id="31" presetID="27" presetClass="entr" presetSubtype="0" fill="hold" nodeType="withEffect">
                                  <p:stCondLst>
                                    <p:cond delay="0"/>
                                  </p:stCondLst>
                                  <p:iterate type="lt">
                                    <p:tmPct val="50000"/>
                                  </p:iterate>
                                  <p:childTnLst>
                                    <p:set>
                                      <p:cBhvr>
                                        <p:cTn id="32" dur="1" fill="hold">
                                          <p:stCondLst>
                                            <p:cond delay="0"/>
                                          </p:stCondLst>
                                        </p:cTn>
                                        <p:tgtEl>
                                          <p:spTgt spid="13315">
                                            <p:txEl>
                                              <p:pRg st="3" end="3"/>
                                            </p:txEl>
                                          </p:spTgt>
                                        </p:tgtEl>
                                        <p:attrNameLst>
                                          <p:attrName>style.visibility</p:attrName>
                                        </p:attrNameLst>
                                      </p:cBhvr>
                                      <p:to>
                                        <p:strVal val="visible"/>
                                      </p:to>
                                    </p:set>
                                    <p:anim calcmode="discrete" valueType="clr">
                                      <p:cBhvr override="childStyle">
                                        <p:cTn id="33" dur="80"/>
                                        <p:tgtEl>
                                          <p:spTgt spid="13315">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4" dur="80"/>
                                        <p:tgtEl>
                                          <p:spTgt spid="13315">
                                            <p:txEl>
                                              <p:pRg st="3" end="3"/>
                                            </p:txEl>
                                          </p:spTgt>
                                        </p:tgtEl>
                                        <p:attrNameLst>
                                          <p:attrName>fillcolor</p:attrName>
                                        </p:attrNameLst>
                                      </p:cBhvr>
                                      <p:tavLst>
                                        <p:tav tm="0">
                                          <p:val>
                                            <p:clrVal>
                                              <a:schemeClr val="accent2"/>
                                            </p:clrVal>
                                          </p:val>
                                        </p:tav>
                                        <p:tav tm="50000">
                                          <p:val>
                                            <p:clrVal>
                                              <a:schemeClr val="hlink"/>
                                            </p:clrVal>
                                          </p:val>
                                        </p:tav>
                                      </p:tavLst>
                                    </p:anim>
                                    <p:set>
                                      <p:cBhvr>
                                        <p:cTn id="35" dur="80"/>
                                        <p:tgtEl>
                                          <p:spTgt spid="13315">
                                            <p:txEl>
                                              <p:pRg st="3" end="3"/>
                                            </p:txEl>
                                          </p:spTgt>
                                        </p:tgtEl>
                                        <p:attrNameLst>
                                          <p:attrName>fill.type</p:attrName>
                                        </p:attrNameLst>
                                      </p:cBhvr>
                                      <p:to>
                                        <p:strVal val="solid"/>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27" presetClass="entr" presetSubtype="0" fill="hold" nodeType="clickEffect">
                                  <p:stCondLst>
                                    <p:cond delay="0"/>
                                  </p:stCondLst>
                                  <p:iterate type="lt">
                                    <p:tmPct val="50000"/>
                                  </p:iterate>
                                  <p:childTnLst>
                                    <p:set>
                                      <p:cBhvr>
                                        <p:cTn id="39" dur="1" fill="hold">
                                          <p:stCondLst>
                                            <p:cond delay="0"/>
                                          </p:stCondLst>
                                        </p:cTn>
                                        <p:tgtEl>
                                          <p:spTgt spid="13315">
                                            <p:txEl>
                                              <p:pRg st="4" end="4"/>
                                            </p:txEl>
                                          </p:spTgt>
                                        </p:tgtEl>
                                        <p:attrNameLst>
                                          <p:attrName>style.visibility</p:attrName>
                                        </p:attrNameLst>
                                      </p:cBhvr>
                                      <p:to>
                                        <p:strVal val="visible"/>
                                      </p:to>
                                    </p:set>
                                    <p:anim calcmode="discrete" valueType="clr">
                                      <p:cBhvr override="childStyle">
                                        <p:cTn id="40" dur="80"/>
                                        <p:tgtEl>
                                          <p:spTgt spid="13315">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1" dur="80"/>
                                        <p:tgtEl>
                                          <p:spTgt spid="13315">
                                            <p:txEl>
                                              <p:pRg st="4" end="4"/>
                                            </p:txEl>
                                          </p:spTgt>
                                        </p:tgtEl>
                                        <p:attrNameLst>
                                          <p:attrName>fillcolor</p:attrName>
                                        </p:attrNameLst>
                                      </p:cBhvr>
                                      <p:tavLst>
                                        <p:tav tm="0">
                                          <p:val>
                                            <p:clrVal>
                                              <a:schemeClr val="accent2"/>
                                            </p:clrVal>
                                          </p:val>
                                        </p:tav>
                                        <p:tav tm="50000">
                                          <p:val>
                                            <p:clrVal>
                                              <a:schemeClr val="hlink"/>
                                            </p:clrVal>
                                          </p:val>
                                        </p:tav>
                                      </p:tavLst>
                                    </p:anim>
                                    <p:set>
                                      <p:cBhvr>
                                        <p:cTn id="42" dur="80"/>
                                        <p:tgtEl>
                                          <p:spTgt spid="13315">
                                            <p:txEl>
                                              <p:pRg st="4" end="4"/>
                                            </p:txEl>
                                          </p:spTgt>
                                        </p:tgtEl>
                                        <p:attrNameLst>
                                          <p:attrName>fill.type</p:attrName>
                                        </p:attrNameLst>
                                      </p:cBhvr>
                                      <p:to>
                                        <p:strVal val="solid"/>
                                      </p:to>
                                    </p:set>
                                  </p:childTnLst>
                                </p:cTn>
                              </p:par>
                              <p:par>
                                <p:cTn id="43" presetID="27" presetClass="entr" presetSubtype="0" fill="hold" nodeType="withEffect">
                                  <p:stCondLst>
                                    <p:cond delay="0"/>
                                  </p:stCondLst>
                                  <p:iterate type="lt">
                                    <p:tmPct val="50000"/>
                                  </p:iterate>
                                  <p:childTnLst>
                                    <p:set>
                                      <p:cBhvr>
                                        <p:cTn id="44" dur="1" fill="hold">
                                          <p:stCondLst>
                                            <p:cond delay="0"/>
                                          </p:stCondLst>
                                        </p:cTn>
                                        <p:tgtEl>
                                          <p:spTgt spid="13315">
                                            <p:txEl>
                                              <p:pRg st="5" end="5"/>
                                            </p:txEl>
                                          </p:spTgt>
                                        </p:tgtEl>
                                        <p:attrNameLst>
                                          <p:attrName>style.visibility</p:attrName>
                                        </p:attrNameLst>
                                      </p:cBhvr>
                                      <p:to>
                                        <p:strVal val="visible"/>
                                      </p:to>
                                    </p:set>
                                    <p:anim calcmode="discrete" valueType="clr">
                                      <p:cBhvr override="childStyle">
                                        <p:cTn id="45" dur="80"/>
                                        <p:tgtEl>
                                          <p:spTgt spid="13315">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6" dur="80"/>
                                        <p:tgtEl>
                                          <p:spTgt spid="13315">
                                            <p:txEl>
                                              <p:pRg st="5" end="5"/>
                                            </p:txEl>
                                          </p:spTgt>
                                        </p:tgtEl>
                                        <p:attrNameLst>
                                          <p:attrName>fillcolor</p:attrName>
                                        </p:attrNameLst>
                                      </p:cBhvr>
                                      <p:tavLst>
                                        <p:tav tm="0">
                                          <p:val>
                                            <p:clrVal>
                                              <a:schemeClr val="accent2"/>
                                            </p:clrVal>
                                          </p:val>
                                        </p:tav>
                                        <p:tav tm="50000">
                                          <p:val>
                                            <p:clrVal>
                                              <a:schemeClr val="hlink"/>
                                            </p:clrVal>
                                          </p:val>
                                        </p:tav>
                                      </p:tavLst>
                                    </p:anim>
                                    <p:set>
                                      <p:cBhvr>
                                        <p:cTn id="47" dur="80"/>
                                        <p:tgtEl>
                                          <p:spTgt spid="13315">
                                            <p:txEl>
                                              <p:pRg st="5" end="5"/>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F5E050E7-ED70-4E91-A0A0-43BEA7328F03}" type="slidenum">
              <a:rPr lang="zh-CN" altLang="en-US" sz="1400">
                <a:latin typeface="Tahoma" panose="020B0604030504040204" pitchFamily="34" charset="0"/>
              </a:rPr>
              <a:pPr/>
              <a:t>42</a:t>
            </a:fld>
            <a:endParaRPr lang="en-US" altLang="zh-CN" sz="1400">
              <a:latin typeface="Tahoma" panose="020B0604030504040204" pitchFamily="34" charset="0"/>
            </a:endParaRPr>
          </a:p>
        </p:txBody>
      </p:sp>
      <p:sp>
        <p:nvSpPr>
          <p:cNvPr id="14338" name="Rectangle 1026"/>
          <p:cNvSpPr>
            <a:spLocks noGrp="1" noChangeArrowheads="1"/>
          </p:cNvSpPr>
          <p:nvPr>
            <p:ph type="title"/>
          </p:nvPr>
        </p:nvSpPr>
        <p:spPr>
          <a:xfrm>
            <a:off x="39688" y="101600"/>
            <a:ext cx="9104312" cy="1462088"/>
          </a:xfrm>
        </p:spPr>
        <p:txBody>
          <a:bodyPr/>
          <a:lstStyle/>
          <a:p>
            <a:pPr eaLnBrk="1" hangingPunct="1"/>
            <a:r>
              <a:rPr lang="en-US" altLang="zh-CN" sz="4000">
                <a:latin typeface="Comic Sans MS" panose="030F0702030302020204" pitchFamily="66" charset="0"/>
              </a:rPr>
              <a:t>Network Core: </a:t>
            </a:r>
            <a:r>
              <a:rPr lang="en-US" altLang="zh-CN" sz="4000">
                <a:solidFill>
                  <a:srgbClr val="FF3300"/>
                </a:solidFill>
                <a:latin typeface="Comic Sans MS" panose="030F0702030302020204" pitchFamily="66" charset="0"/>
              </a:rPr>
              <a:t>Circuit Switching</a:t>
            </a:r>
            <a:endParaRPr lang="en-US" altLang="zh-CN">
              <a:solidFill>
                <a:srgbClr val="FF3300"/>
              </a:solidFill>
              <a:latin typeface="Comic Sans MS" panose="030F0702030302020204" pitchFamily="66" charset="0"/>
            </a:endParaRPr>
          </a:p>
        </p:txBody>
      </p:sp>
      <p:sp>
        <p:nvSpPr>
          <p:cNvPr id="14339" name="Rectangle 1027"/>
          <p:cNvSpPr>
            <a:spLocks noGrp="1" noChangeArrowheads="1"/>
          </p:cNvSpPr>
          <p:nvPr>
            <p:ph type="body" sz="half" idx="1"/>
          </p:nvPr>
        </p:nvSpPr>
        <p:spPr>
          <a:xfrm>
            <a:off x="409575" y="1574800"/>
            <a:ext cx="4151313" cy="4114800"/>
          </a:xfrm>
        </p:spPr>
        <p:txBody>
          <a:bodyPr/>
          <a:lstStyle/>
          <a:p>
            <a:pPr eaLnBrk="1" hangingPunct="1">
              <a:buFont typeface="Wingdings" panose="05000000000000000000" pitchFamily="2" charset="2"/>
              <a:buNone/>
            </a:pPr>
            <a:r>
              <a:rPr lang="en-US" altLang="zh-CN" sz="3200">
                <a:solidFill>
                  <a:srgbClr val="FF0000"/>
                </a:solidFill>
                <a:latin typeface="Comic Sans MS" panose="030F0702030302020204" pitchFamily="66" charset="0"/>
              </a:rPr>
              <a:t>End-end resources reserved for “call”</a:t>
            </a:r>
          </a:p>
          <a:p>
            <a:pPr eaLnBrk="1" hangingPunct="1"/>
            <a:r>
              <a:rPr lang="en-US" altLang="zh-CN">
                <a:solidFill>
                  <a:srgbClr val="0000FF"/>
                </a:solidFill>
                <a:latin typeface="Comic Sans MS" panose="030F0702030302020204" pitchFamily="66" charset="0"/>
              </a:rPr>
              <a:t>link bandwidth,  switch capacity</a:t>
            </a:r>
          </a:p>
          <a:p>
            <a:pPr eaLnBrk="1" hangingPunct="1"/>
            <a:r>
              <a:rPr lang="en-US" altLang="zh-CN">
                <a:solidFill>
                  <a:srgbClr val="0000FF"/>
                </a:solidFill>
                <a:latin typeface="Comic Sans MS" panose="030F0702030302020204" pitchFamily="66" charset="0"/>
              </a:rPr>
              <a:t>dedicated resources: no sharing</a:t>
            </a:r>
          </a:p>
          <a:p>
            <a:pPr eaLnBrk="1" hangingPunct="1"/>
            <a:r>
              <a:rPr lang="en-US" altLang="zh-CN">
                <a:solidFill>
                  <a:srgbClr val="0000FF"/>
                </a:solidFill>
                <a:latin typeface="Comic Sans MS" panose="030F0702030302020204" pitchFamily="66" charset="0"/>
              </a:rPr>
              <a:t>circuit-like (guaranteed) performance</a:t>
            </a:r>
          </a:p>
          <a:p>
            <a:pPr eaLnBrk="1" hangingPunct="1"/>
            <a:r>
              <a:rPr lang="en-US" altLang="zh-CN">
                <a:solidFill>
                  <a:srgbClr val="0000FF"/>
                </a:solidFill>
                <a:latin typeface="Comic Sans MS" panose="030F0702030302020204" pitchFamily="66" charset="0"/>
              </a:rPr>
              <a:t>call setup required</a:t>
            </a:r>
          </a:p>
          <a:p>
            <a:pPr eaLnBrk="1" hangingPunct="1"/>
            <a:endParaRPr lang="zh-CN" altLang="en-US">
              <a:solidFill>
                <a:srgbClr val="0000FF"/>
              </a:solidFill>
              <a:latin typeface="Comic Sans MS" panose="030F0702030302020204" pitchFamily="66" charset="0"/>
            </a:endParaRPr>
          </a:p>
        </p:txBody>
      </p:sp>
      <p:sp>
        <p:nvSpPr>
          <p:cNvPr id="10260" name="Freeform 1032"/>
          <p:cNvSpPr>
            <a:spLocks/>
          </p:cNvSpPr>
          <p:nvPr/>
        </p:nvSpPr>
        <p:spPr bwMode="auto">
          <a:xfrm>
            <a:off x="6697663" y="2133600"/>
            <a:ext cx="2046287" cy="2049463"/>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261" name="Freeform 1033"/>
          <p:cNvSpPr>
            <a:spLocks/>
          </p:cNvSpPr>
          <p:nvPr/>
        </p:nvSpPr>
        <p:spPr bwMode="auto">
          <a:xfrm>
            <a:off x="4560888" y="1958975"/>
            <a:ext cx="2122487" cy="1943100"/>
          </a:xfrm>
          <a:custGeom>
            <a:avLst/>
            <a:gdLst>
              <a:gd name="T0" fmla="*/ 2147483647 w 1340"/>
              <a:gd name="T1" fmla="*/ 2147483647 h 1191"/>
              <a:gd name="T2" fmla="*/ 2147483647 w 1340"/>
              <a:gd name="T3" fmla="*/ 2147483647 h 1191"/>
              <a:gd name="T4" fmla="*/ 2147483647 w 1340"/>
              <a:gd name="T5" fmla="*/ 2147483647 h 1191"/>
              <a:gd name="T6" fmla="*/ 2147483647 w 1340"/>
              <a:gd name="T7" fmla="*/ 2147483647 h 1191"/>
              <a:gd name="T8" fmla="*/ 2147483647 w 1340"/>
              <a:gd name="T9" fmla="*/ 2147483647 h 1191"/>
              <a:gd name="T10" fmla="*/ 2147483647 w 1340"/>
              <a:gd name="T11" fmla="*/ 2147483647 h 1191"/>
              <a:gd name="T12" fmla="*/ 2147483647 w 1340"/>
              <a:gd name="T13" fmla="*/ 2147483647 h 1191"/>
              <a:gd name="T14" fmla="*/ 2147483647 w 1340"/>
              <a:gd name="T15" fmla="*/ 2147483647 h 1191"/>
              <a:gd name="T16" fmla="*/ 2147483647 w 1340"/>
              <a:gd name="T17" fmla="*/ 2147483647 h 1191"/>
              <a:gd name="T18" fmla="*/ 2147483647 w 1340"/>
              <a:gd name="T19" fmla="*/ 2147483647 h 1191"/>
              <a:gd name="T20" fmla="*/ 2147483647 w 1340"/>
              <a:gd name="T21" fmla="*/ 2147483647 h 1191"/>
              <a:gd name="T22" fmla="*/ 2147483647 w 1340"/>
              <a:gd name="T23" fmla="*/ 2147483647 h 11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0"/>
              <a:gd name="T37" fmla="*/ 0 h 1191"/>
              <a:gd name="T38" fmla="*/ 1340 w 1340"/>
              <a:gd name="T39" fmla="*/ 1191 h 119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262" name="Freeform 1034"/>
          <p:cNvSpPr>
            <a:spLocks/>
          </p:cNvSpPr>
          <p:nvPr/>
        </p:nvSpPr>
        <p:spPr bwMode="auto">
          <a:xfrm>
            <a:off x="4979988" y="3733800"/>
            <a:ext cx="3382962" cy="2714625"/>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0263" name="Group 1035"/>
          <p:cNvGrpSpPr>
            <a:grpSpLocks/>
          </p:cNvGrpSpPr>
          <p:nvPr/>
        </p:nvGrpSpPr>
        <p:grpSpPr bwMode="auto">
          <a:xfrm>
            <a:off x="4694238" y="2124075"/>
            <a:ext cx="835025" cy="390525"/>
            <a:chOff x="3552" y="246"/>
            <a:chExt cx="527" cy="248"/>
          </a:xfrm>
        </p:grpSpPr>
        <p:graphicFrame>
          <p:nvGraphicFramePr>
            <p:cNvPr id="10255" name="Object 1036"/>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10241" name="Clip" r:id="rId4" imgW="1307263" imgH="1084139" progId="MS_ClipArt_Gallery.2">
                    <p:embed/>
                  </p:oleObj>
                </mc:Choice>
                <mc:Fallback>
                  <p:oleObj name="Clip" r:id="rId4" imgW="1307263" imgH="1084139" progId="MS_ClipArt_Gallery.2">
                    <p:embed/>
                    <p:pic>
                      <p:nvPicPr>
                        <p:cNvPr id="10255" name="Object 103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56" name="Object 1037"/>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10242" name="Clip" r:id="rId6" imgW="681706" imgH="480401" progId="MS_ClipArt_Gallery.2">
                    <p:embed/>
                  </p:oleObj>
                </mc:Choice>
                <mc:Fallback>
                  <p:oleObj name="Clip" r:id="rId6" imgW="681706" imgH="480401" progId="MS_ClipArt_Gallery.2">
                    <p:embed/>
                    <p:pic>
                      <p:nvPicPr>
                        <p:cNvPr id="10256" name="Object 103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466" name="Line 1038"/>
            <p:cNvSpPr>
              <a:spLocks noChangeShapeType="1"/>
            </p:cNvSpPr>
            <p:nvPr/>
          </p:nvSpPr>
          <p:spPr bwMode="auto">
            <a:xfrm flipV="1">
              <a:off x="3844" y="434"/>
              <a:ext cx="8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264" name="Group 1039"/>
          <p:cNvGrpSpPr>
            <a:grpSpLocks/>
          </p:cNvGrpSpPr>
          <p:nvPr/>
        </p:nvGrpSpPr>
        <p:grpSpPr bwMode="auto">
          <a:xfrm>
            <a:off x="4694238" y="2852738"/>
            <a:ext cx="835025" cy="390525"/>
            <a:chOff x="3552" y="246"/>
            <a:chExt cx="527" cy="248"/>
          </a:xfrm>
        </p:grpSpPr>
        <p:graphicFrame>
          <p:nvGraphicFramePr>
            <p:cNvPr id="10253" name="Object 1040"/>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10243" name="Clip" r:id="rId8" imgW="1307263" imgH="1084139" progId="MS_ClipArt_Gallery.2">
                    <p:embed/>
                  </p:oleObj>
                </mc:Choice>
                <mc:Fallback>
                  <p:oleObj name="Clip" r:id="rId8" imgW="1307263" imgH="1084139" progId="MS_ClipArt_Gallery.2">
                    <p:embed/>
                    <p:pic>
                      <p:nvPicPr>
                        <p:cNvPr id="10253" name="Object 10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54" name="Object 1041"/>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10244" name="Clip" r:id="rId9" imgW="681706" imgH="480401" progId="MS_ClipArt_Gallery.2">
                    <p:embed/>
                  </p:oleObj>
                </mc:Choice>
                <mc:Fallback>
                  <p:oleObj name="Clip" r:id="rId9" imgW="681706" imgH="480401" progId="MS_ClipArt_Gallery.2">
                    <p:embed/>
                    <p:pic>
                      <p:nvPicPr>
                        <p:cNvPr id="10254" name="Object 104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465" name="Line 1042"/>
            <p:cNvSpPr>
              <a:spLocks noChangeShapeType="1"/>
            </p:cNvSpPr>
            <p:nvPr/>
          </p:nvSpPr>
          <p:spPr bwMode="auto">
            <a:xfrm flipV="1">
              <a:off x="3844" y="434"/>
              <a:ext cx="8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265" name="Group 1043"/>
          <p:cNvGrpSpPr>
            <a:grpSpLocks/>
          </p:cNvGrpSpPr>
          <p:nvPr/>
        </p:nvGrpSpPr>
        <p:grpSpPr bwMode="auto">
          <a:xfrm>
            <a:off x="5122863" y="2592388"/>
            <a:ext cx="79375" cy="261937"/>
            <a:chOff x="3842" y="406"/>
            <a:chExt cx="51" cy="167"/>
          </a:xfrm>
        </p:grpSpPr>
        <p:sp>
          <p:nvSpPr>
            <p:cNvPr id="10462" name="Oval 1044"/>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63" name="Oval 1045"/>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64" name="Oval 1046"/>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0266" name="Group 1047"/>
          <p:cNvGrpSpPr>
            <a:grpSpLocks/>
          </p:cNvGrpSpPr>
          <p:nvPr/>
        </p:nvGrpSpPr>
        <p:grpSpPr bwMode="auto">
          <a:xfrm>
            <a:off x="5656263" y="3208338"/>
            <a:ext cx="238125" cy="482600"/>
            <a:chOff x="4180" y="783"/>
            <a:chExt cx="150" cy="307"/>
          </a:xfrm>
        </p:grpSpPr>
        <p:sp>
          <p:nvSpPr>
            <p:cNvPr id="10454" name="AutoShape 1048"/>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55" name="Rectangle 1049"/>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56" name="Rectangle 1050"/>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57" name="AutoShape 1051"/>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58" name="Line 1052"/>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59" name="Line 1053"/>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60" name="Rectangle 1054"/>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61" name="Rectangle 1055"/>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0267" name="Group 1056"/>
          <p:cNvGrpSpPr>
            <a:grpSpLocks/>
          </p:cNvGrpSpPr>
          <p:nvPr/>
        </p:nvGrpSpPr>
        <p:grpSpPr bwMode="auto">
          <a:xfrm rot="-5400000">
            <a:off x="6008688" y="3313113"/>
            <a:ext cx="100012" cy="265112"/>
            <a:chOff x="3842" y="406"/>
            <a:chExt cx="51" cy="167"/>
          </a:xfrm>
        </p:grpSpPr>
        <p:sp>
          <p:nvSpPr>
            <p:cNvPr id="10451" name="Oval 1057"/>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52" name="Oval 1058"/>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53" name="Oval 1059"/>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0268" name="Line 1060"/>
          <p:cNvSpPr>
            <a:spLocks noChangeShapeType="1"/>
          </p:cNvSpPr>
          <p:nvPr/>
        </p:nvSpPr>
        <p:spPr bwMode="auto">
          <a:xfrm>
            <a:off x="5811838" y="3095625"/>
            <a:ext cx="563562" cy="15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69" name="Line 1061"/>
          <p:cNvSpPr>
            <a:spLocks noChangeShapeType="1"/>
          </p:cNvSpPr>
          <p:nvPr/>
        </p:nvSpPr>
        <p:spPr bwMode="auto">
          <a:xfrm>
            <a:off x="5815013" y="3090863"/>
            <a:ext cx="3175" cy="1174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70" name="Line 1062"/>
          <p:cNvSpPr>
            <a:spLocks noChangeShapeType="1"/>
          </p:cNvSpPr>
          <p:nvPr/>
        </p:nvSpPr>
        <p:spPr bwMode="auto">
          <a:xfrm>
            <a:off x="6378575" y="3089275"/>
            <a:ext cx="1588" cy="1000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71" name="Line 1063"/>
          <p:cNvSpPr>
            <a:spLocks noChangeShapeType="1"/>
          </p:cNvSpPr>
          <p:nvPr/>
        </p:nvSpPr>
        <p:spPr bwMode="auto">
          <a:xfrm>
            <a:off x="5470525" y="2435225"/>
            <a:ext cx="328613" cy="3238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72" name="Line 1064"/>
          <p:cNvSpPr>
            <a:spLocks noChangeShapeType="1"/>
          </p:cNvSpPr>
          <p:nvPr/>
        </p:nvSpPr>
        <p:spPr bwMode="auto">
          <a:xfrm flipV="1">
            <a:off x="5484813" y="2784475"/>
            <a:ext cx="314325" cy="4032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73" name="Line 1065"/>
          <p:cNvSpPr>
            <a:spLocks noChangeShapeType="1"/>
          </p:cNvSpPr>
          <p:nvPr/>
        </p:nvSpPr>
        <p:spPr bwMode="auto">
          <a:xfrm flipV="1">
            <a:off x="6084888" y="2889250"/>
            <a:ext cx="1587" cy="200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0274" name="Group 1066"/>
          <p:cNvGrpSpPr>
            <a:grpSpLocks/>
          </p:cNvGrpSpPr>
          <p:nvPr/>
        </p:nvGrpSpPr>
        <p:grpSpPr bwMode="auto">
          <a:xfrm>
            <a:off x="6219825" y="3179763"/>
            <a:ext cx="238125" cy="484187"/>
            <a:chOff x="4180" y="783"/>
            <a:chExt cx="150" cy="307"/>
          </a:xfrm>
        </p:grpSpPr>
        <p:sp>
          <p:nvSpPr>
            <p:cNvPr id="10443" name="AutoShape 1067"/>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44" name="Rectangle 1068"/>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45" name="Rectangle 1069"/>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46" name="AutoShape 107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47" name="Line 1071"/>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48" name="Line 1072"/>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49" name="Rectangle 1073"/>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50" name="Rectangle 1074"/>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0275" name="Group 1075"/>
          <p:cNvGrpSpPr>
            <a:grpSpLocks/>
          </p:cNvGrpSpPr>
          <p:nvPr/>
        </p:nvGrpSpPr>
        <p:grpSpPr bwMode="auto">
          <a:xfrm>
            <a:off x="5130800" y="3937000"/>
            <a:ext cx="546100" cy="1133475"/>
            <a:chOff x="3314" y="1248"/>
            <a:chExt cx="344" cy="694"/>
          </a:xfrm>
        </p:grpSpPr>
        <p:graphicFrame>
          <p:nvGraphicFramePr>
            <p:cNvPr id="10251" name="Object 1076"/>
            <p:cNvGraphicFramePr>
              <a:graphicFrameLocks noChangeAspect="1"/>
            </p:cNvGraphicFramePr>
            <p:nvPr/>
          </p:nvGraphicFramePr>
          <p:xfrm>
            <a:off x="3314" y="1248"/>
            <a:ext cx="299" cy="248"/>
          </p:xfrm>
          <a:graphic>
            <a:graphicData uri="http://schemas.openxmlformats.org/presentationml/2006/ole">
              <mc:AlternateContent xmlns:mc="http://schemas.openxmlformats.org/markup-compatibility/2006">
                <mc:Choice xmlns:v="urn:schemas-microsoft-com:vml" Requires="v">
                  <p:oleObj spid="_x0000_s10245" name="Clip" r:id="rId10" imgW="1307263" imgH="1084139" progId="MS_ClipArt_Gallery.2">
                    <p:embed/>
                  </p:oleObj>
                </mc:Choice>
                <mc:Fallback>
                  <p:oleObj name="Clip" r:id="rId10" imgW="1307263" imgH="1084139" progId="MS_ClipArt_Gallery.2">
                    <p:embed/>
                    <p:pic>
                      <p:nvPicPr>
                        <p:cNvPr id="10251" name="Object 107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4" y="1248"/>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436" name="Line 1077"/>
            <p:cNvSpPr>
              <a:spLocks noChangeShapeType="1"/>
            </p:cNvSpPr>
            <p:nvPr/>
          </p:nvSpPr>
          <p:spPr bwMode="auto">
            <a:xfrm flipV="1">
              <a:off x="3606" y="1433"/>
              <a:ext cx="52"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0252" name="Object 1078"/>
            <p:cNvGraphicFramePr>
              <a:graphicFrameLocks noChangeAspect="1"/>
            </p:cNvGraphicFramePr>
            <p:nvPr/>
          </p:nvGraphicFramePr>
          <p:xfrm>
            <a:off x="3314" y="1694"/>
            <a:ext cx="299" cy="248"/>
          </p:xfrm>
          <a:graphic>
            <a:graphicData uri="http://schemas.openxmlformats.org/presentationml/2006/ole">
              <mc:AlternateContent xmlns:mc="http://schemas.openxmlformats.org/markup-compatibility/2006">
                <mc:Choice xmlns:v="urn:schemas-microsoft-com:vml" Requires="v">
                  <p:oleObj spid="_x0000_s10246" name="Clip" r:id="rId11" imgW="1307263" imgH="1084139" progId="MS_ClipArt_Gallery.2">
                    <p:embed/>
                  </p:oleObj>
                </mc:Choice>
                <mc:Fallback>
                  <p:oleObj name="Clip" r:id="rId11" imgW="1307263" imgH="1084139" progId="MS_ClipArt_Gallery.2">
                    <p:embed/>
                    <p:pic>
                      <p:nvPicPr>
                        <p:cNvPr id="10252" name="Object 107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4" y="1694"/>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437" name="Line 1079"/>
            <p:cNvSpPr>
              <a:spLocks noChangeShapeType="1"/>
            </p:cNvSpPr>
            <p:nvPr/>
          </p:nvSpPr>
          <p:spPr bwMode="auto">
            <a:xfrm flipV="1">
              <a:off x="3606" y="1882"/>
              <a:ext cx="5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0438" name="Group 1080"/>
            <p:cNvGrpSpPr>
              <a:grpSpLocks/>
            </p:cNvGrpSpPr>
            <p:nvPr/>
          </p:nvGrpSpPr>
          <p:grpSpPr bwMode="auto">
            <a:xfrm>
              <a:off x="3404" y="1504"/>
              <a:ext cx="51" cy="167"/>
              <a:chOff x="3842" y="406"/>
              <a:chExt cx="51" cy="167"/>
            </a:xfrm>
          </p:grpSpPr>
          <p:sp>
            <p:nvSpPr>
              <p:cNvPr id="10440" name="Oval 1081"/>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41" name="Oval 1082"/>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42" name="Oval 1083"/>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0439" name="Line 1084"/>
            <p:cNvSpPr>
              <a:spLocks noChangeShapeType="1"/>
            </p:cNvSpPr>
            <p:nvPr/>
          </p:nvSpPr>
          <p:spPr bwMode="auto">
            <a:xfrm>
              <a:off x="3654" y="1431"/>
              <a:ext cx="0" cy="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10242" name="Object 1085"/>
          <p:cNvGraphicFramePr>
            <a:graphicFrameLocks noChangeAspect="1"/>
          </p:cNvGraphicFramePr>
          <p:nvPr/>
        </p:nvGraphicFramePr>
        <p:xfrm>
          <a:off x="6118225" y="5172075"/>
          <a:ext cx="476250" cy="406400"/>
        </p:xfrm>
        <a:graphic>
          <a:graphicData uri="http://schemas.openxmlformats.org/presentationml/2006/ole">
            <mc:AlternateContent xmlns:mc="http://schemas.openxmlformats.org/markup-compatibility/2006">
              <mc:Choice xmlns:v="urn:schemas-microsoft-com:vml" Requires="v">
                <p:oleObj spid="_x0000_s10247" name="Clip" r:id="rId12" imgW="1307263" imgH="1084139" progId="MS_ClipArt_Gallery.2">
                  <p:embed/>
                </p:oleObj>
              </mc:Choice>
              <mc:Fallback>
                <p:oleObj name="Clip" r:id="rId12" imgW="1307263" imgH="1084139" progId="MS_ClipArt_Gallery.2">
                  <p:embed/>
                  <p:pic>
                    <p:nvPicPr>
                      <p:cNvPr id="10242" name="Object 108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8225" y="5172075"/>
                        <a:ext cx="47625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3" name="Object 1086"/>
          <p:cNvGraphicFramePr>
            <a:graphicFrameLocks noChangeAspect="1"/>
          </p:cNvGraphicFramePr>
          <p:nvPr/>
        </p:nvGraphicFramePr>
        <p:xfrm>
          <a:off x="5419725" y="5159375"/>
          <a:ext cx="473075" cy="403225"/>
        </p:xfrm>
        <a:graphic>
          <a:graphicData uri="http://schemas.openxmlformats.org/presentationml/2006/ole">
            <mc:AlternateContent xmlns:mc="http://schemas.openxmlformats.org/markup-compatibility/2006">
              <mc:Choice xmlns:v="urn:schemas-microsoft-com:vml" Requires="v">
                <p:oleObj spid="_x0000_s10248" name="Clip" r:id="rId13" imgW="1307263" imgH="1084139" progId="MS_ClipArt_Gallery.2">
                  <p:embed/>
                </p:oleObj>
              </mc:Choice>
              <mc:Fallback>
                <p:oleObj name="Clip" r:id="rId13" imgW="1307263" imgH="1084139" progId="MS_ClipArt_Gallery.2">
                  <p:embed/>
                  <p:pic>
                    <p:nvPicPr>
                      <p:cNvPr id="10243" name="Object 108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9725" y="5159375"/>
                        <a:ext cx="473075" cy="403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76" name="Oval 1087"/>
          <p:cNvSpPr>
            <a:spLocks noChangeArrowheads="1"/>
          </p:cNvSpPr>
          <p:nvPr/>
        </p:nvSpPr>
        <p:spPr bwMode="auto">
          <a:xfrm rot="-5400000">
            <a:off x="5892007" y="5288756"/>
            <a:ext cx="76200" cy="7461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277" name="Oval 1088"/>
          <p:cNvSpPr>
            <a:spLocks noChangeArrowheads="1"/>
          </p:cNvSpPr>
          <p:nvPr/>
        </p:nvSpPr>
        <p:spPr bwMode="auto">
          <a:xfrm rot="-5400000">
            <a:off x="5988050" y="5286376"/>
            <a:ext cx="77787" cy="74612"/>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278" name="Oval 1089"/>
          <p:cNvSpPr>
            <a:spLocks noChangeArrowheads="1"/>
          </p:cNvSpPr>
          <p:nvPr/>
        </p:nvSpPr>
        <p:spPr bwMode="auto">
          <a:xfrm rot="-5400000">
            <a:off x="6076157" y="5291931"/>
            <a:ext cx="76200" cy="7461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279" name="Line 1090"/>
          <p:cNvSpPr>
            <a:spLocks noChangeShapeType="1"/>
          </p:cNvSpPr>
          <p:nvPr/>
        </p:nvSpPr>
        <p:spPr bwMode="auto">
          <a:xfrm rot="-5400000">
            <a:off x="6372225" y="5141913"/>
            <a:ext cx="7302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80" name="Line 1091"/>
          <p:cNvSpPr>
            <a:spLocks noChangeShapeType="1"/>
          </p:cNvSpPr>
          <p:nvPr/>
        </p:nvSpPr>
        <p:spPr bwMode="auto">
          <a:xfrm rot="5400000" flipH="1">
            <a:off x="5658644" y="5131594"/>
            <a:ext cx="777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81" name="Line 1092"/>
          <p:cNvSpPr>
            <a:spLocks noChangeShapeType="1"/>
          </p:cNvSpPr>
          <p:nvPr/>
        </p:nvSpPr>
        <p:spPr bwMode="auto">
          <a:xfrm rot="16200000" flipV="1">
            <a:off x="6057107" y="4744244"/>
            <a:ext cx="0" cy="7127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82" name="Line 1093"/>
          <p:cNvSpPr>
            <a:spLocks noChangeShapeType="1"/>
          </p:cNvSpPr>
          <p:nvPr/>
        </p:nvSpPr>
        <p:spPr bwMode="auto">
          <a:xfrm flipV="1">
            <a:off x="5676900" y="4641850"/>
            <a:ext cx="1063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83" name="Line 1094"/>
          <p:cNvSpPr>
            <a:spLocks noChangeShapeType="1"/>
          </p:cNvSpPr>
          <p:nvPr/>
        </p:nvSpPr>
        <p:spPr bwMode="auto">
          <a:xfrm>
            <a:off x="6361113" y="4699000"/>
            <a:ext cx="344487" cy="4714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84" name="Line 1095"/>
          <p:cNvSpPr>
            <a:spLocks noChangeShapeType="1"/>
          </p:cNvSpPr>
          <p:nvPr/>
        </p:nvSpPr>
        <p:spPr bwMode="auto">
          <a:xfrm flipH="1">
            <a:off x="7265988" y="4694238"/>
            <a:ext cx="317500" cy="481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0244" name="Object 1096"/>
          <p:cNvGraphicFramePr>
            <a:graphicFrameLocks noChangeAspect="1"/>
          </p:cNvGraphicFramePr>
          <p:nvPr/>
        </p:nvGraphicFramePr>
        <p:xfrm>
          <a:off x="7467600" y="4148138"/>
          <a:ext cx="231775" cy="293687"/>
        </p:xfrm>
        <a:graphic>
          <a:graphicData uri="http://schemas.openxmlformats.org/presentationml/2006/ole">
            <mc:AlternateContent xmlns:mc="http://schemas.openxmlformats.org/markup-compatibility/2006">
              <mc:Choice xmlns:v="urn:schemas-microsoft-com:vml" Requires="v">
                <p:oleObj spid="_x0000_s10249" name="Clip" r:id="rId14" imgW="982811" imgH="1208363" progId="MS_ClipArt_Gallery.2">
                  <p:embed/>
                </p:oleObj>
              </mc:Choice>
              <mc:Fallback>
                <p:oleObj name="Clip" r:id="rId14" imgW="982811" imgH="1208363" progId="MS_ClipArt_Gallery.2">
                  <p:embed/>
                  <p:pic>
                    <p:nvPicPr>
                      <p:cNvPr id="10244" name="Object 109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67600" y="4148138"/>
                        <a:ext cx="231775" cy="293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5" name="Object 1097"/>
          <p:cNvGraphicFramePr>
            <a:graphicFrameLocks noChangeAspect="1"/>
          </p:cNvGraphicFramePr>
          <p:nvPr/>
        </p:nvGraphicFramePr>
        <p:xfrm>
          <a:off x="5946775" y="4246563"/>
          <a:ext cx="231775" cy="293687"/>
        </p:xfrm>
        <a:graphic>
          <a:graphicData uri="http://schemas.openxmlformats.org/presentationml/2006/ole">
            <mc:AlternateContent xmlns:mc="http://schemas.openxmlformats.org/markup-compatibility/2006">
              <mc:Choice xmlns:v="urn:schemas-microsoft-com:vml" Requires="v">
                <p:oleObj spid="_x0000_s10250" name="Clip" r:id="rId16" imgW="982811" imgH="1208363" progId="MS_ClipArt_Gallery.2">
                  <p:embed/>
                </p:oleObj>
              </mc:Choice>
              <mc:Fallback>
                <p:oleObj name="Clip" r:id="rId16" imgW="982811" imgH="1208363" progId="MS_ClipArt_Gallery.2">
                  <p:embed/>
                  <p:pic>
                    <p:nvPicPr>
                      <p:cNvPr id="10245" name="Object 109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946775" y="4246563"/>
                        <a:ext cx="231775" cy="293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85" name="Freeform 1098"/>
          <p:cNvSpPr>
            <a:spLocks/>
          </p:cNvSpPr>
          <p:nvPr/>
        </p:nvSpPr>
        <p:spPr bwMode="auto">
          <a:xfrm>
            <a:off x="6038850" y="3970338"/>
            <a:ext cx="1539875" cy="373062"/>
          </a:xfrm>
          <a:custGeom>
            <a:avLst/>
            <a:gdLst>
              <a:gd name="T0" fmla="*/ 0 w 972"/>
              <a:gd name="T1" fmla="*/ 2147483647 h 228"/>
              <a:gd name="T2" fmla="*/ 2147483647 w 972"/>
              <a:gd name="T3" fmla="*/ 2147483647 h 228"/>
              <a:gd name="T4" fmla="*/ 2147483647 w 972"/>
              <a:gd name="T5" fmla="*/ 2147483647 h 228"/>
              <a:gd name="T6" fmla="*/ 0 60000 65536"/>
              <a:gd name="T7" fmla="*/ 0 60000 65536"/>
              <a:gd name="T8" fmla="*/ 0 60000 65536"/>
              <a:gd name="T9" fmla="*/ 0 w 972"/>
              <a:gd name="T10" fmla="*/ 0 h 228"/>
              <a:gd name="T11" fmla="*/ 972 w 972"/>
              <a:gd name="T12" fmla="*/ 228 h 228"/>
            </a:gdLst>
            <a:ahLst/>
            <a:cxnLst>
              <a:cxn ang="T6">
                <a:pos x="T0" y="T1"/>
              </a:cxn>
              <a:cxn ang="T7">
                <a:pos x="T2" y="T3"/>
              </a:cxn>
              <a:cxn ang="T8">
                <a:pos x="T4" y="T5"/>
              </a:cxn>
            </a:cxnLst>
            <a:rect l="T9" t="T10" r="T11" b="T12"/>
            <a:pathLst>
              <a:path w="972" h="228">
                <a:moveTo>
                  <a:pt x="0" y="228"/>
                </a:moveTo>
                <a:cubicBezTo>
                  <a:pt x="135" y="123"/>
                  <a:pt x="270" y="18"/>
                  <a:pt x="432" y="9"/>
                </a:cubicBezTo>
                <a:cubicBezTo>
                  <a:pt x="594" y="0"/>
                  <a:pt x="783" y="85"/>
                  <a:pt x="972" y="171"/>
                </a:cubicBezTo>
              </a:path>
            </a:pathLst>
          </a:custGeom>
          <a:noFill/>
          <a:ln w="1905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0286" name="Group 1099"/>
          <p:cNvGrpSpPr>
            <a:grpSpLocks/>
          </p:cNvGrpSpPr>
          <p:nvPr/>
        </p:nvGrpSpPr>
        <p:grpSpPr bwMode="auto">
          <a:xfrm>
            <a:off x="6342063" y="5710238"/>
            <a:ext cx="463550" cy="522287"/>
            <a:chOff x="2870" y="1518"/>
            <a:chExt cx="292" cy="320"/>
          </a:xfrm>
        </p:grpSpPr>
        <p:graphicFrame>
          <p:nvGraphicFramePr>
            <p:cNvPr id="10249" name="Object 1100"/>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10251" name="Clip" r:id="rId17" imgW="826829" imgH="840406" progId="MS_ClipArt_Gallery.2">
                    <p:embed/>
                  </p:oleObj>
                </mc:Choice>
                <mc:Fallback>
                  <p:oleObj name="Clip" r:id="rId17" imgW="826829" imgH="840406" progId="MS_ClipArt_Gallery.2">
                    <p:embed/>
                    <p:pic>
                      <p:nvPicPr>
                        <p:cNvPr id="10249" name="Object 110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50" name="Object 1101"/>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10252" name="Clip" r:id="rId19" imgW="1268295" imgH="1199426" progId="MS_ClipArt_Gallery.2">
                    <p:embed/>
                  </p:oleObj>
                </mc:Choice>
                <mc:Fallback>
                  <p:oleObj name="Clip" r:id="rId19" imgW="1268295" imgH="1199426" progId="MS_ClipArt_Gallery.2">
                    <p:embed/>
                    <p:pic>
                      <p:nvPicPr>
                        <p:cNvPr id="10250" name="Object 110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287" name="Group 1102"/>
          <p:cNvGrpSpPr>
            <a:grpSpLocks/>
          </p:cNvGrpSpPr>
          <p:nvPr/>
        </p:nvGrpSpPr>
        <p:grpSpPr bwMode="auto">
          <a:xfrm>
            <a:off x="7227888" y="5749925"/>
            <a:ext cx="461962" cy="522288"/>
            <a:chOff x="2870" y="1518"/>
            <a:chExt cx="292" cy="320"/>
          </a:xfrm>
        </p:grpSpPr>
        <p:graphicFrame>
          <p:nvGraphicFramePr>
            <p:cNvPr id="10247" name="Object 1103"/>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10253" name="Clip" r:id="rId21" imgW="826829" imgH="840406" progId="MS_ClipArt_Gallery.2">
                    <p:embed/>
                  </p:oleObj>
                </mc:Choice>
                <mc:Fallback>
                  <p:oleObj name="Clip" r:id="rId21" imgW="826829" imgH="840406" progId="MS_ClipArt_Gallery.2">
                    <p:embed/>
                    <p:pic>
                      <p:nvPicPr>
                        <p:cNvPr id="10247" name="Object 110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8" name="Object 1104"/>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10254" name="Clip" r:id="rId22" imgW="1268295" imgH="1199426" progId="MS_ClipArt_Gallery.2">
                    <p:embed/>
                  </p:oleObj>
                </mc:Choice>
                <mc:Fallback>
                  <p:oleObj name="Clip" r:id="rId22" imgW="1268295" imgH="1199426" progId="MS_ClipArt_Gallery.2">
                    <p:embed/>
                    <p:pic>
                      <p:nvPicPr>
                        <p:cNvPr id="10248" name="Object 110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288" name="Group 1105"/>
          <p:cNvGrpSpPr>
            <a:grpSpLocks/>
          </p:cNvGrpSpPr>
          <p:nvPr/>
        </p:nvGrpSpPr>
        <p:grpSpPr bwMode="auto">
          <a:xfrm>
            <a:off x="6756400" y="5402263"/>
            <a:ext cx="431800" cy="460375"/>
            <a:chOff x="4733" y="2082"/>
            <a:chExt cx="272" cy="282"/>
          </a:xfrm>
        </p:grpSpPr>
        <p:graphicFrame>
          <p:nvGraphicFramePr>
            <p:cNvPr id="10246" name="Object 1106"/>
            <p:cNvGraphicFramePr>
              <a:graphicFrameLocks noChangeAspect="1"/>
            </p:cNvGraphicFramePr>
            <p:nvPr/>
          </p:nvGraphicFramePr>
          <p:xfrm>
            <a:off x="4733" y="2082"/>
            <a:ext cx="272" cy="282"/>
          </p:xfrm>
          <a:graphic>
            <a:graphicData uri="http://schemas.openxmlformats.org/presentationml/2006/ole">
              <mc:AlternateContent xmlns:mc="http://schemas.openxmlformats.org/markup-compatibility/2006">
                <mc:Choice xmlns:v="urn:schemas-microsoft-com:vml" Requires="v">
                  <p:oleObj spid="_x0000_s10255" name="Clip" r:id="rId23" imgW="826829" imgH="840406" progId="MS_ClipArt_Gallery.2">
                    <p:embed/>
                  </p:oleObj>
                </mc:Choice>
                <mc:Fallback>
                  <p:oleObj name="Clip" r:id="rId23" imgW="826829" imgH="840406" progId="MS_ClipArt_Gallery.2">
                    <p:embed/>
                    <p:pic>
                      <p:nvPicPr>
                        <p:cNvPr id="10246" name="Object 110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33" y="2082"/>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435" name="Rectangle 1107"/>
            <p:cNvSpPr>
              <a:spLocks noChangeArrowheads="1"/>
            </p:cNvSpPr>
            <p:nvPr/>
          </p:nvSpPr>
          <p:spPr bwMode="auto">
            <a:xfrm>
              <a:off x="4812" y="2181"/>
              <a:ext cx="192" cy="183"/>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0289" name="Line 1108"/>
          <p:cNvSpPr>
            <a:spLocks noChangeShapeType="1"/>
          </p:cNvSpPr>
          <p:nvPr/>
        </p:nvSpPr>
        <p:spPr bwMode="auto">
          <a:xfrm>
            <a:off x="7104063" y="5283200"/>
            <a:ext cx="0" cy="279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0290" name="Group 1109"/>
          <p:cNvGrpSpPr>
            <a:grpSpLocks/>
          </p:cNvGrpSpPr>
          <p:nvPr/>
        </p:nvGrpSpPr>
        <p:grpSpPr bwMode="auto">
          <a:xfrm>
            <a:off x="7924800" y="4578350"/>
            <a:ext cx="236538" cy="501650"/>
            <a:chOff x="4180" y="783"/>
            <a:chExt cx="150" cy="307"/>
          </a:xfrm>
        </p:grpSpPr>
        <p:sp>
          <p:nvSpPr>
            <p:cNvPr id="10427" name="AutoShape 1110"/>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28" name="Rectangle 1111"/>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29" name="Rectangle 1112"/>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30" name="AutoShape 1113"/>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31" name="Line 1114"/>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32" name="Line 1115"/>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33" name="Rectangle 1116"/>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34" name="Rectangle 1117"/>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0291" name="Group 1118"/>
          <p:cNvGrpSpPr>
            <a:grpSpLocks/>
          </p:cNvGrpSpPr>
          <p:nvPr/>
        </p:nvGrpSpPr>
        <p:grpSpPr bwMode="auto">
          <a:xfrm>
            <a:off x="7910513" y="5122863"/>
            <a:ext cx="236537" cy="500062"/>
            <a:chOff x="4180" y="783"/>
            <a:chExt cx="150" cy="307"/>
          </a:xfrm>
        </p:grpSpPr>
        <p:sp>
          <p:nvSpPr>
            <p:cNvPr id="10419" name="AutoShape 1119"/>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20" name="Rectangle 1120"/>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21" name="Rectangle 1121"/>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22" name="AutoShape 1122"/>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23" name="Line 1123"/>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24" name="Line 1124"/>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25" name="Rectangle 1125"/>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26" name="Rectangle 1126"/>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0292" name="Line 1127"/>
          <p:cNvSpPr>
            <a:spLocks noChangeShapeType="1"/>
          </p:cNvSpPr>
          <p:nvPr/>
        </p:nvSpPr>
        <p:spPr bwMode="auto">
          <a:xfrm rot="5400000" flipH="1">
            <a:off x="7458869" y="5036344"/>
            <a:ext cx="74771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93" name="Line 1128"/>
          <p:cNvSpPr>
            <a:spLocks noChangeShapeType="1"/>
          </p:cNvSpPr>
          <p:nvPr/>
        </p:nvSpPr>
        <p:spPr bwMode="auto">
          <a:xfrm rot="-5400000">
            <a:off x="7886701" y="5348287"/>
            <a:ext cx="0" cy="1174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94" name="Line 1129"/>
          <p:cNvSpPr>
            <a:spLocks noChangeShapeType="1"/>
          </p:cNvSpPr>
          <p:nvPr/>
        </p:nvSpPr>
        <p:spPr bwMode="auto">
          <a:xfrm rot="-5400000">
            <a:off x="7875588" y="4773613"/>
            <a:ext cx="0" cy="101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95" name="Line 1130"/>
          <p:cNvSpPr>
            <a:spLocks noChangeShapeType="1"/>
          </p:cNvSpPr>
          <p:nvPr/>
        </p:nvSpPr>
        <p:spPr bwMode="auto">
          <a:xfrm flipV="1">
            <a:off x="6373813" y="2497138"/>
            <a:ext cx="520700" cy="254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96" name="Line 1131"/>
          <p:cNvSpPr>
            <a:spLocks noChangeShapeType="1"/>
          </p:cNvSpPr>
          <p:nvPr/>
        </p:nvSpPr>
        <p:spPr bwMode="auto">
          <a:xfrm>
            <a:off x="7437438" y="2478088"/>
            <a:ext cx="552450" cy="254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97" name="Line 1132"/>
          <p:cNvSpPr>
            <a:spLocks noChangeShapeType="1"/>
          </p:cNvSpPr>
          <p:nvPr/>
        </p:nvSpPr>
        <p:spPr bwMode="auto">
          <a:xfrm flipH="1">
            <a:off x="8027988" y="2889250"/>
            <a:ext cx="273050" cy="8334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98" name="Line 1133"/>
          <p:cNvSpPr>
            <a:spLocks noChangeShapeType="1"/>
          </p:cNvSpPr>
          <p:nvPr/>
        </p:nvSpPr>
        <p:spPr bwMode="auto">
          <a:xfrm>
            <a:off x="7151688" y="2614613"/>
            <a:ext cx="0" cy="5286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99" name="Line 1134"/>
          <p:cNvSpPr>
            <a:spLocks noChangeShapeType="1"/>
          </p:cNvSpPr>
          <p:nvPr/>
        </p:nvSpPr>
        <p:spPr bwMode="auto">
          <a:xfrm>
            <a:off x="7180263" y="3406775"/>
            <a:ext cx="608012" cy="4508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00" name="Line 1135"/>
          <p:cNvSpPr>
            <a:spLocks noChangeShapeType="1"/>
          </p:cNvSpPr>
          <p:nvPr/>
        </p:nvSpPr>
        <p:spPr bwMode="auto">
          <a:xfrm flipH="1">
            <a:off x="7704138" y="3976688"/>
            <a:ext cx="303212" cy="4413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01" name="Line 1136"/>
          <p:cNvSpPr>
            <a:spLocks noChangeShapeType="1"/>
          </p:cNvSpPr>
          <p:nvPr/>
        </p:nvSpPr>
        <p:spPr bwMode="auto">
          <a:xfrm flipH="1">
            <a:off x="7445375" y="2849563"/>
            <a:ext cx="638175" cy="4699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02" name="Line 1137"/>
          <p:cNvSpPr>
            <a:spLocks noChangeShapeType="1"/>
          </p:cNvSpPr>
          <p:nvPr/>
        </p:nvSpPr>
        <p:spPr bwMode="auto">
          <a:xfrm flipH="1">
            <a:off x="7456488" y="2165350"/>
            <a:ext cx="398462" cy="3127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03" name="Line 1138"/>
          <p:cNvSpPr>
            <a:spLocks noChangeShapeType="1"/>
          </p:cNvSpPr>
          <p:nvPr/>
        </p:nvSpPr>
        <p:spPr bwMode="auto">
          <a:xfrm flipH="1">
            <a:off x="8272463" y="2379663"/>
            <a:ext cx="230187" cy="2159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0304" name="Group 1139"/>
          <p:cNvGrpSpPr>
            <a:grpSpLocks/>
          </p:cNvGrpSpPr>
          <p:nvPr/>
        </p:nvGrpSpPr>
        <p:grpSpPr bwMode="auto">
          <a:xfrm>
            <a:off x="5783263" y="2614613"/>
            <a:ext cx="569912" cy="285750"/>
            <a:chOff x="3600" y="219"/>
            <a:chExt cx="360" cy="175"/>
          </a:xfrm>
        </p:grpSpPr>
        <p:sp>
          <p:nvSpPr>
            <p:cNvPr id="10406" name="Oval 114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07" name="Line 1141"/>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08" name="Line 114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09" name="Rectangle 1143"/>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0410" name="Oval 114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0411" name="Group 1145"/>
            <p:cNvGrpSpPr>
              <a:grpSpLocks/>
            </p:cNvGrpSpPr>
            <p:nvPr/>
          </p:nvGrpSpPr>
          <p:grpSpPr bwMode="auto">
            <a:xfrm>
              <a:off x="3686" y="244"/>
              <a:ext cx="177" cy="66"/>
              <a:chOff x="2848" y="848"/>
              <a:chExt cx="140" cy="98"/>
            </a:xfrm>
          </p:grpSpPr>
          <p:sp>
            <p:nvSpPr>
              <p:cNvPr id="10416" name="Line 114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17" name="Line 114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18" name="Line 114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412" name="Group 1149"/>
            <p:cNvGrpSpPr>
              <a:grpSpLocks/>
            </p:cNvGrpSpPr>
            <p:nvPr/>
          </p:nvGrpSpPr>
          <p:grpSpPr bwMode="auto">
            <a:xfrm flipV="1">
              <a:off x="3686" y="243"/>
              <a:ext cx="177" cy="66"/>
              <a:chOff x="2848" y="848"/>
              <a:chExt cx="140" cy="98"/>
            </a:xfrm>
          </p:grpSpPr>
          <p:sp>
            <p:nvSpPr>
              <p:cNvPr id="10413" name="Line 115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14" name="Line 115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15" name="Line 115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0305" name="Group 1153"/>
          <p:cNvGrpSpPr>
            <a:grpSpLocks/>
          </p:cNvGrpSpPr>
          <p:nvPr/>
        </p:nvGrpSpPr>
        <p:grpSpPr bwMode="auto">
          <a:xfrm>
            <a:off x="6865938" y="2335213"/>
            <a:ext cx="571500" cy="285750"/>
            <a:chOff x="3600" y="219"/>
            <a:chExt cx="360" cy="175"/>
          </a:xfrm>
        </p:grpSpPr>
        <p:sp>
          <p:nvSpPr>
            <p:cNvPr id="10393" name="Oval 115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394" name="Line 1155"/>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95" name="Line 115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96" name="Rectangle 1157"/>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0397" name="Oval 115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0398" name="Group 1159"/>
            <p:cNvGrpSpPr>
              <a:grpSpLocks/>
            </p:cNvGrpSpPr>
            <p:nvPr/>
          </p:nvGrpSpPr>
          <p:grpSpPr bwMode="auto">
            <a:xfrm>
              <a:off x="3686" y="244"/>
              <a:ext cx="177" cy="66"/>
              <a:chOff x="2848" y="848"/>
              <a:chExt cx="140" cy="98"/>
            </a:xfrm>
          </p:grpSpPr>
          <p:sp>
            <p:nvSpPr>
              <p:cNvPr id="10403" name="Line 116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04" name="Line 116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05" name="Line 116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399" name="Group 1163"/>
            <p:cNvGrpSpPr>
              <a:grpSpLocks/>
            </p:cNvGrpSpPr>
            <p:nvPr/>
          </p:nvGrpSpPr>
          <p:grpSpPr bwMode="auto">
            <a:xfrm flipV="1">
              <a:off x="3686" y="243"/>
              <a:ext cx="177" cy="66"/>
              <a:chOff x="2848" y="848"/>
              <a:chExt cx="140" cy="98"/>
            </a:xfrm>
          </p:grpSpPr>
          <p:sp>
            <p:nvSpPr>
              <p:cNvPr id="10400" name="Line 116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01" name="Line 116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02" name="Line 116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0306" name="Group 1167"/>
          <p:cNvGrpSpPr>
            <a:grpSpLocks/>
          </p:cNvGrpSpPr>
          <p:nvPr/>
        </p:nvGrpSpPr>
        <p:grpSpPr bwMode="auto">
          <a:xfrm>
            <a:off x="6886575" y="3140075"/>
            <a:ext cx="569913" cy="285750"/>
            <a:chOff x="3600" y="219"/>
            <a:chExt cx="360" cy="175"/>
          </a:xfrm>
        </p:grpSpPr>
        <p:sp>
          <p:nvSpPr>
            <p:cNvPr id="10380" name="Oval 116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381" name="Line 1169"/>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82" name="Line 117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83" name="Rectangle 1171"/>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0384" name="Oval 117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0385" name="Group 1173"/>
            <p:cNvGrpSpPr>
              <a:grpSpLocks/>
            </p:cNvGrpSpPr>
            <p:nvPr/>
          </p:nvGrpSpPr>
          <p:grpSpPr bwMode="auto">
            <a:xfrm>
              <a:off x="3686" y="244"/>
              <a:ext cx="177" cy="66"/>
              <a:chOff x="2848" y="848"/>
              <a:chExt cx="140" cy="98"/>
            </a:xfrm>
          </p:grpSpPr>
          <p:sp>
            <p:nvSpPr>
              <p:cNvPr id="10390" name="Line 117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91" name="Line 117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92" name="Line 117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386" name="Group 1177"/>
            <p:cNvGrpSpPr>
              <a:grpSpLocks/>
            </p:cNvGrpSpPr>
            <p:nvPr/>
          </p:nvGrpSpPr>
          <p:grpSpPr bwMode="auto">
            <a:xfrm flipV="1">
              <a:off x="3686" y="243"/>
              <a:ext cx="177" cy="66"/>
              <a:chOff x="2848" y="848"/>
              <a:chExt cx="140" cy="98"/>
            </a:xfrm>
          </p:grpSpPr>
          <p:sp>
            <p:nvSpPr>
              <p:cNvPr id="10387" name="Line 117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88" name="Line 117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89" name="Line 118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0307" name="Group 1181"/>
          <p:cNvGrpSpPr>
            <a:grpSpLocks/>
          </p:cNvGrpSpPr>
          <p:nvPr/>
        </p:nvGrpSpPr>
        <p:grpSpPr bwMode="auto">
          <a:xfrm>
            <a:off x="7989888" y="2590800"/>
            <a:ext cx="568325" cy="284163"/>
            <a:chOff x="3600" y="219"/>
            <a:chExt cx="360" cy="175"/>
          </a:xfrm>
        </p:grpSpPr>
        <p:sp>
          <p:nvSpPr>
            <p:cNvPr id="10367" name="Oval 118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368" name="Line 1183"/>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69" name="Line 118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70" name="Rectangle 1185"/>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0371" name="Oval 118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0372" name="Group 1187"/>
            <p:cNvGrpSpPr>
              <a:grpSpLocks/>
            </p:cNvGrpSpPr>
            <p:nvPr/>
          </p:nvGrpSpPr>
          <p:grpSpPr bwMode="auto">
            <a:xfrm>
              <a:off x="3686" y="244"/>
              <a:ext cx="177" cy="66"/>
              <a:chOff x="2848" y="848"/>
              <a:chExt cx="140" cy="98"/>
            </a:xfrm>
          </p:grpSpPr>
          <p:sp>
            <p:nvSpPr>
              <p:cNvPr id="10377" name="Line 118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78" name="Line 118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79" name="Line 119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373" name="Group 1191"/>
            <p:cNvGrpSpPr>
              <a:grpSpLocks/>
            </p:cNvGrpSpPr>
            <p:nvPr/>
          </p:nvGrpSpPr>
          <p:grpSpPr bwMode="auto">
            <a:xfrm flipV="1">
              <a:off x="3686" y="243"/>
              <a:ext cx="177" cy="66"/>
              <a:chOff x="2848" y="848"/>
              <a:chExt cx="140" cy="98"/>
            </a:xfrm>
          </p:grpSpPr>
          <p:sp>
            <p:nvSpPr>
              <p:cNvPr id="10374" name="Line 119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75" name="Line 119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76" name="Line 119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0308" name="Group 1195"/>
          <p:cNvGrpSpPr>
            <a:grpSpLocks/>
          </p:cNvGrpSpPr>
          <p:nvPr/>
        </p:nvGrpSpPr>
        <p:grpSpPr bwMode="auto">
          <a:xfrm>
            <a:off x="7769225" y="3687763"/>
            <a:ext cx="569913" cy="284162"/>
            <a:chOff x="3600" y="219"/>
            <a:chExt cx="360" cy="175"/>
          </a:xfrm>
        </p:grpSpPr>
        <p:sp>
          <p:nvSpPr>
            <p:cNvPr id="10354" name="Oval 119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355" name="Line 119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56" name="Line 119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57" name="Rectangle 1199"/>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0358" name="Oval 120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0359" name="Group 1201"/>
            <p:cNvGrpSpPr>
              <a:grpSpLocks/>
            </p:cNvGrpSpPr>
            <p:nvPr/>
          </p:nvGrpSpPr>
          <p:grpSpPr bwMode="auto">
            <a:xfrm>
              <a:off x="3686" y="244"/>
              <a:ext cx="177" cy="66"/>
              <a:chOff x="2848" y="848"/>
              <a:chExt cx="140" cy="98"/>
            </a:xfrm>
          </p:grpSpPr>
          <p:sp>
            <p:nvSpPr>
              <p:cNvPr id="10364" name="Line 120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65" name="Line 120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66" name="Line 120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360" name="Group 1205"/>
            <p:cNvGrpSpPr>
              <a:grpSpLocks/>
            </p:cNvGrpSpPr>
            <p:nvPr/>
          </p:nvGrpSpPr>
          <p:grpSpPr bwMode="auto">
            <a:xfrm flipV="1">
              <a:off x="3686" y="243"/>
              <a:ext cx="177" cy="66"/>
              <a:chOff x="2848" y="848"/>
              <a:chExt cx="140" cy="98"/>
            </a:xfrm>
          </p:grpSpPr>
          <p:sp>
            <p:nvSpPr>
              <p:cNvPr id="10361" name="Line 120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62" name="Line 120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63" name="Line 120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0309" name="Group 1209"/>
          <p:cNvGrpSpPr>
            <a:grpSpLocks/>
          </p:cNvGrpSpPr>
          <p:nvPr/>
        </p:nvGrpSpPr>
        <p:grpSpPr bwMode="auto">
          <a:xfrm>
            <a:off x="7389813" y="4402138"/>
            <a:ext cx="569912" cy="287337"/>
            <a:chOff x="3600" y="219"/>
            <a:chExt cx="360" cy="175"/>
          </a:xfrm>
        </p:grpSpPr>
        <p:sp>
          <p:nvSpPr>
            <p:cNvPr id="10341" name="Oval 121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342" name="Line 1211"/>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43" name="Line 121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44" name="Rectangle 1213"/>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0345" name="Oval 121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0346" name="Group 1215"/>
            <p:cNvGrpSpPr>
              <a:grpSpLocks/>
            </p:cNvGrpSpPr>
            <p:nvPr/>
          </p:nvGrpSpPr>
          <p:grpSpPr bwMode="auto">
            <a:xfrm>
              <a:off x="3686" y="244"/>
              <a:ext cx="177" cy="66"/>
              <a:chOff x="2848" y="848"/>
              <a:chExt cx="140" cy="98"/>
            </a:xfrm>
          </p:grpSpPr>
          <p:sp>
            <p:nvSpPr>
              <p:cNvPr id="10351" name="Line 121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52" name="Line 121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53" name="Line 121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347" name="Group 1219"/>
            <p:cNvGrpSpPr>
              <a:grpSpLocks/>
            </p:cNvGrpSpPr>
            <p:nvPr/>
          </p:nvGrpSpPr>
          <p:grpSpPr bwMode="auto">
            <a:xfrm flipV="1">
              <a:off x="3686" y="243"/>
              <a:ext cx="177" cy="66"/>
              <a:chOff x="2848" y="848"/>
              <a:chExt cx="140" cy="98"/>
            </a:xfrm>
          </p:grpSpPr>
          <p:sp>
            <p:nvSpPr>
              <p:cNvPr id="10348" name="Line 122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49" name="Line 122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50" name="Line 122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0310" name="Group 1223"/>
          <p:cNvGrpSpPr>
            <a:grpSpLocks/>
          </p:cNvGrpSpPr>
          <p:nvPr/>
        </p:nvGrpSpPr>
        <p:grpSpPr bwMode="auto">
          <a:xfrm>
            <a:off x="6696075" y="5000625"/>
            <a:ext cx="569913" cy="284163"/>
            <a:chOff x="3600" y="219"/>
            <a:chExt cx="360" cy="175"/>
          </a:xfrm>
        </p:grpSpPr>
        <p:sp>
          <p:nvSpPr>
            <p:cNvPr id="10328" name="Oval 122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329" name="Line 1225"/>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30" name="Line 122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31" name="Rectangle 1227"/>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0332" name="Oval 122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0333" name="Group 1229"/>
            <p:cNvGrpSpPr>
              <a:grpSpLocks/>
            </p:cNvGrpSpPr>
            <p:nvPr/>
          </p:nvGrpSpPr>
          <p:grpSpPr bwMode="auto">
            <a:xfrm>
              <a:off x="3686" y="244"/>
              <a:ext cx="177" cy="66"/>
              <a:chOff x="2848" y="848"/>
              <a:chExt cx="140" cy="98"/>
            </a:xfrm>
          </p:grpSpPr>
          <p:sp>
            <p:nvSpPr>
              <p:cNvPr id="10338" name="Line 123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39" name="Line 123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40" name="Line 123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334" name="Group 1233"/>
            <p:cNvGrpSpPr>
              <a:grpSpLocks/>
            </p:cNvGrpSpPr>
            <p:nvPr/>
          </p:nvGrpSpPr>
          <p:grpSpPr bwMode="auto">
            <a:xfrm flipV="1">
              <a:off x="3686" y="243"/>
              <a:ext cx="177" cy="66"/>
              <a:chOff x="2848" y="848"/>
              <a:chExt cx="140" cy="98"/>
            </a:xfrm>
          </p:grpSpPr>
          <p:sp>
            <p:nvSpPr>
              <p:cNvPr id="10335" name="Line 123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36" name="Line 123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37" name="Line 123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0311" name="Group 1237"/>
          <p:cNvGrpSpPr>
            <a:grpSpLocks/>
          </p:cNvGrpSpPr>
          <p:nvPr/>
        </p:nvGrpSpPr>
        <p:grpSpPr bwMode="auto">
          <a:xfrm>
            <a:off x="5783263" y="4540250"/>
            <a:ext cx="569912" cy="284163"/>
            <a:chOff x="3600" y="219"/>
            <a:chExt cx="360" cy="175"/>
          </a:xfrm>
        </p:grpSpPr>
        <p:sp>
          <p:nvSpPr>
            <p:cNvPr id="10315" name="Oval 123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316" name="Line 1239"/>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17" name="Line 124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18" name="Rectangle 1241"/>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0319" name="Oval 124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0320" name="Group 1243"/>
            <p:cNvGrpSpPr>
              <a:grpSpLocks/>
            </p:cNvGrpSpPr>
            <p:nvPr/>
          </p:nvGrpSpPr>
          <p:grpSpPr bwMode="auto">
            <a:xfrm>
              <a:off x="3686" y="244"/>
              <a:ext cx="177" cy="66"/>
              <a:chOff x="2848" y="848"/>
              <a:chExt cx="140" cy="98"/>
            </a:xfrm>
          </p:grpSpPr>
          <p:sp>
            <p:nvSpPr>
              <p:cNvPr id="10325" name="Line 124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26" name="Line 124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27" name="Line 124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321" name="Group 1247"/>
            <p:cNvGrpSpPr>
              <a:grpSpLocks/>
            </p:cNvGrpSpPr>
            <p:nvPr/>
          </p:nvGrpSpPr>
          <p:grpSpPr bwMode="auto">
            <a:xfrm flipV="1">
              <a:off x="3686" y="243"/>
              <a:ext cx="177" cy="66"/>
              <a:chOff x="2848" y="848"/>
              <a:chExt cx="140" cy="98"/>
            </a:xfrm>
          </p:grpSpPr>
          <p:sp>
            <p:nvSpPr>
              <p:cNvPr id="10322" name="Line 124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23" name="Line 124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24" name="Line 125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4563" name="Freeform 1251"/>
          <p:cNvSpPr>
            <a:spLocks/>
          </p:cNvSpPr>
          <p:nvPr/>
        </p:nvSpPr>
        <p:spPr bwMode="auto">
          <a:xfrm>
            <a:off x="5110163" y="2349500"/>
            <a:ext cx="3038475" cy="3114675"/>
          </a:xfrm>
          <a:custGeom>
            <a:avLst/>
            <a:gdLst>
              <a:gd name="T0" fmla="*/ 0 w 1914"/>
              <a:gd name="T1" fmla="*/ 0 h 1962"/>
              <a:gd name="T2" fmla="*/ 2147483647 w 1914"/>
              <a:gd name="T3" fmla="*/ 2147483647 h 1962"/>
              <a:gd name="T4" fmla="*/ 2147483647 w 1914"/>
              <a:gd name="T5" fmla="*/ 2147483647 h 1962"/>
              <a:gd name="T6" fmla="*/ 2147483647 w 1914"/>
              <a:gd name="T7" fmla="*/ 2147483647 h 1962"/>
              <a:gd name="T8" fmla="*/ 2147483647 w 1914"/>
              <a:gd name="T9" fmla="*/ 2147483647 h 1962"/>
              <a:gd name="T10" fmla="*/ 2147483647 w 1914"/>
              <a:gd name="T11" fmla="*/ 2147483647 h 1962"/>
              <a:gd name="T12" fmla="*/ 2147483647 w 1914"/>
              <a:gd name="T13" fmla="*/ 2147483647 h 1962"/>
              <a:gd name="T14" fmla="*/ 2147483647 w 1914"/>
              <a:gd name="T15" fmla="*/ 2147483647 h 1962"/>
              <a:gd name="T16" fmla="*/ 2147483647 w 1914"/>
              <a:gd name="T17" fmla="*/ 2147483647 h 1962"/>
              <a:gd name="T18" fmla="*/ 2147483647 w 1914"/>
              <a:gd name="T19" fmla="*/ 2147483647 h 1962"/>
              <a:gd name="T20" fmla="*/ 2147483647 w 1914"/>
              <a:gd name="T21" fmla="*/ 2147483647 h 19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14"/>
              <a:gd name="T34" fmla="*/ 0 h 1962"/>
              <a:gd name="T35" fmla="*/ 1914 w 1914"/>
              <a:gd name="T36" fmla="*/ 1962 h 19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14" h="1962">
                <a:moveTo>
                  <a:pt x="0" y="0"/>
                </a:moveTo>
                <a:lnTo>
                  <a:pt x="258" y="12"/>
                </a:lnTo>
                <a:lnTo>
                  <a:pt x="426" y="198"/>
                </a:lnTo>
                <a:lnTo>
                  <a:pt x="768" y="204"/>
                </a:lnTo>
                <a:lnTo>
                  <a:pt x="1086" y="48"/>
                </a:lnTo>
                <a:lnTo>
                  <a:pt x="1326" y="48"/>
                </a:lnTo>
                <a:lnTo>
                  <a:pt x="1326" y="588"/>
                </a:lnTo>
                <a:lnTo>
                  <a:pt x="1890" y="990"/>
                </a:lnTo>
                <a:lnTo>
                  <a:pt x="1662" y="1320"/>
                </a:lnTo>
                <a:lnTo>
                  <a:pt x="1662" y="1944"/>
                </a:lnTo>
                <a:lnTo>
                  <a:pt x="1914" y="1962"/>
                </a:lnTo>
              </a:path>
            </a:pathLst>
          </a:custGeom>
          <a:noFill/>
          <a:ln w="57150">
            <a:solidFill>
              <a:schemeClr val="accent2"/>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566" name="Freeform 1254"/>
          <p:cNvSpPr>
            <a:spLocks/>
          </p:cNvSpPr>
          <p:nvPr/>
        </p:nvSpPr>
        <p:spPr bwMode="auto">
          <a:xfrm>
            <a:off x="5976938" y="2568575"/>
            <a:ext cx="1924050" cy="2990850"/>
          </a:xfrm>
          <a:custGeom>
            <a:avLst/>
            <a:gdLst>
              <a:gd name="T0" fmla="*/ 0 w 1212"/>
              <a:gd name="T1" fmla="*/ 2147483647 h 1884"/>
              <a:gd name="T2" fmla="*/ 0 w 1212"/>
              <a:gd name="T3" fmla="*/ 2147483647 h 1884"/>
              <a:gd name="T4" fmla="*/ 2147483647 w 1212"/>
              <a:gd name="T5" fmla="*/ 2147483647 h 1884"/>
              <a:gd name="T6" fmla="*/ 2147483647 w 1212"/>
              <a:gd name="T7" fmla="*/ 0 h 1884"/>
              <a:gd name="T8" fmla="*/ 2147483647 w 1212"/>
              <a:gd name="T9" fmla="*/ 0 h 1884"/>
              <a:gd name="T10" fmla="*/ 2147483647 w 1212"/>
              <a:gd name="T11" fmla="*/ 2147483647 h 1884"/>
              <a:gd name="T12" fmla="*/ 2147483647 w 1212"/>
              <a:gd name="T13" fmla="*/ 2147483647 h 1884"/>
              <a:gd name="T14" fmla="*/ 2147483647 w 1212"/>
              <a:gd name="T15" fmla="*/ 2147483647 h 1884"/>
              <a:gd name="T16" fmla="*/ 2147483647 w 1212"/>
              <a:gd name="T17" fmla="*/ 2147483647 h 18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12"/>
              <a:gd name="T28" fmla="*/ 0 h 1884"/>
              <a:gd name="T29" fmla="*/ 1212 w 1212"/>
              <a:gd name="T30" fmla="*/ 1884 h 18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12" h="1884">
                <a:moveTo>
                  <a:pt x="0" y="702"/>
                </a:moveTo>
                <a:lnTo>
                  <a:pt x="0" y="228"/>
                </a:lnTo>
                <a:lnTo>
                  <a:pt x="156" y="228"/>
                </a:lnTo>
                <a:lnTo>
                  <a:pt x="612" y="0"/>
                </a:lnTo>
                <a:lnTo>
                  <a:pt x="714" y="0"/>
                </a:lnTo>
                <a:lnTo>
                  <a:pt x="714" y="558"/>
                </a:lnTo>
                <a:lnTo>
                  <a:pt x="1212" y="912"/>
                </a:lnTo>
                <a:lnTo>
                  <a:pt x="720" y="1668"/>
                </a:lnTo>
                <a:lnTo>
                  <a:pt x="720" y="1884"/>
                </a:lnTo>
              </a:path>
            </a:pathLst>
          </a:custGeom>
          <a:noFill/>
          <a:ln w="57150">
            <a:solidFill>
              <a:srgbClr val="FF0000"/>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314" name="Line 1256"/>
          <p:cNvSpPr>
            <a:spLocks noChangeShapeType="1"/>
          </p:cNvSpPr>
          <p:nvPr/>
        </p:nvSpPr>
        <p:spPr bwMode="auto">
          <a:xfrm>
            <a:off x="6065838" y="4832350"/>
            <a:ext cx="1587" cy="2524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4338"/>
                                        </p:tgtEl>
                                        <p:attrNameLst>
                                          <p:attrName>style.visibility</p:attrName>
                                        </p:attrNameLst>
                                      </p:cBhvr>
                                      <p:to>
                                        <p:strVal val="visible"/>
                                      </p:to>
                                    </p:set>
                                    <p:anim calcmode="discrete" valueType="clr">
                                      <p:cBhvr override="childStyle">
                                        <p:cTn id="7" dur="80"/>
                                        <p:tgtEl>
                                          <p:spTgt spid="14338"/>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4338"/>
                                        </p:tgtEl>
                                        <p:attrNameLst>
                                          <p:attrName>fillcolor</p:attrName>
                                        </p:attrNameLst>
                                      </p:cBhvr>
                                      <p:tavLst>
                                        <p:tav tm="0">
                                          <p:val>
                                            <p:clrVal>
                                              <a:schemeClr val="accent2"/>
                                            </p:clrVal>
                                          </p:val>
                                        </p:tav>
                                        <p:tav tm="50000">
                                          <p:val>
                                            <p:clrVal>
                                              <a:schemeClr val="hlink"/>
                                            </p:clrVal>
                                          </p:val>
                                        </p:tav>
                                      </p:tavLst>
                                    </p:anim>
                                    <p:set>
                                      <p:cBhvr>
                                        <p:cTn id="9" dur="80"/>
                                        <p:tgtEl>
                                          <p:spTgt spid="14338"/>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14339">
                                            <p:txEl>
                                              <p:pRg st="0" end="0"/>
                                            </p:txEl>
                                          </p:spTgt>
                                        </p:tgtEl>
                                        <p:attrNameLst>
                                          <p:attrName>style.visibility</p:attrName>
                                        </p:attrNameLst>
                                      </p:cBhvr>
                                      <p:to>
                                        <p:strVal val="visible"/>
                                      </p:to>
                                    </p:set>
                                    <p:anim calcmode="discrete" valueType="clr">
                                      <p:cBhvr override="childStyle">
                                        <p:cTn id="14" dur="80"/>
                                        <p:tgtEl>
                                          <p:spTgt spid="14339">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14339">
                                            <p:txEl>
                                              <p:pRg st="0" end="0"/>
                                            </p:txEl>
                                          </p:spTgt>
                                        </p:tgtEl>
                                        <p:attrNameLst>
                                          <p:attrName>fillcolor</p:attrName>
                                        </p:attrNameLst>
                                      </p:cBhvr>
                                      <p:tavLst>
                                        <p:tav tm="0">
                                          <p:val>
                                            <p:clrVal>
                                              <a:schemeClr val="accent2"/>
                                            </p:clrVal>
                                          </p:val>
                                        </p:tav>
                                        <p:tav tm="50000">
                                          <p:val>
                                            <p:clrVal>
                                              <a:schemeClr val="hlink"/>
                                            </p:clrVal>
                                          </p:val>
                                        </p:tav>
                                      </p:tavLst>
                                    </p:anim>
                                    <p:set>
                                      <p:cBhvr>
                                        <p:cTn id="16" dur="80"/>
                                        <p:tgtEl>
                                          <p:spTgt spid="14339">
                                            <p:txEl>
                                              <p:pRg st="0" end="0"/>
                                            </p:txEl>
                                          </p:spTgt>
                                        </p:tgtEl>
                                        <p:attrNameLst>
                                          <p:attrName>fill.type</p:attrName>
                                        </p:attrNameLst>
                                      </p:cBhvr>
                                      <p:to>
                                        <p:strVal val="solid"/>
                                      </p:to>
                                    </p:set>
                                  </p:childTnLst>
                                </p:cTn>
                              </p:par>
                            </p:childTnLst>
                          </p:cTn>
                        </p:par>
                        <p:par>
                          <p:cTn id="17" fill="hold" nodeType="afterGroup">
                            <p:stCondLst>
                              <p:cond delay="1360"/>
                            </p:stCondLst>
                            <p:childTnLst>
                              <p:par>
                                <p:cTn id="18" presetID="9" presetClass="entr" presetSubtype="0" fill="hold" grpId="0" nodeType="afterEffect">
                                  <p:stCondLst>
                                    <p:cond delay="0"/>
                                  </p:stCondLst>
                                  <p:childTnLst>
                                    <p:set>
                                      <p:cBhvr>
                                        <p:cTn id="19" dur="1" fill="hold">
                                          <p:stCondLst>
                                            <p:cond delay="0"/>
                                          </p:stCondLst>
                                        </p:cTn>
                                        <p:tgtEl>
                                          <p:spTgt spid="14563"/>
                                        </p:tgtEl>
                                        <p:attrNameLst>
                                          <p:attrName>style.visibility</p:attrName>
                                        </p:attrNameLst>
                                      </p:cBhvr>
                                      <p:to>
                                        <p:strVal val="visible"/>
                                      </p:to>
                                    </p:set>
                                    <p:animEffect transition="in" filter="dissolve">
                                      <p:cBhvr>
                                        <p:cTn id="20" dur="500"/>
                                        <p:tgtEl>
                                          <p:spTgt spid="14563"/>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4566"/>
                                        </p:tgtEl>
                                        <p:attrNameLst>
                                          <p:attrName>style.visibility</p:attrName>
                                        </p:attrNameLst>
                                      </p:cBhvr>
                                      <p:to>
                                        <p:strVal val="visible"/>
                                      </p:to>
                                    </p:set>
                                    <p:animEffect transition="in" filter="dissolve">
                                      <p:cBhvr>
                                        <p:cTn id="23" dur="500"/>
                                        <p:tgtEl>
                                          <p:spTgt spid="1456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nodeType="clickEffect">
                                  <p:stCondLst>
                                    <p:cond delay="0"/>
                                  </p:stCondLst>
                                  <p:childTnLst>
                                    <p:set>
                                      <p:cBhvr>
                                        <p:cTn id="27" dur="1" fill="hold">
                                          <p:stCondLst>
                                            <p:cond delay="0"/>
                                          </p:stCondLst>
                                        </p:cTn>
                                        <p:tgtEl>
                                          <p:spTgt spid="14339">
                                            <p:txEl>
                                              <p:pRg st="1" end="1"/>
                                            </p:txEl>
                                          </p:spTgt>
                                        </p:tgtEl>
                                        <p:attrNameLst>
                                          <p:attrName>style.visibility</p:attrName>
                                        </p:attrNameLst>
                                      </p:cBhvr>
                                      <p:to>
                                        <p:strVal val="visible"/>
                                      </p:to>
                                    </p:set>
                                    <p:animEffect transition="in" filter="dissolve">
                                      <p:cBhvr>
                                        <p:cTn id="28" dur="500"/>
                                        <p:tgtEl>
                                          <p:spTgt spid="14339">
                                            <p:txEl>
                                              <p:pRg st="1" end="1"/>
                                            </p:txEl>
                                          </p:spTgt>
                                        </p:tgtEl>
                                      </p:cBhvr>
                                    </p:animEffect>
                                  </p:childTnLst>
                                </p:cTn>
                              </p:par>
                            </p:childTnLst>
                          </p:cTn>
                        </p:par>
                        <p:par>
                          <p:cTn id="29" fill="hold" nodeType="afterGroup">
                            <p:stCondLst>
                              <p:cond delay="500"/>
                            </p:stCondLst>
                            <p:childTnLst>
                              <p:par>
                                <p:cTn id="30" presetID="9" presetClass="entr" presetSubtype="0" fill="hold" nodeType="afterEffect">
                                  <p:stCondLst>
                                    <p:cond delay="0"/>
                                  </p:stCondLst>
                                  <p:childTnLst>
                                    <p:set>
                                      <p:cBhvr>
                                        <p:cTn id="31" dur="1" fill="hold">
                                          <p:stCondLst>
                                            <p:cond delay="0"/>
                                          </p:stCondLst>
                                        </p:cTn>
                                        <p:tgtEl>
                                          <p:spTgt spid="14339">
                                            <p:txEl>
                                              <p:pRg st="2" end="2"/>
                                            </p:txEl>
                                          </p:spTgt>
                                        </p:tgtEl>
                                        <p:attrNameLst>
                                          <p:attrName>style.visibility</p:attrName>
                                        </p:attrNameLst>
                                      </p:cBhvr>
                                      <p:to>
                                        <p:strVal val="visible"/>
                                      </p:to>
                                    </p:set>
                                    <p:animEffect transition="in" filter="dissolve">
                                      <p:cBhvr>
                                        <p:cTn id="32" dur="500"/>
                                        <p:tgtEl>
                                          <p:spTgt spid="14339">
                                            <p:txEl>
                                              <p:pRg st="2" end="2"/>
                                            </p:txEl>
                                          </p:spTgt>
                                        </p:tgtEl>
                                      </p:cBhvr>
                                    </p:animEffect>
                                  </p:childTnLst>
                                </p:cTn>
                              </p:par>
                            </p:childTnLst>
                          </p:cTn>
                        </p:par>
                        <p:par>
                          <p:cTn id="33" fill="hold" nodeType="afterGroup">
                            <p:stCondLst>
                              <p:cond delay="1000"/>
                            </p:stCondLst>
                            <p:childTnLst>
                              <p:par>
                                <p:cTn id="34" presetID="9" presetClass="entr" presetSubtype="0" fill="hold" nodeType="afterEffect">
                                  <p:stCondLst>
                                    <p:cond delay="0"/>
                                  </p:stCondLst>
                                  <p:childTnLst>
                                    <p:set>
                                      <p:cBhvr>
                                        <p:cTn id="35" dur="1" fill="hold">
                                          <p:stCondLst>
                                            <p:cond delay="0"/>
                                          </p:stCondLst>
                                        </p:cTn>
                                        <p:tgtEl>
                                          <p:spTgt spid="14339">
                                            <p:txEl>
                                              <p:pRg st="3" end="3"/>
                                            </p:txEl>
                                          </p:spTgt>
                                        </p:tgtEl>
                                        <p:attrNameLst>
                                          <p:attrName>style.visibility</p:attrName>
                                        </p:attrNameLst>
                                      </p:cBhvr>
                                      <p:to>
                                        <p:strVal val="visible"/>
                                      </p:to>
                                    </p:set>
                                    <p:animEffect transition="in" filter="dissolve">
                                      <p:cBhvr>
                                        <p:cTn id="36" dur="500"/>
                                        <p:tgtEl>
                                          <p:spTgt spid="14339">
                                            <p:txEl>
                                              <p:pRg st="3" end="3"/>
                                            </p:txEl>
                                          </p:spTgt>
                                        </p:tgtEl>
                                      </p:cBhvr>
                                    </p:animEffect>
                                  </p:childTnLst>
                                </p:cTn>
                              </p:par>
                            </p:childTnLst>
                          </p:cTn>
                        </p:par>
                        <p:par>
                          <p:cTn id="37" fill="hold" nodeType="afterGroup">
                            <p:stCondLst>
                              <p:cond delay="1500"/>
                            </p:stCondLst>
                            <p:childTnLst>
                              <p:par>
                                <p:cTn id="38" presetID="27" presetClass="entr" presetSubtype="0" fill="hold" nodeType="afterEffect">
                                  <p:stCondLst>
                                    <p:cond delay="0"/>
                                  </p:stCondLst>
                                  <p:iterate type="lt">
                                    <p:tmPct val="50000"/>
                                  </p:iterate>
                                  <p:childTnLst>
                                    <p:set>
                                      <p:cBhvr>
                                        <p:cTn id="39" dur="1" fill="hold">
                                          <p:stCondLst>
                                            <p:cond delay="0"/>
                                          </p:stCondLst>
                                        </p:cTn>
                                        <p:tgtEl>
                                          <p:spTgt spid="14339">
                                            <p:txEl>
                                              <p:pRg st="4" end="4"/>
                                            </p:txEl>
                                          </p:spTgt>
                                        </p:tgtEl>
                                        <p:attrNameLst>
                                          <p:attrName>style.visibility</p:attrName>
                                        </p:attrNameLst>
                                      </p:cBhvr>
                                      <p:to>
                                        <p:strVal val="visible"/>
                                      </p:to>
                                    </p:set>
                                    <p:anim calcmode="discrete" valueType="clr">
                                      <p:cBhvr override="childStyle">
                                        <p:cTn id="40" dur="80"/>
                                        <p:tgtEl>
                                          <p:spTgt spid="14339">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1" dur="80"/>
                                        <p:tgtEl>
                                          <p:spTgt spid="14339">
                                            <p:txEl>
                                              <p:pRg st="4" end="4"/>
                                            </p:txEl>
                                          </p:spTgt>
                                        </p:tgtEl>
                                        <p:attrNameLst>
                                          <p:attrName>fillcolor</p:attrName>
                                        </p:attrNameLst>
                                      </p:cBhvr>
                                      <p:tavLst>
                                        <p:tav tm="0">
                                          <p:val>
                                            <p:clrVal>
                                              <a:schemeClr val="accent2"/>
                                            </p:clrVal>
                                          </p:val>
                                        </p:tav>
                                        <p:tav tm="50000">
                                          <p:val>
                                            <p:clrVal>
                                              <a:schemeClr val="hlink"/>
                                            </p:clrVal>
                                          </p:val>
                                        </p:tav>
                                      </p:tavLst>
                                    </p:anim>
                                    <p:set>
                                      <p:cBhvr>
                                        <p:cTn id="42" dur="80"/>
                                        <p:tgtEl>
                                          <p:spTgt spid="14339">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P spid="14563" grpId="0" animBg="1"/>
      <p:bldP spid="1456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0" name="Straight Connector 379"/>
          <p:cNvCxnSpPr/>
          <p:nvPr/>
        </p:nvCxnSpPr>
        <p:spPr bwMode="auto">
          <a:xfrm rot="16200000" flipH="1">
            <a:off x="5373687" y="2093913"/>
            <a:ext cx="557213" cy="26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bwMode="auto">
          <a:xfrm rot="5400000">
            <a:off x="5768182" y="1988344"/>
            <a:ext cx="444500" cy="350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bwMode="auto">
          <a:xfrm>
            <a:off x="5043488" y="2374900"/>
            <a:ext cx="46831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5845" name="Group 347"/>
          <p:cNvGrpSpPr>
            <a:grpSpLocks/>
          </p:cNvGrpSpPr>
          <p:nvPr/>
        </p:nvGrpSpPr>
        <p:grpSpPr bwMode="auto">
          <a:xfrm>
            <a:off x="5443538" y="2192338"/>
            <a:ext cx="815975" cy="449262"/>
            <a:chOff x="1871277" y="1576300"/>
            <a:chExt cx="1128371" cy="437861"/>
          </a:xfrm>
        </p:grpSpPr>
        <p:sp>
          <p:nvSpPr>
            <p:cNvPr id="129" name="Oval 128"/>
            <p:cNvSpPr>
              <a:spLocks noChangeArrowheads="1"/>
            </p:cNvSpPr>
            <p:nvPr/>
          </p:nvSpPr>
          <p:spPr bwMode="auto">
            <a:xfrm flipV="1">
              <a:off x="1873472" y="1693888"/>
              <a:ext cx="1126176" cy="320273"/>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30" name="Rectangle 12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31" name="Oval 130"/>
            <p:cNvSpPr>
              <a:spLocks noChangeArrowheads="1"/>
            </p:cNvSpPr>
            <p:nvPr/>
          </p:nvSpPr>
          <p:spPr bwMode="auto">
            <a:xfrm flipV="1">
              <a:off x="1871277" y="1576300"/>
              <a:ext cx="1126175" cy="320273"/>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32" name="Freeform 13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3" name="Freeform 132"/>
            <p:cNvSpPr>
              <a:spLocks/>
            </p:cNvSpPr>
            <p:nvPr/>
          </p:nvSpPr>
          <p:spPr bwMode="auto">
            <a:xfrm>
              <a:off x="2101780" y="1633546"/>
              <a:ext cx="662973" cy="111399"/>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34" name="Freeform 133"/>
            <p:cNvSpPr>
              <a:spLocks/>
            </p:cNvSpPr>
            <p:nvPr/>
          </p:nvSpPr>
          <p:spPr bwMode="auto">
            <a:xfrm>
              <a:off x="2554007" y="1727927"/>
              <a:ext cx="243676" cy="97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35" name="Freeform 134"/>
            <p:cNvSpPr>
              <a:spLocks/>
            </p:cNvSpPr>
            <p:nvPr/>
          </p:nvSpPr>
          <p:spPr bwMode="auto">
            <a:xfrm>
              <a:off x="2090804" y="1729474"/>
              <a:ext cx="239284" cy="97475"/>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36" name="Straight Connector 135"/>
            <p:cNvCxnSpPr>
              <a:cxnSpLocks noChangeShapeType="1"/>
              <a:endCxn id="131" idx="2"/>
            </p:cNvCxnSpPr>
            <p:nvPr/>
          </p:nvCxnSpPr>
          <p:spPr bwMode="auto">
            <a:xfrm flipH="1" flipV="1">
              <a:off x="1871277" y="1737210"/>
              <a:ext cx="2195" cy="123777"/>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37" name="Straight Connector 136"/>
            <p:cNvCxnSpPr>
              <a:cxnSpLocks noChangeShapeType="1"/>
            </p:cNvCxnSpPr>
            <p:nvPr/>
          </p:nvCxnSpPr>
          <p:spPr bwMode="auto">
            <a:xfrm flipH="1" flipV="1">
              <a:off x="2997452" y="1734116"/>
              <a:ext cx="2196" cy="123777"/>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5846" name="Group 347"/>
          <p:cNvGrpSpPr>
            <a:grpSpLocks/>
          </p:cNvGrpSpPr>
          <p:nvPr/>
        </p:nvGrpSpPr>
        <p:grpSpPr bwMode="auto">
          <a:xfrm>
            <a:off x="7618413" y="2201863"/>
            <a:ext cx="815975" cy="449262"/>
            <a:chOff x="1871277" y="1576300"/>
            <a:chExt cx="1128371" cy="437861"/>
          </a:xfrm>
        </p:grpSpPr>
        <p:sp>
          <p:nvSpPr>
            <p:cNvPr id="119" name="Oval 118"/>
            <p:cNvSpPr>
              <a:spLocks noChangeArrowheads="1"/>
            </p:cNvSpPr>
            <p:nvPr/>
          </p:nvSpPr>
          <p:spPr bwMode="auto">
            <a:xfrm flipV="1">
              <a:off x="1873472" y="1693888"/>
              <a:ext cx="1126176" cy="320273"/>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20" name="Rectangle 11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21" name="Oval 120"/>
            <p:cNvSpPr>
              <a:spLocks noChangeArrowheads="1"/>
            </p:cNvSpPr>
            <p:nvPr/>
          </p:nvSpPr>
          <p:spPr bwMode="auto">
            <a:xfrm flipV="1">
              <a:off x="1871277" y="1576300"/>
              <a:ext cx="1126175" cy="320273"/>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22" name="Freeform 12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3" name="Freeform 122"/>
            <p:cNvSpPr>
              <a:spLocks/>
            </p:cNvSpPr>
            <p:nvPr/>
          </p:nvSpPr>
          <p:spPr bwMode="auto">
            <a:xfrm>
              <a:off x="2101780" y="1633546"/>
              <a:ext cx="662973" cy="111399"/>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24" name="Freeform 123"/>
            <p:cNvSpPr>
              <a:spLocks/>
            </p:cNvSpPr>
            <p:nvPr/>
          </p:nvSpPr>
          <p:spPr bwMode="auto">
            <a:xfrm>
              <a:off x="2554007" y="1727927"/>
              <a:ext cx="243676" cy="97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25" name="Freeform 124"/>
            <p:cNvSpPr>
              <a:spLocks/>
            </p:cNvSpPr>
            <p:nvPr/>
          </p:nvSpPr>
          <p:spPr bwMode="auto">
            <a:xfrm>
              <a:off x="2090804" y="1729474"/>
              <a:ext cx="239284" cy="97475"/>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26" name="Straight Connector 125"/>
            <p:cNvCxnSpPr>
              <a:cxnSpLocks noChangeShapeType="1"/>
              <a:endCxn id="121" idx="2"/>
            </p:cNvCxnSpPr>
            <p:nvPr/>
          </p:nvCxnSpPr>
          <p:spPr bwMode="auto">
            <a:xfrm flipH="1" flipV="1">
              <a:off x="1871277" y="1737210"/>
              <a:ext cx="2195" cy="123777"/>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27" name="Straight Connector 126"/>
            <p:cNvCxnSpPr>
              <a:cxnSpLocks noChangeShapeType="1"/>
            </p:cNvCxnSpPr>
            <p:nvPr/>
          </p:nvCxnSpPr>
          <p:spPr bwMode="auto">
            <a:xfrm flipH="1" flipV="1">
              <a:off x="2997452" y="1734116"/>
              <a:ext cx="2196" cy="123777"/>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388" name="Straight Connector 387"/>
          <p:cNvCxnSpPr/>
          <p:nvPr/>
        </p:nvCxnSpPr>
        <p:spPr bwMode="auto">
          <a:xfrm rot="16200000" flipV="1">
            <a:off x="7853363" y="4473575"/>
            <a:ext cx="557212" cy="147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bwMode="auto">
          <a:xfrm rot="5400000" flipH="1" flipV="1">
            <a:off x="7604126" y="4460875"/>
            <a:ext cx="501650" cy="117475"/>
          </a:xfrm>
          <a:prstGeom prst="line">
            <a:avLst/>
          </a:prstGeom>
        </p:spPr>
        <p:style>
          <a:lnRef idx="1">
            <a:schemeClr val="accent1"/>
          </a:lnRef>
          <a:fillRef idx="0">
            <a:schemeClr val="accent1"/>
          </a:fillRef>
          <a:effectRef idx="0">
            <a:schemeClr val="accent1"/>
          </a:effectRef>
          <a:fontRef idx="minor">
            <a:schemeClr val="tx1"/>
          </a:fontRef>
        </p:style>
      </p:cxnSp>
      <p:grpSp>
        <p:nvGrpSpPr>
          <p:cNvPr id="35849" name="Group 347"/>
          <p:cNvGrpSpPr>
            <a:grpSpLocks/>
          </p:cNvGrpSpPr>
          <p:nvPr/>
        </p:nvGrpSpPr>
        <p:grpSpPr bwMode="auto">
          <a:xfrm>
            <a:off x="7667625" y="3878263"/>
            <a:ext cx="815975" cy="449262"/>
            <a:chOff x="1871277" y="1576300"/>
            <a:chExt cx="1128371" cy="437861"/>
          </a:xfrm>
        </p:grpSpPr>
        <p:sp>
          <p:nvSpPr>
            <p:cNvPr id="109" name="Oval 108"/>
            <p:cNvSpPr>
              <a:spLocks noChangeArrowheads="1"/>
            </p:cNvSpPr>
            <p:nvPr/>
          </p:nvSpPr>
          <p:spPr bwMode="auto">
            <a:xfrm flipV="1">
              <a:off x="1873473" y="1693888"/>
              <a:ext cx="1126175" cy="320273"/>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10" name="Rectangle 10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11" name="Oval 110"/>
            <p:cNvSpPr>
              <a:spLocks noChangeArrowheads="1"/>
            </p:cNvSpPr>
            <p:nvPr/>
          </p:nvSpPr>
          <p:spPr bwMode="auto">
            <a:xfrm flipV="1">
              <a:off x="1871277" y="1576300"/>
              <a:ext cx="1126176" cy="320273"/>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12" name="Freeform 111"/>
            <p:cNvSpPr/>
            <p:nvPr/>
          </p:nvSpPr>
          <p:spPr bwMode="auto">
            <a:xfrm>
              <a:off x="2158859"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3" name="Freeform 112"/>
            <p:cNvSpPr>
              <a:spLocks/>
            </p:cNvSpPr>
            <p:nvPr/>
          </p:nvSpPr>
          <p:spPr bwMode="auto">
            <a:xfrm>
              <a:off x="2101781" y="1633546"/>
              <a:ext cx="662973" cy="111399"/>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14" name="Freeform 113"/>
            <p:cNvSpPr>
              <a:spLocks/>
            </p:cNvSpPr>
            <p:nvPr/>
          </p:nvSpPr>
          <p:spPr bwMode="auto">
            <a:xfrm>
              <a:off x="2554008" y="1727927"/>
              <a:ext cx="243675" cy="97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15" name="Freeform 114"/>
            <p:cNvSpPr>
              <a:spLocks/>
            </p:cNvSpPr>
            <p:nvPr/>
          </p:nvSpPr>
          <p:spPr bwMode="auto">
            <a:xfrm>
              <a:off x="2090804" y="1729474"/>
              <a:ext cx="239286" cy="97475"/>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16" name="Straight Connector 115"/>
            <p:cNvCxnSpPr>
              <a:cxnSpLocks noChangeShapeType="1"/>
              <a:endCxn id="111" idx="2"/>
            </p:cNvCxnSpPr>
            <p:nvPr/>
          </p:nvCxnSpPr>
          <p:spPr bwMode="auto">
            <a:xfrm flipH="1" flipV="1">
              <a:off x="1871277" y="1737210"/>
              <a:ext cx="2196" cy="123777"/>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17" name="Straight Connector 116"/>
            <p:cNvCxnSpPr>
              <a:cxnSpLocks noChangeShapeType="1"/>
            </p:cNvCxnSpPr>
            <p:nvPr/>
          </p:nvCxnSpPr>
          <p:spPr bwMode="auto">
            <a:xfrm flipH="1" flipV="1">
              <a:off x="2997453" y="1734116"/>
              <a:ext cx="2195" cy="123777"/>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35852" name="Rectangle 1027"/>
          <p:cNvSpPr>
            <a:spLocks noGrp="1" noChangeArrowheads="1"/>
          </p:cNvSpPr>
          <p:nvPr>
            <p:ph type="body" sz="half" idx="4294967295"/>
          </p:nvPr>
        </p:nvSpPr>
        <p:spPr>
          <a:xfrm>
            <a:off x="0" y="905669"/>
            <a:ext cx="5065712" cy="4648200"/>
          </a:xfrm>
        </p:spPr>
        <p:txBody>
          <a:bodyPr/>
          <a:lstStyle/>
          <a:p>
            <a:pPr eaLnBrk="1" hangingPunct="1">
              <a:buFont typeface="Wingdings" pitchFamily="2" charset="2"/>
              <a:buNone/>
            </a:pPr>
            <a:r>
              <a:rPr lang="en-US" altLang="zh-CN" sz="2800" dirty="0">
                <a:solidFill>
                  <a:srgbClr val="FF0000"/>
                </a:solidFill>
                <a:ea typeface="ＭＳ Ｐゴシック" pitchFamily="34" charset="-128"/>
              </a:rPr>
              <a:t>end-end resources allocated to, reserved for </a:t>
            </a:r>
            <a:r>
              <a:rPr lang="ja-JP" altLang="en-US" sz="2800" dirty="0">
                <a:solidFill>
                  <a:srgbClr val="FF0000"/>
                </a:solidFill>
                <a:ea typeface="ＭＳ Ｐゴシック" pitchFamily="34" charset="-128"/>
              </a:rPr>
              <a:t>“</a:t>
            </a:r>
            <a:r>
              <a:rPr lang="en-US" altLang="ja-JP" sz="2800" dirty="0">
                <a:solidFill>
                  <a:srgbClr val="FF0000"/>
                </a:solidFill>
                <a:ea typeface="ＭＳ Ｐゴシック" pitchFamily="34" charset="-128"/>
              </a:rPr>
              <a:t>call</a:t>
            </a:r>
            <a:r>
              <a:rPr lang="ja-JP" altLang="en-US" sz="2800" dirty="0">
                <a:solidFill>
                  <a:srgbClr val="FF0000"/>
                </a:solidFill>
                <a:ea typeface="ＭＳ Ｐゴシック" pitchFamily="34" charset="-128"/>
              </a:rPr>
              <a:t>”</a:t>
            </a:r>
            <a:r>
              <a:rPr lang="en-US" altLang="ja-JP" sz="2800" dirty="0">
                <a:solidFill>
                  <a:srgbClr val="FF0000"/>
                </a:solidFill>
                <a:ea typeface="ＭＳ Ｐゴシック" pitchFamily="34" charset="-128"/>
              </a:rPr>
              <a:t> between source &amp; </a:t>
            </a:r>
            <a:r>
              <a:rPr lang="en-US" altLang="ja-JP" sz="2800" dirty="0" err="1">
                <a:solidFill>
                  <a:srgbClr val="FF0000"/>
                </a:solidFill>
                <a:ea typeface="ＭＳ Ｐゴシック" pitchFamily="34" charset="-128"/>
              </a:rPr>
              <a:t>dest</a:t>
            </a:r>
            <a:r>
              <a:rPr lang="en-US" altLang="ja-JP" sz="2800" dirty="0">
                <a:solidFill>
                  <a:srgbClr val="FF0000"/>
                </a:solidFill>
                <a:ea typeface="ＭＳ Ｐゴシック" pitchFamily="34" charset="-128"/>
              </a:rPr>
              <a:t>:</a:t>
            </a:r>
          </a:p>
          <a:p>
            <a:pPr eaLnBrk="1" hangingPunct="1"/>
            <a:r>
              <a:rPr lang="en-US" altLang="zh-CN" sz="2400" dirty="0">
                <a:solidFill>
                  <a:srgbClr val="0000FF"/>
                </a:solidFill>
                <a:ea typeface="ＭＳ Ｐゴシック" pitchFamily="34" charset="-128"/>
              </a:rPr>
              <a:t>in diagram, each link has four circuits. </a:t>
            </a:r>
          </a:p>
          <a:p>
            <a:pPr marL="682625" lvl="1" indent="-225425" eaLnBrk="1" hangingPunct="1"/>
            <a:r>
              <a:rPr lang="en-US" altLang="zh-CN" sz="2400" dirty="0">
                <a:solidFill>
                  <a:srgbClr val="0000FF"/>
                </a:solidFill>
                <a:ea typeface="ＭＳ Ｐゴシック" pitchFamily="34" charset="-128"/>
              </a:rPr>
              <a:t>call gets 2</a:t>
            </a:r>
            <a:r>
              <a:rPr lang="en-US" altLang="zh-CN" sz="2400" baseline="30000" dirty="0">
                <a:solidFill>
                  <a:srgbClr val="0000FF"/>
                </a:solidFill>
                <a:ea typeface="ＭＳ Ｐゴシック" pitchFamily="34" charset="-128"/>
              </a:rPr>
              <a:t>nd</a:t>
            </a:r>
            <a:r>
              <a:rPr lang="en-US" altLang="zh-CN" sz="2400" dirty="0">
                <a:solidFill>
                  <a:srgbClr val="0000FF"/>
                </a:solidFill>
                <a:ea typeface="ＭＳ Ｐゴシック" pitchFamily="34" charset="-128"/>
              </a:rPr>
              <a:t> circuit in top link and 1</a:t>
            </a:r>
            <a:r>
              <a:rPr lang="en-US" altLang="zh-CN" sz="2400" baseline="30000" dirty="0">
                <a:solidFill>
                  <a:srgbClr val="0000FF"/>
                </a:solidFill>
                <a:ea typeface="ＭＳ Ｐゴシック" pitchFamily="34" charset="-128"/>
              </a:rPr>
              <a:t>st</a:t>
            </a:r>
            <a:r>
              <a:rPr lang="en-US" altLang="zh-CN" sz="2400" dirty="0">
                <a:solidFill>
                  <a:srgbClr val="0000FF"/>
                </a:solidFill>
                <a:ea typeface="ＭＳ Ｐゴシック" pitchFamily="34" charset="-128"/>
              </a:rPr>
              <a:t> circuit in right link.</a:t>
            </a:r>
          </a:p>
          <a:p>
            <a:pPr eaLnBrk="1" hangingPunct="1"/>
            <a:r>
              <a:rPr lang="en-US" altLang="zh-CN" sz="2400" dirty="0">
                <a:solidFill>
                  <a:srgbClr val="0000FF"/>
                </a:solidFill>
                <a:ea typeface="ＭＳ Ｐゴシック" pitchFamily="34" charset="-128"/>
              </a:rPr>
              <a:t>dedicated resources: no sharing</a:t>
            </a:r>
          </a:p>
          <a:p>
            <a:pPr marL="682625" lvl="1" indent="-225425" eaLnBrk="1" hangingPunct="1"/>
            <a:r>
              <a:rPr lang="en-US" altLang="zh-CN" sz="2400" dirty="0">
                <a:solidFill>
                  <a:srgbClr val="0000FF"/>
                </a:solidFill>
                <a:ea typeface="Arial" pitchFamily="34" charset="0"/>
              </a:rPr>
              <a:t>circuit-like (guaranteed) performance</a:t>
            </a:r>
          </a:p>
          <a:p>
            <a:pPr eaLnBrk="1" hangingPunct="1"/>
            <a:r>
              <a:rPr lang="en-US" altLang="zh-CN" sz="2400" dirty="0">
                <a:solidFill>
                  <a:srgbClr val="0000FF"/>
                </a:solidFill>
                <a:ea typeface="ＭＳ Ｐゴシック" pitchFamily="34" charset="-128"/>
              </a:rPr>
              <a:t>circuit segment idle if not used by call </a:t>
            </a:r>
            <a:r>
              <a:rPr lang="en-US" altLang="zh-CN" sz="2400" i="1" dirty="0">
                <a:solidFill>
                  <a:srgbClr val="0000FF"/>
                </a:solidFill>
                <a:ea typeface="ＭＳ Ｐゴシック" pitchFamily="34" charset="-128"/>
              </a:rPr>
              <a:t>(no sharing)</a:t>
            </a:r>
          </a:p>
          <a:p>
            <a:pPr eaLnBrk="1" hangingPunct="1"/>
            <a:r>
              <a:rPr lang="en-US" altLang="zh-CN" sz="2400" dirty="0">
                <a:solidFill>
                  <a:srgbClr val="0000FF"/>
                </a:solidFill>
                <a:ea typeface="ＭＳ Ｐゴシック" pitchFamily="34" charset="-128"/>
              </a:rPr>
              <a:t>commonly used in traditional telephone networks</a:t>
            </a:r>
          </a:p>
        </p:txBody>
      </p:sp>
      <p:sp>
        <p:nvSpPr>
          <p:cNvPr id="35854" name="Slide Number Placeholder 3"/>
          <p:cNvSpPr>
            <a:spLocks noGrp="1"/>
          </p:cNvSpPr>
          <p:nvPr>
            <p:ph type="sldNum" sz="quarter" idx="4294967295"/>
          </p:nvPr>
        </p:nvSpPr>
        <p:spPr>
          <a:xfrm>
            <a:off x="8324850" y="6462713"/>
            <a:ext cx="676275" cy="27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0CC49338-9C73-4BBC-A0A1-460C27C38A3E}" type="slidenum">
              <a:rPr lang="en-US" altLang="zh-CN" sz="1200" smtClean="0">
                <a:latin typeface="Tahoma" pitchFamily="34" charset="0"/>
              </a:rPr>
              <a:pPr/>
              <a:t>43</a:t>
            </a:fld>
            <a:endParaRPr lang="en-US" altLang="zh-CN" sz="1200" dirty="0">
              <a:latin typeface="Tahoma" pitchFamily="34" charset="0"/>
            </a:endParaRPr>
          </a:p>
        </p:txBody>
      </p:sp>
      <p:grpSp>
        <p:nvGrpSpPr>
          <p:cNvPr id="35855" name="Group 100"/>
          <p:cNvGrpSpPr>
            <a:grpSpLocks/>
          </p:cNvGrpSpPr>
          <p:nvPr/>
        </p:nvGrpSpPr>
        <p:grpSpPr bwMode="auto">
          <a:xfrm>
            <a:off x="4749800" y="1371600"/>
            <a:ext cx="631825" cy="503238"/>
            <a:chOff x="-44" y="1473"/>
            <a:chExt cx="981" cy="1105"/>
          </a:xfrm>
        </p:grpSpPr>
        <p:pic>
          <p:nvPicPr>
            <p:cNvPr id="35911" name="Picture 10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12" name="Freeform 102"/>
            <p:cNvSpPr>
              <a:spLocks/>
            </p:cNvSpPr>
            <p:nvPr/>
          </p:nvSpPr>
          <p:spPr bwMode="auto">
            <a:xfrm flipH="1">
              <a:off x="374" y="1579"/>
              <a:ext cx="477" cy="506"/>
            </a:xfrm>
            <a:custGeom>
              <a:avLst/>
              <a:gdLst>
                <a:gd name="T0" fmla="*/ 0 w 356"/>
                <a:gd name="T1" fmla="*/ 0 h 368"/>
                <a:gd name="T2" fmla="*/ 7497 w 356"/>
                <a:gd name="T3" fmla="*/ 469 h 368"/>
                <a:gd name="T4" fmla="*/ 8894 w 356"/>
                <a:gd name="T5" fmla="*/ 9749 h 368"/>
                <a:gd name="T6" fmla="*/ 1960 w 356"/>
                <a:gd name="T7" fmla="*/ 1223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5856" name="Group 100"/>
          <p:cNvGrpSpPr>
            <a:grpSpLocks/>
          </p:cNvGrpSpPr>
          <p:nvPr/>
        </p:nvGrpSpPr>
        <p:grpSpPr bwMode="auto">
          <a:xfrm>
            <a:off x="8499475" y="4603750"/>
            <a:ext cx="631825" cy="503238"/>
            <a:chOff x="-44" y="1473"/>
            <a:chExt cx="981" cy="1105"/>
          </a:xfrm>
        </p:grpSpPr>
        <p:pic>
          <p:nvPicPr>
            <p:cNvPr id="35909" name="Picture 10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10" name="Freeform 102"/>
            <p:cNvSpPr>
              <a:spLocks/>
            </p:cNvSpPr>
            <p:nvPr/>
          </p:nvSpPr>
          <p:spPr bwMode="auto">
            <a:xfrm flipH="1">
              <a:off x="374" y="1579"/>
              <a:ext cx="477" cy="506"/>
            </a:xfrm>
            <a:custGeom>
              <a:avLst/>
              <a:gdLst>
                <a:gd name="T0" fmla="*/ 0 w 356"/>
                <a:gd name="T1" fmla="*/ 0 h 368"/>
                <a:gd name="T2" fmla="*/ 7497 w 356"/>
                <a:gd name="T3" fmla="*/ 469 h 368"/>
                <a:gd name="T4" fmla="*/ 8894 w 356"/>
                <a:gd name="T5" fmla="*/ 9749 h 368"/>
                <a:gd name="T6" fmla="*/ 1960 w 356"/>
                <a:gd name="T7" fmla="*/ 1223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365" name="Rectangle 364"/>
          <p:cNvSpPr/>
          <p:nvPr/>
        </p:nvSpPr>
        <p:spPr bwMode="auto">
          <a:xfrm>
            <a:off x="6273800" y="2319338"/>
            <a:ext cx="1346200" cy="555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66" name="Rectangle 365"/>
          <p:cNvSpPr/>
          <p:nvPr/>
        </p:nvSpPr>
        <p:spPr bwMode="auto">
          <a:xfrm>
            <a:off x="6273800" y="2374900"/>
            <a:ext cx="1346200" cy="5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67" name="Rectangle 366"/>
          <p:cNvSpPr/>
          <p:nvPr/>
        </p:nvSpPr>
        <p:spPr bwMode="auto">
          <a:xfrm>
            <a:off x="6273800" y="2430463"/>
            <a:ext cx="1346200" cy="555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68" name="Rectangle 367"/>
          <p:cNvSpPr/>
          <p:nvPr/>
        </p:nvSpPr>
        <p:spPr bwMode="auto">
          <a:xfrm>
            <a:off x="6273800" y="2486025"/>
            <a:ext cx="1346200" cy="55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grpSp>
        <p:nvGrpSpPr>
          <p:cNvPr id="35861" name="Group 142"/>
          <p:cNvGrpSpPr>
            <a:grpSpLocks/>
          </p:cNvGrpSpPr>
          <p:nvPr/>
        </p:nvGrpSpPr>
        <p:grpSpPr bwMode="auto">
          <a:xfrm>
            <a:off x="5570538" y="3878263"/>
            <a:ext cx="760412" cy="390525"/>
            <a:chOff x="2356" y="1300"/>
            <a:chExt cx="555" cy="194"/>
          </a:xfrm>
        </p:grpSpPr>
        <p:sp>
          <p:nvSpPr>
            <p:cNvPr id="3590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latin typeface="Times New Roman" pitchFamily="18" charset="0"/>
              </a:endParaRPr>
            </a:p>
          </p:txBody>
        </p:sp>
        <p:sp>
          <p:nvSpPr>
            <p:cNvPr id="3590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latin typeface="Times New Roman" pitchFamily="18" charset="0"/>
              </a:endParaRPr>
            </a:p>
          </p:txBody>
        </p:sp>
        <p:sp>
          <p:nvSpPr>
            <p:cNvPr id="3590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latin typeface="Times New Roman" pitchFamily="18" charset="0"/>
              </a:endParaRPr>
            </a:p>
          </p:txBody>
        </p:sp>
        <p:grpSp>
          <p:nvGrpSpPr>
            <p:cNvPr id="35904" name="Group 146"/>
            <p:cNvGrpSpPr>
              <a:grpSpLocks/>
            </p:cNvGrpSpPr>
            <p:nvPr/>
          </p:nvGrpSpPr>
          <p:grpSpPr bwMode="auto">
            <a:xfrm>
              <a:off x="2468" y="1332"/>
              <a:ext cx="310" cy="60"/>
              <a:chOff x="2468" y="1332"/>
              <a:chExt cx="310" cy="60"/>
            </a:xfrm>
          </p:grpSpPr>
          <p:sp>
            <p:nvSpPr>
              <p:cNvPr id="35907"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908"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5905" name="Line 149"/>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06" name="Line 150"/>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5862" name="Group 75"/>
          <p:cNvGrpSpPr>
            <a:grpSpLocks/>
          </p:cNvGrpSpPr>
          <p:nvPr/>
        </p:nvGrpSpPr>
        <p:grpSpPr bwMode="auto">
          <a:xfrm rot="5400000">
            <a:off x="5280818" y="3120232"/>
            <a:ext cx="1281113" cy="234950"/>
            <a:chOff x="4876800" y="1143000"/>
            <a:chExt cx="1752600" cy="304800"/>
          </a:xfrm>
        </p:grpSpPr>
        <p:sp>
          <p:nvSpPr>
            <p:cNvPr id="402" name="Rectangle 401"/>
            <p:cNvSpPr/>
            <p:nvPr/>
          </p:nvSpPr>
          <p:spPr>
            <a:xfrm>
              <a:off x="4865941" y="1175950"/>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03" name="Rectangle 402"/>
            <p:cNvSpPr/>
            <p:nvPr/>
          </p:nvSpPr>
          <p:spPr>
            <a:xfrm>
              <a:off x="4865941" y="1252150"/>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04" name="Rectangle 403"/>
            <p:cNvSpPr/>
            <p:nvPr/>
          </p:nvSpPr>
          <p:spPr>
            <a:xfrm>
              <a:off x="4865941" y="1328350"/>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05" name="Rectangle 404"/>
            <p:cNvSpPr/>
            <p:nvPr/>
          </p:nvSpPr>
          <p:spPr>
            <a:xfrm>
              <a:off x="4865941" y="1404550"/>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grpSp>
      <p:grpSp>
        <p:nvGrpSpPr>
          <p:cNvPr id="35863" name="Group 80"/>
          <p:cNvGrpSpPr>
            <a:grpSpLocks/>
          </p:cNvGrpSpPr>
          <p:nvPr/>
        </p:nvGrpSpPr>
        <p:grpSpPr bwMode="auto">
          <a:xfrm>
            <a:off x="6350000" y="3990975"/>
            <a:ext cx="1328738" cy="222250"/>
            <a:chOff x="4876800" y="1143000"/>
            <a:chExt cx="1752600" cy="304800"/>
          </a:xfrm>
        </p:grpSpPr>
        <p:sp>
          <p:nvSpPr>
            <p:cNvPr id="398" name="Rectangle 397"/>
            <p:cNvSpPr/>
            <p:nvPr/>
          </p:nvSpPr>
          <p:spPr>
            <a:xfrm>
              <a:off x="4876800" y="11430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99" name="Rectangle 398"/>
            <p:cNvSpPr/>
            <p:nvPr/>
          </p:nvSpPr>
          <p:spPr>
            <a:xfrm>
              <a:off x="4876800" y="12192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00" name="Rectangle 399"/>
            <p:cNvSpPr/>
            <p:nvPr/>
          </p:nvSpPr>
          <p:spPr>
            <a:xfrm>
              <a:off x="4876800" y="12954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01" name="Rectangle 400"/>
            <p:cNvSpPr/>
            <p:nvPr/>
          </p:nvSpPr>
          <p:spPr>
            <a:xfrm>
              <a:off x="4876800" y="13716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grpSp>
      <p:sp>
        <p:nvSpPr>
          <p:cNvPr id="374" name="Rectangle 373"/>
          <p:cNvSpPr/>
          <p:nvPr/>
        </p:nvSpPr>
        <p:spPr bwMode="auto">
          <a:xfrm rot="5400000">
            <a:off x="7478712" y="3208338"/>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75" name="Rectangle 374"/>
          <p:cNvSpPr/>
          <p:nvPr/>
        </p:nvSpPr>
        <p:spPr bwMode="auto">
          <a:xfrm rot="5400000">
            <a:off x="7419975" y="3208338"/>
            <a:ext cx="1281113" cy="587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76" name="Rectangle 375"/>
          <p:cNvSpPr/>
          <p:nvPr/>
        </p:nvSpPr>
        <p:spPr bwMode="auto">
          <a:xfrm rot="5400000">
            <a:off x="7361237" y="3208338"/>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77" name="Rectangle 376"/>
          <p:cNvSpPr/>
          <p:nvPr/>
        </p:nvSpPr>
        <p:spPr bwMode="auto">
          <a:xfrm rot="5400000">
            <a:off x="7302500" y="3208338"/>
            <a:ext cx="1281113" cy="587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78" name="Rectangle 377"/>
          <p:cNvSpPr/>
          <p:nvPr/>
        </p:nvSpPr>
        <p:spPr bwMode="auto">
          <a:xfrm rot="3198033">
            <a:off x="5179219" y="1955006"/>
            <a:ext cx="654050"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79" name="Rectangle 378"/>
          <p:cNvSpPr/>
          <p:nvPr/>
        </p:nvSpPr>
        <p:spPr bwMode="auto">
          <a:xfrm rot="3198033">
            <a:off x="8226425" y="4462463"/>
            <a:ext cx="652463" cy="587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cxnSp>
        <p:nvCxnSpPr>
          <p:cNvPr id="383" name="Straight Connector 382"/>
          <p:cNvCxnSpPr>
            <a:endCxn id="35905" idx="0"/>
          </p:cNvCxnSpPr>
          <p:nvPr/>
        </p:nvCxnSpPr>
        <p:spPr bwMode="auto">
          <a:xfrm>
            <a:off x="5043488" y="3990975"/>
            <a:ext cx="528637" cy="11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4" name="Straight Connector 383"/>
          <p:cNvCxnSpPr>
            <a:endCxn id="35903" idx="1"/>
          </p:cNvCxnSpPr>
          <p:nvPr/>
        </p:nvCxnSpPr>
        <p:spPr bwMode="auto">
          <a:xfrm>
            <a:off x="5218113" y="3600450"/>
            <a:ext cx="461962" cy="315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5" name="Straight Connector 384"/>
          <p:cNvCxnSpPr>
            <a:endCxn id="35901" idx="3"/>
          </p:cNvCxnSpPr>
          <p:nvPr/>
        </p:nvCxnSpPr>
        <p:spPr bwMode="auto">
          <a:xfrm flipV="1">
            <a:off x="5159375" y="4237038"/>
            <a:ext cx="522288" cy="311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bwMode="auto">
          <a:xfrm rot="5400000" flipH="1" flipV="1">
            <a:off x="5495132" y="4461669"/>
            <a:ext cx="501650" cy="1158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bwMode="auto">
          <a:xfrm rot="10800000">
            <a:off x="8440738" y="4102100"/>
            <a:ext cx="7032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bwMode="auto">
          <a:xfrm rot="16200000" flipH="1">
            <a:off x="7707313" y="1914525"/>
            <a:ext cx="557212" cy="26988"/>
          </a:xfrm>
          <a:prstGeom prst="line">
            <a:avLst/>
          </a:prstGeom>
        </p:spPr>
        <p:style>
          <a:lnRef idx="1">
            <a:schemeClr val="accent1"/>
          </a:lnRef>
          <a:fillRef idx="0">
            <a:schemeClr val="accent1"/>
          </a:fillRef>
          <a:effectRef idx="0">
            <a:schemeClr val="accent1"/>
          </a:effectRef>
          <a:fontRef idx="minor">
            <a:schemeClr val="tx1"/>
          </a:fontRef>
        </p:style>
      </p:cxnSp>
      <p:grpSp>
        <p:nvGrpSpPr>
          <p:cNvPr id="35876" name="Group 100"/>
          <p:cNvGrpSpPr>
            <a:grpSpLocks/>
          </p:cNvGrpSpPr>
          <p:nvPr/>
        </p:nvGrpSpPr>
        <p:grpSpPr bwMode="auto">
          <a:xfrm>
            <a:off x="7972425" y="1371600"/>
            <a:ext cx="630238" cy="503238"/>
            <a:chOff x="-44" y="1473"/>
            <a:chExt cx="981" cy="1105"/>
          </a:xfrm>
        </p:grpSpPr>
        <p:pic>
          <p:nvPicPr>
            <p:cNvPr id="35891" name="Picture 10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92" name="Freeform 102"/>
            <p:cNvSpPr>
              <a:spLocks/>
            </p:cNvSpPr>
            <p:nvPr/>
          </p:nvSpPr>
          <p:spPr bwMode="auto">
            <a:xfrm flipH="1">
              <a:off x="374" y="1579"/>
              <a:ext cx="477" cy="506"/>
            </a:xfrm>
            <a:custGeom>
              <a:avLst/>
              <a:gdLst>
                <a:gd name="T0" fmla="*/ 0 w 356"/>
                <a:gd name="T1" fmla="*/ 0 h 368"/>
                <a:gd name="T2" fmla="*/ 7497 w 356"/>
                <a:gd name="T3" fmla="*/ 469 h 368"/>
                <a:gd name="T4" fmla="*/ 8894 w 356"/>
                <a:gd name="T5" fmla="*/ 9749 h 368"/>
                <a:gd name="T6" fmla="*/ 1960 w 356"/>
                <a:gd name="T7" fmla="*/ 1223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cxnSp>
        <p:nvCxnSpPr>
          <p:cNvPr id="392" name="Straight Connector 391"/>
          <p:cNvCxnSpPr/>
          <p:nvPr/>
        </p:nvCxnSpPr>
        <p:spPr bwMode="auto">
          <a:xfrm rot="5400000">
            <a:off x="8161338" y="1751013"/>
            <a:ext cx="500062" cy="411162"/>
          </a:xfrm>
          <a:prstGeom prst="line">
            <a:avLst/>
          </a:prstGeom>
        </p:spPr>
        <p:style>
          <a:lnRef idx="1">
            <a:schemeClr val="accent1"/>
          </a:lnRef>
          <a:fillRef idx="0">
            <a:schemeClr val="accent1"/>
          </a:fillRef>
          <a:effectRef idx="0">
            <a:schemeClr val="accent1"/>
          </a:effectRef>
          <a:fontRef idx="minor">
            <a:schemeClr val="tx1"/>
          </a:fontRef>
        </p:style>
      </p:cxnSp>
      <p:sp>
        <p:nvSpPr>
          <p:cNvPr id="393" name="Rectangle 392"/>
          <p:cNvSpPr/>
          <p:nvPr/>
        </p:nvSpPr>
        <p:spPr bwMode="auto">
          <a:xfrm rot="1015003">
            <a:off x="5665788" y="2289175"/>
            <a:ext cx="601662"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94" name="Rectangle 393"/>
          <p:cNvSpPr/>
          <p:nvPr/>
        </p:nvSpPr>
        <p:spPr bwMode="auto">
          <a:xfrm rot="2465437" flipV="1">
            <a:off x="7880350" y="4048125"/>
            <a:ext cx="522288" cy="571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95" name="Rectangle 394"/>
          <p:cNvSpPr/>
          <p:nvPr/>
        </p:nvSpPr>
        <p:spPr bwMode="auto">
          <a:xfrm rot="2177866" flipV="1">
            <a:off x="7605713" y="2474913"/>
            <a:ext cx="382587" cy="698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grpSp>
        <p:nvGrpSpPr>
          <p:cNvPr id="35881" name="Group 347"/>
          <p:cNvGrpSpPr>
            <a:grpSpLocks/>
          </p:cNvGrpSpPr>
          <p:nvPr/>
        </p:nvGrpSpPr>
        <p:grpSpPr bwMode="auto">
          <a:xfrm>
            <a:off x="5529263" y="3871913"/>
            <a:ext cx="815975" cy="449262"/>
            <a:chOff x="1871277" y="1576300"/>
            <a:chExt cx="1128371" cy="437861"/>
          </a:xfrm>
        </p:grpSpPr>
        <p:sp>
          <p:nvSpPr>
            <p:cNvPr id="89" name="Oval 88"/>
            <p:cNvSpPr>
              <a:spLocks noChangeArrowheads="1"/>
            </p:cNvSpPr>
            <p:nvPr/>
          </p:nvSpPr>
          <p:spPr bwMode="auto">
            <a:xfrm flipV="1">
              <a:off x="1873472" y="1693888"/>
              <a:ext cx="1126176" cy="320273"/>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90" name="Rectangle 8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91" name="Oval 90"/>
            <p:cNvSpPr>
              <a:spLocks noChangeArrowheads="1"/>
            </p:cNvSpPr>
            <p:nvPr/>
          </p:nvSpPr>
          <p:spPr bwMode="auto">
            <a:xfrm flipV="1">
              <a:off x="1871277" y="1576300"/>
              <a:ext cx="1126175" cy="320273"/>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92" name="Freeform 9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3" name="Freeform 92"/>
            <p:cNvSpPr>
              <a:spLocks/>
            </p:cNvSpPr>
            <p:nvPr/>
          </p:nvSpPr>
          <p:spPr bwMode="auto">
            <a:xfrm>
              <a:off x="2101780" y="1633546"/>
              <a:ext cx="662973" cy="111399"/>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94" name="Freeform 93"/>
            <p:cNvSpPr>
              <a:spLocks/>
            </p:cNvSpPr>
            <p:nvPr/>
          </p:nvSpPr>
          <p:spPr bwMode="auto">
            <a:xfrm>
              <a:off x="2554007" y="1727927"/>
              <a:ext cx="243676" cy="97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95" name="Freeform 94"/>
            <p:cNvSpPr>
              <a:spLocks/>
            </p:cNvSpPr>
            <p:nvPr/>
          </p:nvSpPr>
          <p:spPr bwMode="auto">
            <a:xfrm>
              <a:off x="2090804" y="1729474"/>
              <a:ext cx="239284" cy="97475"/>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96" name="Straight Connector 95"/>
            <p:cNvCxnSpPr>
              <a:cxnSpLocks noChangeShapeType="1"/>
              <a:endCxn id="91" idx="2"/>
            </p:cNvCxnSpPr>
            <p:nvPr/>
          </p:nvCxnSpPr>
          <p:spPr bwMode="auto">
            <a:xfrm flipH="1" flipV="1">
              <a:off x="1871277" y="1737210"/>
              <a:ext cx="2195" cy="123777"/>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97" name="Straight Connector 96"/>
            <p:cNvCxnSpPr>
              <a:cxnSpLocks noChangeShapeType="1"/>
            </p:cNvCxnSpPr>
            <p:nvPr/>
          </p:nvCxnSpPr>
          <p:spPr bwMode="auto">
            <a:xfrm flipH="1" flipV="1">
              <a:off x="2997452" y="1734116"/>
              <a:ext cx="2196" cy="123777"/>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Tree>
    <p:extLst>
      <p:ext uri="{BB962C8B-B14F-4D97-AF65-F5344CB8AC3E}">
        <p14:creationId xmlns:p14="http://schemas.microsoft.com/office/powerpoint/2010/main" val="17281130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88F78125-6C11-4336-B67B-C78A7F08A38B}" type="slidenum">
              <a:rPr lang="zh-CN" altLang="en-US" sz="1400">
                <a:latin typeface="Tahoma" panose="020B0604030504040204" pitchFamily="34" charset="0"/>
              </a:rPr>
              <a:pPr/>
              <a:t>44</a:t>
            </a:fld>
            <a:endParaRPr lang="en-US" altLang="zh-CN" sz="1400">
              <a:latin typeface="Tahoma" panose="020B0604030504040204" pitchFamily="34" charset="0"/>
            </a:endParaRPr>
          </a:p>
        </p:txBody>
      </p:sp>
      <p:sp>
        <p:nvSpPr>
          <p:cNvPr id="158722" name="Rectangle 2"/>
          <p:cNvSpPr>
            <a:spLocks noGrp="1" noChangeArrowheads="1"/>
          </p:cNvSpPr>
          <p:nvPr>
            <p:ph type="title"/>
          </p:nvPr>
        </p:nvSpPr>
        <p:spPr>
          <a:xfrm>
            <a:off x="0" y="0"/>
            <a:ext cx="9144000" cy="1462088"/>
          </a:xfrm>
        </p:spPr>
        <p:txBody>
          <a:bodyPr/>
          <a:lstStyle/>
          <a:p>
            <a:pPr eaLnBrk="1" hangingPunct="1"/>
            <a:r>
              <a:rPr lang="en-US" altLang="zh-CN" sz="4000" dirty="0">
                <a:solidFill>
                  <a:srgbClr val="0000FF"/>
                </a:solidFill>
                <a:latin typeface="Comic Sans MS" panose="030F0702030302020204" pitchFamily="66" charset="0"/>
              </a:rPr>
              <a:t>Network Core</a:t>
            </a:r>
            <a:r>
              <a:rPr lang="en-US" altLang="zh-CN" sz="4000" dirty="0">
                <a:latin typeface="Comic Sans MS" panose="030F0702030302020204" pitchFamily="66" charset="0"/>
              </a:rPr>
              <a:t>: </a:t>
            </a:r>
            <a:r>
              <a:rPr lang="en-US" altLang="zh-CN" sz="4000" dirty="0">
                <a:solidFill>
                  <a:srgbClr val="FF3300"/>
                </a:solidFill>
                <a:latin typeface="Comic Sans MS" panose="030F0702030302020204" pitchFamily="66" charset="0"/>
              </a:rPr>
              <a:t>Circuit Switching</a:t>
            </a:r>
            <a:endParaRPr lang="en-US" altLang="zh-CN" dirty="0">
              <a:solidFill>
                <a:srgbClr val="FF3300"/>
              </a:solidFill>
              <a:latin typeface="Comic Sans MS" panose="030F0702030302020204" pitchFamily="66" charset="0"/>
            </a:endParaRPr>
          </a:p>
        </p:txBody>
      </p:sp>
      <p:sp>
        <p:nvSpPr>
          <p:cNvPr id="158723" name="Rectangle 3"/>
          <p:cNvSpPr>
            <a:spLocks noGrp="1" noChangeArrowheads="1"/>
          </p:cNvSpPr>
          <p:nvPr>
            <p:ph type="body" sz="half" idx="1"/>
          </p:nvPr>
        </p:nvSpPr>
        <p:spPr>
          <a:xfrm>
            <a:off x="271463" y="1371600"/>
            <a:ext cx="8685212" cy="2297113"/>
          </a:xfrm>
        </p:spPr>
        <p:txBody>
          <a:bodyPr/>
          <a:lstStyle/>
          <a:p>
            <a:pPr eaLnBrk="1" hangingPunct="1"/>
            <a:r>
              <a:rPr lang="en-US" altLang="zh-CN" sz="2400" dirty="0">
                <a:solidFill>
                  <a:srgbClr val="0000FF"/>
                </a:solidFill>
                <a:latin typeface="Comic Sans MS" panose="030F0702030302020204" pitchFamily="66" charset="0"/>
              </a:rPr>
              <a:t>connection-oriented service</a:t>
            </a:r>
          </a:p>
          <a:p>
            <a:pPr eaLnBrk="1" hangingPunct="1"/>
            <a:r>
              <a:rPr lang="en-US" altLang="zh-CN" sz="2400" dirty="0">
                <a:solidFill>
                  <a:srgbClr val="0000FF"/>
                </a:solidFill>
                <a:latin typeface="Comic Sans MS" panose="030F0702030302020204" pitchFamily="66" charset="0"/>
              </a:rPr>
              <a:t>The circuit guarantees the full bandwidth of the channel and remains connected for the duration of the communication session</a:t>
            </a:r>
          </a:p>
          <a:p>
            <a:pPr eaLnBrk="1" hangingPunct="1"/>
            <a:r>
              <a:rPr lang="en-US" altLang="zh-CN" sz="2400" dirty="0">
                <a:solidFill>
                  <a:srgbClr val="0000FF"/>
                </a:solidFill>
                <a:latin typeface="Comic Sans MS" panose="030F0702030302020204" pitchFamily="66" charset="0"/>
              </a:rPr>
              <a:t>Transmission efficiency of Circuit switching for computer data?</a:t>
            </a:r>
            <a:r>
              <a:rPr lang="zh-CN" altLang="en-US" sz="2400" dirty="0">
                <a:solidFill>
                  <a:srgbClr val="0000FF"/>
                </a:solidFill>
                <a:latin typeface="Comic Sans MS" panose="030F0702030302020204" pitchFamily="66" charset="0"/>
              </a:rPr>
              <a:t> </a:t>
            </a:r>
            <a:r>
              <a:rPr lang="en-US" altLang="zh-CN" sz="2400" dirty="0">
                <a:solidFill>
                  <a:srgbClr val="0000FF"/>
                </a:solidFill>
                <a:latin typeface="Comic Sans MS" panose="030F0702030302020204" pitchFamily="66" charset="0"/>
              </a:rPr>
              <a:t>WHY?</a:t>
            </a:r>
            <a:endParaRPr lang="zh-CN" altLang="en-US" sz="2400" dirty="0">
              <a:solidFill>
                <a:srgbClr val="0000FF"/>
              </a:solidFill>
              <a:latin typeface="Comic Sans MS" panose="030F0702030302020204" pitchFamily="66" charset="0"/>
            </a:endParaRPr>
          </a:p>
        </p:txBody>
      </p:sp>
      <p:grpSp>
        <p:nvGrpSpPr>
          <p:cNvPr id="2" name="Group 13"/>
          <p:cNvGrpSpPr>
            <a:grpSpLocks/>
          </p:cNvGrpSpPr>
          <p:nvPr/>
        </p:nvGrpSpPr>
        <p:grpSpPr bwMode="auto">
          <a:xfrm>
            <a:off x="1857375" y="4017963"/>
            <a:ext cx="5256213" cy="1219200"/>
            <a:chOff x="1170" y="2459"/>
            <a:chExt cx="3311" cy="768"/>
          </a:xfrm>
        </p:grpSpPr>
        <p:sp>
          <p:nvSpPr>
            <p:cNvPr id="11415" name="Line 6"/>
            <p:cNvSpPr>
              <a:spLocks noChangeShapeType="1"/>
            </p:cNvSpPr>
            <p:nvPr/>
          </p:nvSpPr>
          <p:spPr bwMode="auto">
            <a:xfrm>
              <a:off x="1170" y="2843"/>
              <a:ext cx="467" cy="165"/>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16" name="Line 7"/>
            <p:cNvSpPr>
              <a:spLocks noChangeShapeType="1"/>
            </p:cNvSpPr>
            <p:nvPr/>
          </p:nvSpPr>
          <p:spPr bwMode="auto">
            <a:xfrm flipV="1">
              <a:off x="1646" y="2459"/>
              <a:ext cx="549" cy="55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17" name="Line 8"/>
            <p:cNvSpPr>
              <a:spLocks noChangeShapeType="1"/>
            </p:cNvSpPr>
            <p:nvPr/>
          </p:nvSpPr>
          <p:spPr bwMode="auto">
            <a:xfrm>
              <a:off x="2203" y="2468"/>
              <a:ext cx="467" cy="165"/>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18" name="Line 9"/>
            <p:cNvSpPr>
              <a:spLocks noChangeShapeType="1"/>
            </p:cNvSpPr>
            <p:nvPr/>
          </p:nvSpPr>
          <p:spPr bwMode="auto">
            <a:xfrm>
              <a:off x="3099" y="3062"/>
              <a:ext cx="467" cy="165"/>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19" name="Line 10"/>
            <p:cNvSpPr>
              <a:spLocks noChangeShapeType="1"/>
            </p:cNvSpPr>
            <p:nvPr/>
          </p:nvSpPr>
          <p:spPr bwMode="auto">
            <a:xfrm>
              <a:off x="3995" y="2842"/>
              <a:ext cx="486" cy="83"/>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20" name="Line 11"/>
            <p:cNvSpPr>
              <a:spLocks noChangeShapeType="1"/>
            </p:cNvSpPr>
            <p:nvPr/>
          </p:nvSpPr>
          <p:spPr bwMode="auto">
            <a:xfrm flipH="1" flipV="1">
              <a:off x="2680" y="2623"/>
              <a:ext cx="402" cy="429"/>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21" name="Line 12"/>
            <p:cNvSpPr>
              <a:spLocks noChangeShapeType="1"/>
            </p:cNvSpPr>
            <p:nvPr/>
          </p:nvSpPr>
          <p:spPr bwMode="auto">
            <a:xfrm flipV="1">
              <a:off x="3584" y="2833"/>
              <a:ext cx="440" cy="365"/>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271" name="Group 17"/>
          <p:cNvGrpSpPr>
            <a:grpSpLocks/>
          </p:cNvGrpSpPr>
          <p:nvPr/>
        </p:nvGrpSpPr>
        <p:grpSpPr bwMode="auto">
          <a:xfrm>
            <a:off x="554038" y="3754231"/>
            <a:ext cx="7842250" cy="2621170"/>
            <a:chOff x="244" y="1774"/>
            <a:chExt cx="5516" cy="2350"/>
          </a:xfrm>
        </p:grpSpPr>
        <p:pic>
          <p:nvPicPr>
            <p:cNvPr id="44039" name="Picture 18"/>
            <p:cNvPicPr>
              <a:picLocks noChangeArrowheads="1"/>
            </p:cNvPicPr>
            <p:nvPr/>
          </p:nvPicPr>
          <p:blipFill>
            <a:blip r:embed="rId4"/>
            <a:srcRect/>
            <a:stretch>
              <a:fillRect/>
            </a:stretch>
          </p:blipFill>
          <p:spPr bwMode="auto">
            <a:xfrm>
              <a:off x="916" y="1843"/>
              <a:ext cx="4224" cy="1541"/>
            </a:xfrm>
            <a:prstGeom prst="rect">
              <a:avLst/>
            </a:prstGeom>
            <a:noFill/>
            <a:ln w="9525">
              <a:noFill/>
              <a:miter lim="800000"/>
              <a:headEnd/>
              <a:tailEnd/>
            </a:ln>
            <a:effectLst>
              <a:outerShdw dist="28398" dir="3806097" algn="ctr" rotWithShape="0">
                <a:schemeClr val="tx1"/>
              </a:outerShdw>
            </a:effectLst>
          </p:spPr>
        </p:pic>
        <p:sp>
          <p:nvSpPr>
            <p:cNvPr id="11273" name="Line 19"/>
            <p:cNvSpPr>
              <a:spLocks noChangeShapeType="1"/>
            </p:cNvSpPr>
            <p:nvPr/>
          </p:nvSpPr>
          <p:spPr bwMode="auto">
            <a:xfrm flipV="1">
              <a:off x="1523" y="2250"/>
              <a:ext cx="953" cy="1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4" name="Line 20"/>
            <p:cNvSpPr>
              <a:spLocks noChangeShapeType="1"/>
            </p:cNvSpPr>
            <p:nvPr/>
          </p:nvSpPr>
          <p:spPr bwMode="auto">
            <a:xfrm>
              <a:off x="2521" y="2250"/>
              <a:ext cx="408" cy="31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5" name="Line 21"/>
            <p:cNvSpPr>
              <a:spLocks noChangeShapeType="1"/>
            </p:cNvSpPr>
            <p:nvPr/>
          </p:nvSpPr>
          <p:spPr bwMode="auto">
            <a:xfrm flipH="1">
              <a:off x="2294" y="2204"/>
              <a:ext cx="182" cy="49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1266" name="Object 22">
              <a:hlinkClick r:id="" action="ppaction://ole?verb=0"/>
            </p:cNvPr>
            <p:cNvGraphicFramePr>
              <a:graphicFrameLocks/>
            </p:cNvGraphicFramePr>
            <p:nvPr/>
          </p:nvGraphicFramePr>
          <p:xfrm>
            <a:off x="244" y="1824"/>
            <a:ext cx="437" cy="631"/>
          </p:xfrm>
          <a:graphic>
            <a:graphicData uri="http://schemas.openxmlformats.org/presentationml/2006/ole">
              <mc:AlternateContent xmlns:mc="http://schemas.openxmlformats.org/markup-compatibility/2006">
                <mc:Choice xmlns:v="urn:schemas-microsoft-com:vml" Requires="v">
                  <p:oleObj spid="_x0000_s11265" name="剪辑" r:id="rId5" imgW="3429000" imgH="4953000" progId="MS_ClipArt_Gallery.2">
                    <p:embed/>
                  </p:oleObj>
                </mc:Choice>
                <mc:Fallback>
                  <p:oleObj name="剪辑" r:id="rId5" imgW="3429000" imgH="4953000" progId="MS_ClipArt_Gallery.2">
                    <p:embed/>
                    <p:pic>
                      <p:nvPicPr>
                        <p:cNvPr id="11266" name="Object 22">
                          <a:hlinkClick r:id="" action="ppaction://ole?verb=0"/>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 y="1824"/>
                          <a:ext cx="437" cy="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1276" name="Group 23"/>
            <p:cNvGrpSpPr>
              <a:grpSpLocks/>
            </p:cNvGrpSpPr>
            <p:nvPr/>
          </p:nvGrpSpPr>
          <p:grpSpPr bwMode="auto">
            <a:xfrm flipH="1">
              <a:off x="5329" y="1829"/>
              <a:ext cx="431" cy="626"/>
              <a:chOff x="5325" y="626"/>
              <a:chExt cx="431" cy="626"/>
            </a:xfrm>
          </p:grpSpPr>
          <p:grpSp>
            <p:nvGrpSpPr>
              <p:cNvPr id="11352" name="Group 24"/>
              <p:cNvGrpSpPr>
                <a:grpSpLocks/>
              </p:cNvGrpSpPr>
              <p:nvPr/>
            </p:nvGrpSpPr>
            <p:grpSpPr bwMode="auto">
              <a:xfrm>
                <a:off x="5325" y="757"/>
                <a:ext cx="372" cy="449"/>
                <a:chOff x="5325" y="757"/>
                <a:chExt cx="372" cy="449"/>
              </a:xfrm>
            </p:grpSpPr>
            <p:sp>
              <p:nvSpPr>
                <p:cNvPr id="11405" name="Freeform 25"/>
                <p:cNvSpPr>
                  <a:spLocks/>
                </p:cNvSpPr>
                <p:nvPr/>
              </p:nvSpPr>
              <p:spPr bwMode="auto">
                <a:xfrm>
                  <a:off x="5325" y="757"/>
                  <a:ext cx="372" cy="449"/>
                </a:xfrm>
                <a:custGeom>
                  <a:avLst/>
                  <a:gdLst>
                    <a:gd name="T0" fmla="*/ 0 w 1862"/>
                    <a:gd name="T1" fmla="*/ 0 h 2244"/>
                    <a:gd name="T2" fmla="*/ 0 w 1862"/>
                    <a:gd name="T3" fmla="*/ 0 h 2244"/>
                    <a:gd name="T4" fmla="*/ 0 w 1862"/>
                    <a:gd name="T5" fmla="*/ 0 h 2244"/>
                    <a:gd name="T6" fmla="*/ 0 w 1862"/>
                    <a:gd name="T7" fmla="*/ 0 h 2244"/>
                    <a:gd name="T8" fmla="*/ 0 w 1862"/>
                    <a:gd name="T9" fmla="*/ 0 h 2244"/>
                    <a:gd name="T10" fmla="*/ 0 w 1862"/>
                    <a:gd name="T11" fmla="*/ 0 h 2244"/>
                    <a:gd name="T12" fmla="*/ 0 w 1862"/>
                    <a:gd name="T13" fmla="*/ 0 h 2244"/>
                    <a:gd name="T14" fmla="*/ 0 w 1862"/>
                    <a:gd name="T15" fmla="*/ 0 h 2244"/>
                    <a:gd name="T16" fmla="*/ 0 w 1862"/>
                    <a:gd name="T17" fmla="*/ 0 h 2244"/>
                    <a:gd name="T18" fmla="*/ 0 w 1862"/>
                    <a:gd name="T19" fmla="*/ 0 h 2244"/>
                    <a:gd name="T20" fmla="*/ 0 w 1862"/>
                    <a:gd name="T21" fmla="*/ 0 h 2244"/>
                    <a:gd name="T22" fmla="*/ 0 w 1862"/>
                    <a:gd name="T23" fmla="*/ 0 h 2244"/>
                    <a:gd name="T24" fmla="*/ 0 w 1862"/>
                    <a:gd name="T25" fmla="*/ 0 h 2244"/>
                    <a:gd name="T26" fmla="*/ 0 w 1862"/>
                    <a:gd name="T27" fmla="*/ 0 h 2244"/>
                    <a:gd name="T28" fmla="*/ 0 w 1862"/>
                    <a:gd name="T29" fmla="*/ 0 h 2244"/>
                    <a:gd name="T30" fmla="*/ 0 w 1862"/>
                    <a:gd name="T31" fmla="*/ 0 h 2244"/>
                    <a:gd name="T32" fmla="*/ 0 w 1862"/>
                    <a:gd name="T33" fmla="*/ 0 h 2244"/>
                    <a:gd name="T34" fmla="*/ 0 w 1862"/>
                    <a:gd name="T35" fmla="*/ 0 h 2244"/>
                    <a:gd name="T36" fmla="*/ 0 w 1862"/>
                    <a:gd name="T37" fmla="*/ 0 h 2244"/>
                    <a:gd name="T38" fmla="*/ 0 w 1862"/>
                    <a:gd name="T39" fmla="*/ 0 h 2244"/>
                    <a:gd name="T40" fmla="*/ 0 w 1862"/>
                    <a:gd name="T41" fmla="*/ 0 h 2244"/>
                    <a:gd name="T42" fmla="*/ 0 w 1862"/>
                    <a:gd name="T43" fmla="*/ 0 h 2244"/>
                    <a:gd name="T44" fmla="*/ 0 w 1862"/>
                    <a:gd name="T45" fmla="*/ 0 h 2244"/>
                    <a:gd name="T46" fmla="*/ 0 w 1862"/>
                    <a:gd name="T47" fmla="*/ 0 h 2244"/>
                    <a:gd name="T48" fmla="*/ 0 w 1862"/>
                    <a:gd name="T49" fmla="*/ 0 h 2244"/>
                    <a:gd name="T50" fmla="*/ 0 w 1862"/>
                    <a:gd name="T51" fmla="*/ 0 h 2244"/>
                    <a:gd name="T52" fmla="*/ 0 w 1862"/>
                    <a:gd name="T53" fmla="*/ 0 h 2244"/>
                    <a:gd name="T54" fmla="*/ 0 w 1862"/>
                    <a:gd name="T55" fmla="*/ 0 h 2244"/>
                    <a:gd name="T56" fmla="*/ 0 w 1862"/>
                    <a:gd name="T57" fmla="*/ 0 h 2244"/>
                    <a:gd name="T58" fmla="*/ 0 w 1862"/>
                    <a:gd name="T59" fmla="*/ 0 h 2244"/>
                    <a:gd name="T60" fmla="*/ 0 w 1862"/>
                    <a:gd name="T61" fmla="*/ 0 h 2244"/>
                    <a:gd name="T62" fmla="*/ 0 w 1862"/>
                    <a:gd name="T63" fmla="*/ 0 h 2244"/>
                    <a:gd name="T64" fmla="*/ 0 w 1862"/>
                    <a:gd name="T65" fmla="*/ 0 h 2244"/>
                    <a:gd name="T66" fmla="*/ 0 w 1862"/>
                    <a:gd name="T67" fmla="*/ 0 h 2244"/>
                    <a:gd name="T68" fmla="*/ 0 w 1862"/>
                    <a:gd name="T69" fmla="*/ 0 h 2244"/>
                    <a:gd name="T70" fmla="*/ 0 w 1862"/>
                    <a:gd name="T71" fmla="*/ 0 h 2244"/>
                    <a:gd name="T72" fmla="*/ 0 w 1862"/>
                    <a:gd name="T73" fmla="*/ 0 h 2244"/>
                    <a:gd name="T74" fmla="*/ 0 w 1862"/>
                    <a:gd name="T75" fmla="*/ 0 h 2244"/>
                    <a:gd name="T76" fmla="*/ 0 w 1862"/>
                    <a:gd name="T77" fmla="*/ 0 h 2244"/>
                    <a:gd name="T78" fmla="*/ 0 w 1862"/>
                    <a:gd name="T79" fmla="*/ 0 h 2244"/>
                    <a:gd name="T80" fmla="*/ 0 w 1862"/>
                    <a:gd name="T81" fmla="*/ 0 h 2244"/>
                    <a:gd name="T82" fmla="*/ 0 w 1862"/>
                    <a:gd name="T83" fmla="*/ 0 h 2244"/>
                    <a:gd name="T84" fmla="*/ 0 w 1862"/>
                    <a:gd name="T85" fmla="*/ 0 h 2244"/>
                    <a:gd name="T86" fmla="*/ 0 w 1862"/>
                    <a:gd name="T87" fmla="*/ 0 h 2244"/>
                    <a:gd name="T88" fmla="*/ 0 w 1862"/>
                    <a:gd name="T89" fmla="*/ 0 h 2244"/>
                    <a:gd name="T90" fmla="*/ 0 w 1862"/>
                    <a:gd name="T91" fmla="*/ 0 h 2244"/>
                    <a:gd name="T92" fmla="*/ 0 w 1862"/>
                    <a:gd name="T93" fmla="*/ 0 h 224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62"/>
                    <a:gd name="T142" fmla="*/ 0 h 2244"/>
                    <a:gd name="T143" fmla="*/ 1862 w 1862"/>
                    <a:gd name="T144" fmla="*/ 2244 h 224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62" h="2244">
                      <a:moveTo>
                        <a:pt x="563" y="2244"/>
                      </a:moveTo>
                      <a:lnTo>
                        <a:pt x="563" y="2185"/>
                      </a:lnTo>
                      <a:lnTo>
                        <a:pt x="545" y="2064"/>
                      </a:lnTo>
                      <a:lnTo>
                        <a:pt x="510" y="1945"/>
                      </a:lnTo>
                      <a:lnTo>
                        <a:pt x="476" y="1846"/>
                      </a:lnTo>
                      <a:lnTo>
                        <a:pt x="466" y="1826"/>
                      </a:lnTo>
                      <a:lnTo>
                        <a:pt x="440" y="1786"/>
                      </a:lnTo>
                      <a:lnTo>
                        <a:pt x="397" y="1735"/>
                      </a:lnTo>
                      <a:lnTo>
                        <a:pt x="336" y="1666"/>
                      </a:lnTo>
                      <a:lnTo>
                        <a:pt x="292" y="1606"/>
                      </a:lnTo>
                      <a:lnTo>
                        <a:pt x="257" y="1557"/>
                      </a:lnTo>
                      <a:lnTo>
                        <a:pt x="214" y="1506"/>
                      </a:lnTo>
                      <a:lnTo>
                        <a:pt x="188" y="1445"/>
                      </a:lnTo>
                      <a:lnTo>
                        <a:pt x="153" y="1386"/>
                      </a:lnTo>
                      <a:lnTo>
                        <a:pt x="145" y="1367"/>
                      </a:lnTo>
                      <a:lnTo>
                        <a:pt x="118" y="1307"/>
                      </a:lnTo>
                      <a:lnTo>
                        <a:pt x="109" y="1266"/>
                      </a:lnTo>
                      <a:lnTo>
                        <a:pt x="100" y="1227"/>
                      </a:lnTo>
                      <a:lnTo>
                        <a:pt x="83" y="1167"/>
                      </a:lnTo>
                      <a:lnTo>
                        <a:pt x="66" y="1128"/>
                      </a:lnTo>
                      <a:lnTo>
                        <a:pt x="40" y="1067"/>
                      </a:lnTo>
                      <a:lnTo>
                        <a:pt x="21" y="1008"/>
                      </a:lnTo>
                      <a:lnTo>
                        <a:pt x="15" y="971"/>
                      </a:lnTo>
                      <a:lnTo>
                        <a:pt x="4" y="888"/>
                      </a:lnTo>
                      <a:lnTo>
                        <a:pt x="1" y="829"/>
                      </a:lnTo>
                      <a:lnTo>
                        <a:pt x="0" y="753"/>
                      </a:lnTo>
                      <a:lnTo>
                        <a:pt x="13" y="688"/>
                      </a:lnTo>
                      <a:lnTo>
                        <a:pt x="30" y="659"/>
                      </a:lnTo>
                      <a:lnTo>
                        <a:pt x="48" y="644"/>
                      </a:lnTo>
                      <a:lnTo>
                        <a:pt x="64" y="635"/>
                      </a:lnTo>
                      <a:lnTo>
                        <a:pt x="83" y="628"/>
                      </a:lnTo>
                      <a:lnTo>
                        <a:pt x="100" y="628"/>
                      </a:lnTo>
                      <a:lnTo>
                        <a:pt x="100" y="583"/>
                      </a:lnTo>
                      <a:lnTo>
                        <a:pt x="95" y="562"/>
                      </a:lnTo>
                      <a:lnTo>
                        <a:pt x="92" y="527"/>
                      </a:lnTo>
                      <a:lnTo>
                        <a:pt x="99" y="508"/>
                      </a:lnTo>
                      <a:lnTo>
                        <a:pt x="100" y="490"/>
                      </a:lnTo>
                      <a:lnTo>
                        <a:pt x="113" y="453"/>
                      </a:lnTo>
                      <a:lnTo>
                        <a:pt x="127" y="429"/>
                      </a:lnTo>
                      <a:lnTo>
                        <a:pt x="147" y="399"/>
                      </a:lnTo>
                      <a:lnTo>
                        <a:pt x="174" y="369"/>
                      </a:lnTo>
                      <a:lnTo>
                        <a:pt x="204" y="343"/>
                      </a:lnTo>
                      <a:lnTo>
                        <a:pt x="231" y="320"/>
                      </a:lnTo>
                      <a:lnTo>
                        <a:pt x="263" y="310"/>
                      </a:lnTo>
                      <a:lnTo>
                        <a:pt x="294" y="305"/>
                      </a:lnTo>
                      <a:lnTo>
                        <a:pt x="325" y="310"/>
                      </a:lnTo>
                      <a:lnTo>
                        <a:pt x="353" y="320"/>
                      </a:lnTo>
                      <a:lnTo>
                        <a:pt x="388" y="329"/>
                      </a:lnTo>
                      <a:lnTo>
                        <a:pt x="397" y="310"/>
                      </a:lnTo>
                      <a:lnTo>
                        <a:pt x="403" y="255"/>
                      </a:lnTo>
                      <a:lnTo>
                        <a:pt x="414" y="210"/>
                      </a:lnTo>
                      <a:lnTo>
                        <a:pt x="435" y="175"/>
                      </a:lnTo>
                      <a:lnTo>
                        <a:pt x="459" y="153"/>
                      </a:lnTo>
                      <a:lnTo>
                        <a:pt x="493" y="141"/>
                      </a:lnTo>
                      <a:lnTo>
                        <a:pt x="528" y="130"/>
                      </a:lnTo>
                      <a:lnTo>
                        <a:pt x="581" y="120"/>
                      </a:lnTo>
                      <a:lnTo>
                        <a:pt x="614" y="120"/>
                      </a:lnTo>
                      <a:lnTo>
                        <a:pt x="623" y="99"/>
                      </a:lnTo>
                      <a:lnTo>
                        <a:pt x="640" y="60"/>
                      </a:lnTo>
                      <a:lnTo>
                        <a:pt x="667" y="30"/>
                      </a:lnTo>
                      <a:lnTo>
                        <a:pt x="702" y="10"/>
                      </a:lnTo>
                      <a:lnTo>
                        <a:pt x="755" y="0"/>
                      </a:lnTo>
                      <a:lnTo>
                        <a:pt x="806" y="0"/>
                      </a:lnTo>
                      <a:lnTo>
                        <a:pt x="875" y="4"/>
                      </a:lnTo>
                      <a:lnTo>
                        <a:pt x="913" y="6"/>
                      </a:lnTo>
                      <a:lnTo>
                        <a:pt x="938" y="10"/>
                      </a:lnTo>
                      <a:lnTo>
                        <a:pt x="961" y="17"/>
                      </a:lnTo>
                      <a:lnTo>
                        <a:pt x="980" y="34"/>
                      </a:lnTo>
                      <a:lnTo>
                        <a:pt x="992" y="55"/>
                      </a:lnTo>
                      <a:lnTo>
                        <a:pt x="1002" y="82"/>
                      </a:lnTo>
                      <a:lnTo>
                        <a:pt x="1007" y="130"/>
                      </a:lnTo>
                      <a:lnTo>
                        <a:pt x="1003" y="171"/>
                      </a:lnTo>
                      <a:lnTo>
                        <a:pt x="987" y="208"/>
                      </a:lnTo>
                      <a:lnTo>
                        <a:pt x="969" y="228"/>
                      </a:lnTo>
                      <a:lnTo>
                        <a:pt x="946" y="240"/>
                      </a:lnTo>
                      <a:lnTo>
                        <a:pt x="919" y="247"/>
                      </a:lnTo>
                      <a:lnTo>
                        <a:pt x="871" y="246"/>
                      </a:lnTo>
                      <a:lnTo>
                        <a:pt x="886" y="267"/>
                      </a:lnTo>
                      <a:lnTo>
                        <a:pt x="907" y="308"/>
                      </a:lnTo>
                      <a:lnTo>
                        <a:pt x="925" y="339"/>
                      </a:lnTo>
                      <a:lnTo>
                        <a:pt x="939" y="380"/>
                      </a:lnTo>
                      <a:lnTo>
                        <a:pt x="948" y="413"/>
                      </a:lnTo>
                      <a:lnTo>
                        <a:pt x="944" y="434"/>
                      </a:lnTo>
                      <a:lnTo>
                        <a:pt x="925" y="458"/>
                      </a:lnTo>
                      <a:lnTo>
                        <a:pt x="946" y="500"/>
                      </a:lnTo>
                      <a:lnTo>
                        <a:pt x="971" y="539"/>
                      </a:lnTo>
                      <a:lnTo>
                        <a:pt x="1001" y="588"/>
                      </a:lnTo>
                      <a:lnTo>
                        <a:pt x="1046" y="633"/>
                      </a:lnTo>
                      <a:lnTo>
                        <a:pt x="1116" y="702"/>
                      </a:lnTo>
                      <a:lnTo>
                        <a:pt x="1181" y="781"/>
                      </a:lnTo>
                      <a:lnTo>
                        <a:pt x="1242" y="883"/>
                      </a:lnTo>
                      <a:lnTo>
                        <a:pt x="1295" y="977"/>
                      </a:lnTo>
                      <a:lnTo>
                        <a:pt x="1338" y="1057"/>
                      </a:lnTo>
                      <a:lnTo>
                        <a:pt x="1352" y="1086"/>
                      </a:lnTo>
                      <a:lnTo>
                        <a:pt x="1355" y="1138"/>
                      </a:lnTo>
                      <a:lnTo>
                        <a:pt x="1369" y="1177"/>
                      </a:lnTo>
                      <a:lnTo>
                        <a:pt x="1390" y="1143"/>
                      </a:lnTo>
                      <a:lnTo>
                        <a:pt x="1431" y="1089"/>
                      </a:lnTo>
                      <a:lnTo>
                        <a:pt x="1486" y="1008"/>
                      </a:lnTo>
                      <a:lnTo>
                        <a:pt x="1522" y="958"/>
                      </a:lnTo>
                      <a:lnTo>
                        <a:pt x="1538" y="928"/>
                      </a:lnTo>
                      <a:lnTo>
                        <a:pt x="1556" y="878"/>
                      </a:lnTo>
                      <a:lnTo>
                        <a:pt x="1572" y="845"/>
                      </a:lnTo>
                      <a:lnTo>
                        <a:pt x="1586" y="818"/>
                      </a:lnTo>
                      <a:lnTo>
                        <a:pt x="1605" y="791"/>
                      </a:lnTo>
                      <a:lnTo>
                        <a:pt x="1626" y="768"/>
                      </a:lnTo>
                      <a:lnTo>
                        <a:pt x="1664" y="728"/>
                      </a:lnTo>
                      <a:lnTo>
                        <a:pt x="1706" y="697"/>
                      </a:lnTo>
                      <a:lnTo>
                        <a:pt x="1747" y="678"/>
                      </a:lnTo>
                      <a:lnTo>
                        <a:pt x="1782" y="678"/>
                      </a:lnTo>
                      <a:lnTo>
                        <a:pt x="1815" y="681"/>
                      </a:lnTo>
                      <a:lnTo>
                        <a:pt x="1843" y="698"/>
                      </a:lnTo>
                      <a:lnTo>
                        <a:pt x="1862" y="736"/>
                      </a:lnTo>
                      <a:lnTo>
                        <a:pt x="1861" y="778"/>
                      </a:lnTo>
                      <a:lnTo>
                        <a:pt x="1861" y="797"/>
                      </a:lnTo>
                      <a:lnTo>
                        <a:pt x="1852" y="839"/>
                      </a:lnTo>
                      <a:lnTo>
                        <a:pt x="1835" y="858"/>
                      </a:lnTo>
                      <a:lnTo>
                        <a:pt x="1826" y="898"/>
                      </a:lnTo>
                      <a:lnTo>
                        <a:pt x="1809" y="958"/>
                      </a:lnTo>
                      <a:lnTo>
                        <a:pt x="1809" y="1018"/>
                      </a:lnTo>
                      <a:lnTo>
                        <a:pt x="1800" y="1077"/>
                      </a:lnTo>
                      <a:lnTo>
                        <a:pt x="1797" y="1109"/>
                      </a:lnTo>
                      <a:lnTo>
                        <a:pt x="1789" y="1140"/>
                      </a:lnTo>
                      <a:lnTo>
                        <a:pt x="1770" y="1175"/>
                      </a:lnTo>
                      <a:lnTo>
                        <a:pt x="1747" y="1207"/>
                      </a:lnTo>
                      <a:lnTo>
                        <a:pt x="1731" y="1266"/>
                      </a:lnTo>
                      <a:lnTo>
                        <a:pt x="1705" y="1326"/>
                      </a:lnTo>
                      <a:lnTo>
                        <a:pt x="1626" y="1467"/>
                      </a:lnTo>
                      <a:lnTo>
                        <a:pt x="1556" y="1566"/>
                      </a:lnTo>
                      <a:lnTo>
                        <a:pt x="1504" y="1636"/>
                      </a:lnTo>
                      <a:lnTo>
                        <a:pt x="1495" y="1675"/>
                      </a:lnTo>
                      <a:lnTo>
                        <a:pt x="1486" y="1715"/>
                      </a:lnTo>
                      <a:lnTo>
                        <a:pt x="1470" y="1760"/>
                      </a:lnTo>
                      <a:lnTo>
                        <a:pt x="1458" y="1816"/>
                      </a:lnTo>
                      <a:lnTo>
                        <a:pt x="1434" y="1875"/>
                      </a:lnTo>
                      <a:lnTo>
                        <a:pt x="1390" y="1955"/>
                      </a:lnTo>
                      <a:lnTo>
                        <a:pt x="1348" y="2015"/>
                      </a:lnTo>
                      <a:lnTo>
                        <a:pt x="1321" y="2054"/>
                      </a:lnTo>
                      <a:lnTo>
                        <a:pt x="1303" y="2115"/>
                      </a:lnTo>
                      <a:lnTo>
                        <a:pt x="1286" y="2154"/>
                      </a:lnTo>
                      <a:lnTo>
                        <a:pt x="1257" y="2244"/>
                      </a:lnTo>
                      <a:lnTo>
                        <a:pt x="563" y="2244"/>
                      </a:lnTo>
                      <a:close/>
                    </a:path>
                  </a:pathLst>
                </a:custGeom>
                <a:solidFill>
                  <a:srgbClr val="FFC0C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1406" name="Group 26"/>
                <p:cNvGrpSpPr>
                  <a:grpSpLocks/>
                </p:cNvGrpSpPr>
                <p:nvPr/>
              </p:nvGrpSpPr>
              <p:grpSpPr bwMode="auto">
                <a:xfrm>
                  <a:off x="5351" y="880"/>
                  <a:ext cx="313" cy="102"/>
                  <a:chOff x="5351" y="880"/>
                  <a:chExt cx="313" cy="102"/>
                </a:xfrm>
              </p:grpSpPr>
              <p:sp>
                <p:nvSpPr>
                  <p:cNvPr id="11411" name="Freeform 27"/>
                  <p:cNvSpPr>
                    <a:spLocks/>
                  </p:cNvSpPr>
                  <p:nvPr/>
                </p:nvSpPr>
                <p:spPr bwMode="auto">
                  <a:xfrm>
                    <a:off x="5629" y="964"/>
                    <a:ext cx="35" cy="18"/>
                  </a:xfrm>
                  <a:custGeom>
                    <a:avLst/>
                    <a:gdLst>
                      <a:gd name="T0" fmla="*/ 0 w 174"/>
                      <a:gd name="T1" fmla="*/ 0 h 91"/>
                      <a:gd name="T2" fmla="*/ 0 w 174"/>
                      <a:gd name="T3" fmla="*/ 0 h 91"/>
                      <a:gd name="T4" fmla="*/ 0 w 174"/>
                      <a:gd name="T5" fmla="*/ 0 h 91"/>
                      <a:gd name="T6" fmla="*/ 0 w 174"/>
                      <a:gd name="T7" fmla="*/ 0 h 91"/>
                      <a:gd name="T8" fmla="*/ 0 w 174"/>
                      <a:gd name="T9" fmla="*/ 0 h 91"/>
                      <a:gd name="T10" fmla="*/ 0 w 174"/>
                      <a:gd name="T11" fmla="*/ 0 h 91"/>
                      <a:gd name="T12" fmla="*/ 0 w 174"/>
                      <a:gd name="T13" fmla="*/ 0 h 91"/>
                      <a:gd name="T14" fmla="*/ 0 60000 65536"/>
                      <a:gd name="T15" fmla="*/ 0 60000 65536"/>
                      <a:gd name="T16" fmla="*/ 0 60000 65536"/>
                      <a:gd name="T17" fmla="*/ 0 60000 65536"/>
                      <a:gd name="T18" fmla="*/ 0 60000 65536"/>
                      <a:gd name="T19" fmla="*/ 0 60000 65536"/>
                      <a:gd name="T20" fmla="*/ 0 60000 65536"/>
                      <a:gd name="T21" fmla="*/ 0 w 174"/>
                      <a:gd name="T22" fmla="*/ 0 h 91"/>
                      <a:gd name="T23" fmla="*/ 174 w 174"/>
                      <a:gd name="T24" fmla="*/ 91 h 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4" h="91">
                        <a:moveTo>
                          <a:pt x="0" y="0"/>
                        </a:moveTo>
                        <a:lnTo>
                          <a:pt x="35" y="20"/>
                        </a:lnTo>
                        <a:lnTo>
                          <a:pt x="61" y="49"/>
                        </a:lnTo>
                        <a:lnTo>
                          <a:pt x="95" y="81"/>
                        </a:lnTo>
                        <a:lnTo>
                          <a:pt x="121" y="91"/>
                        </a:lnTo>
                        <a:lnTo>
                          <a:pt x="130" y="91"/>
                        </a:lnTo>
                        <a:lnTo>
                          <a:pt x="174" y="81"/>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412" name="Freeform 28"/>
                  <p:cNvSpPr>
                    <a:spLocks/>
                  </p:cNvSpPr>
                  <p:nvPr/>
                </p:nvSpPr>
                <p:spPr bwMode="auto">
                  <a:xfrm>
                    <a:off x="5351" y="940"/>
                    <a:ext cx="17" cy="9"/>
                  </a:xfrm>
                  <a:custGeom>
                    <a:avLst/>
                    <a:gdLst>
                      <a:gd name="T0" fmla="*/ 0 w 83"/>
                      <a:gd name="T1" fmla="*/ 0 h 46"/>
                      <a:gd name="T2" fmla="*/ 0 w 83"/>
                      <a:gd name="T3" fmla="*/ 0 h 46"/>
                      <a:gd name="T4" fmla="*/ 0 w 83"/>
                      <a:gd name="T5" fmla="*/ 0 h 46"/>
                      <a:gd name="T6" fmla="*/ 0 w 83"/>
                      <a:gd name="T7" fmla="*/ 0 h 46"/>
                      <a:gd name="T8" fmla="*/ 0 w 83"/>
                      <a:gd name="T9" fmla="*/ 0 h 46"/>
                      <a:gd name="T10" fmla="*/ 0 60000 65536"/>
                      <a:gd name="T11" fmla="*/ 0 60000 65536"/>
                      <a:gd name="T12" fmla="*/ 0 60000 65536"/>
                      <a:gd name="T13" fmla="*/ 0 60000 65536"/>
                      <a:gd name="T14" fmla="*/ 0 60000 65536"/>
                      <a:gd name="T15" fmla="*/ 0 w 83"/>
                      <a:gd name="T16" fmla="*/ 0 h 46"/>
                      <a:gd name="T17" fmla="*/ 83 w 83"/>
                      <a:gd name="T18" fmla="*/ 46 h 46"/>
                    </a:gdLst>
                    <a:ahLst/>
                    <a:cxnLst>
                      <a:cxn ang="T10">
                        <a:pos x="T0" y="T1"/>
                      </a:cxn>
                      <a:cxn ang="T11">
                        <a:pos x="T2" y="T3"/>
                      </a:cxn>
                      <a:cxn ang="T12">
                        <a:pos x="T4" y="T5"/>
                      </a:cxn>
                      <a:cxn ang="T13">
                        <a:pos x="T6" y="T7"/>
                      </a:cxn>
                      <a:cxn ang="T14">
                        <a:pos x="T8" y="T9"/>
                      </a:cxn>
                    </a:cxnLst>
                    <a:rect l="T15" t="T16" r="T17" b="T18"/>
                    <a:pathLst>
                      <a:path w="83" h="46">
                        <a:moveTo>
                          <a:pt x="83" y="0"/>
                        </a:moveTo>
                        <a:lnTo>
                          <a:pt x="52" y="30"/>
                        </a:lnTo>
                        <a:lnTo>
                          <a:pt x="27" y="39"/>
                        </a:lnTo>
                        <a:lnTo>
                          <a:pt x="9" y="46"/>
                        </a:lnTo>
                        <a:lnTo>
                          <a:pt x="0" y="46"/>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413" name="Freeform 29"/>
                  <p:cNvSpPr>
                    <a:spLocks/>
                  </p:cNvSpPr>
                  <p:nvPr/>
                </p:nvSpPr>
                <p:spPr bwMode="auto">
                  <a:xfrm>
                    <a:off x="5404" y="885"/>
                    <a:ext cx="4" cy="8"/>
                  </a:xfrm>
                  <a:custGeom>
                    <a:avLst/>
                    <a:gdLst>
                      <a:gd name="T0" fmla="*/ 0 w 17"/>
                      <a:gd name="T1" fmla="*/ 0 h 42"/>
                      <a:gd name="T2" fmla="*/ 0 w 17"/>
                      <a:gd name="T3" fmla="*/ 0 h 42"/>
                      <a:gd name="T4" fmla="*/ 0 w 17"/>
                      <a:gd name="T5" fmla="*/ 0 h 42"/>
                      <a:gd name="T6" fmla="*/ 0 w 17"/>
                      <a:gd name="T7" fmla="*/ 0 h 42"/>
                      <a:gd name="T8" fmla="*/ 0 60000 65536"/>
                      <a:gd name="T9" fmla="*/ 0 60000 65536"/>
                      <a:gd name="T10" fmla="*/ 0 60000 65536"/>
                      <a:gd name="T11" fmla="*/ 0 60000 65536"/>
                      <a:gd name="T12" fmla="*/ 0 w 17"/>
                      <a:gd name="T13" fmla="*/ 0 h 42"/>
                      <a:gd name="T14" fmla="*/ 17 w 17"/>
                      <a:gd name="T15" fmla="*/ 42 h 42"/>
                    </a:gdLst>
                    <a:ahLst/>
                    <a:cxnLst>
                      <a:cxn ang="T8">
                        <a:pos x="T0" y="T1"/>
                      </a:cxn>
                      <a:cxn ang="T9">
                        <a:pos x="T2" y="T3"/>
                      </a:cxn>
                      <a:cxn ang="T10">
                        <a:pos x="T4" y="T5"/>
                      </a:cxn>
                      <a:cxn ang="T11">
                        <a:pos x="T6" y="T7"/>
                      </a:cxn>
                    </a:cxnLst>
                    <a:rect l="T12" t="T13" r="T14" b="T15"/>
                    <a:pathLst>
                      <a:path w="17" h="42">
                        <a:moveTo>
                          <a:pt x="0" y="0"/>
                        </a:moveTo>
                        <a:lnTo>
                          <a:pt x="17" y="18"/>
                        </a:lnTo>
                        <a:lnTo>
                          <a:pt x="15" y="28"/>
                        </a:lnTo>
                        <a:lnTo>
                          <a:pt x="17" y="42"/>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414" name="Freeform 30"/>
                  <p:cNvSpPr>
                    <a:spLocks/>
                  </p:cNvSpPr>
                  <p:nvPr/>
                </p:nvSpPr>
                <p:spPr bwMode="auto">
                  <a:xfrm>
                    <a:off x="5390" y="880"/>
                    <a:ext cx="33" cy="4"/>
                  </a:xfrm>
                  <a:custGeom>
                    <a:avLst/>
                    <a:gdLst>
                      <a:gd name="T0" fmla="*/ 0 w 169"/>
                      <a:gd name="T1" fmla="*/ 0 h 21"/>
                      <a:gd name="T2" fmla="*/ 0 w 169"/>
                      <a:gd name="T3" fmla="*/ 0 h 21"/>
                      <a:gd name="T4" fmla="*/ 0 w 169"/>
                      <a:gd name="T5" fmla="*/ 0 h 21"/>
                      <a:gd name="T6" fmla="*/ 0 w 169"/>
                      <a:gd name="T7" fmla="*/ 0 h 21"/>
                      <a:gd name="T8" fmla="*/ 0 w 169"/>
                      <a:gd name="T9" fmla="*/ 0 h 21"/>
                      <a:gd name="T10" fmla="*/ 0 60000 65536"/>
                      <a:gd name="T11" fmla="*/ 0 60000 65536"/>
                      <a:gd name="T12" fmla="*/ 0 60000 65536"/>
                      <a:gd name="T13" fmla="*/ 0 60000 65536"/>
                      <a:gd name="T14" fmla="*/ 0 60000 65536"/>
                      <a:gd name="T15" fmla="*/ 0 w 169"/>
                      <a:gd name="T16" fmla="*/ 0 h 21"/>
                      <a:gd name="T17" fmla="*/ 169 w 169"/>
                      <a:gd name="T18" fmla="*/ 21 h 21"/>
                    </a:gdLst>
                    <a:ahLst/>
                    <a:cxnLst>
                      <a:cxn ang="T10">
                        <a:pos x="T0" y="T1"/>
                      </a:cxn>
                      <a:cxn ang="T11">
                        <a:pos x="T2" y="T3"/>
                      </a:cxn>
                      <a:cxn ang="T12">
                        <a:pos x="T4" y="T5"/>
                      </a:cxn>
                      <a:cxn ang="T13">
                        <a:pos x="T6" y="T7"/>
                      </a:cxn>
                      <a:cxn ang="T14">
                        <a:pos x="T8" y="T9"/>
                      </a:cxn>
                    </a:cxnLst>
                    <a:rect l="T15" t="T16" r="T17" b="T18"/>
                    <a:pathLst>
                      <a:path w="169" h="21">
                        <a:moveTo>
                          <a:pt x="169" y="11"/>
                        </a:moveTo>
                        <a:lnTo>
                          <a:pt x="142" y="21"/>
                        </a:lnTo>
                        <a:lnTo>
                          <a:pt x="37" y="21"/>
                        </a:lnTo>
                        <a:lnTo>
                          <a:pt x="17" y="10"/>
                        </a:lnTo>
                        <a:lnTo>
                          <a:pt x="0" y="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1407" name="Group 31"/>
                <p:cNvGrpSpPr>
                  <a:grpSpLocks/>
                </p:cNvGrpSpPr>
                <p:nvPr/>
              </p:nvGrpSpPr>
              <p:grpSpPr bwMode="auto">
                <a:xfrm>
                  <a:off x="5385" y="860"/>
                  <a:ext cx="214" cy="207"/>
                  <a:chOff x="5385" y="860"/>
                  <a:chExt cx="214" cy="207"/>
                </a:xfrm>
              </p:grpSpPr>
              <p:sp>
                <p:nvSpPr>
                  <p:cNvPr id="11408" name="Freeform 32"/>
                  <p:cNvSpPr>
                    <a:spLocks/>
                  </p:cNvSpPr>
                  <p:nvPr/>
                </p:nvSpPr>
                <p:spPr bwMode="auto">
                  <a:xfrm>
                    <a:off x="5399" y="897"/>
                    <a:ext cx="200" cy="170"/>
                  </a:xfrm>
                  <a:custGeom>
                    <a:avLst/>
                    <a:gdLst>
                      <a:gd name="T0" fmla="*/ 0 w 1001"/>
                      <a:gd name="T1" fmla="*/ 0 h 849"/>
                      <a:gd name="T2" fmla="*/ 0 w 1001"/>
                      <a:gd name="T3" fmla="*/ 0 h 849"/>
                      <a:gd name="T4" fmla="*/ 0 w 1001"/>
                      <a:gd name="T5" fmla="*/ 0 h 849"/>
                      <a:gd name="T6" fmla="*/ 0 w 1001"/>
                      <a:gd name="T7" fmla="*/ 0 h 849"/>
                      <a:gd name="T8" fmla="*/ 0 w 1001"/>
                      <a:gd name="T9" fmla="*/ 0 h 849"/>
                      <a:gd name="T10" fmla="*/ 0 w 1001"/>
                      <a:gd name="T11" fmla="*/ 0 h 849"/>
                      <a:gd name="T12" fmla="*/ 0 w 1001"/>
                      <a:gd name="T13" fmla="*/ 0 h 849"/>
                      <a:gd name="T14" fmla="*/ 0 w 1001"/>
                      <a:gd name="T15" fmla="*/ 0 h 849"/>
                      <a:gd name="T16" fmla="*/ 0 w 1001"/>
                      <a:gd name="T17" fmla="*/ 0 h 849"/>
                      <a:gd name="T18" fmla="*/ 0 w 1001"/>
                      <a:gd name="T19" fmla="*/ 0 h 849"/>
                      <a:gd name="T20" fmla="*/ 0 w 1001"/>
                      <a:gd name="T21" fmla="*/ 0 h 849"/>
                      <a:gd name="T22" fmla="*/ 0 w 1001"/>
                      <a:gd name="T23" fmla="*/ 0 h 849"/>
                      <a:gd name="T24" fmla="*/ 0 w 1001"/>
                      <a:gd name="T25" fmla="*/ 0 h 849"/>
                      <a:gd name="T26" fmla="*/ 0 w 1001"/>
                      <a:gd name="T27" fmla="*/ 0 h 849"/>
                      <a:gd name="T28" fmla="*/ 0 w 1001"/>
                      <a:gd name="T29" fmla="*/ 0 h 849"/>
                      <a:gd name="T30" fmla="*/ 0 w 1001"/>
                      <a:gd name="T31" fmla="*/ 0 h 849"/>
                      <a:gd name="T32" fmla="*/ 0 w 1001"/>
                      <a:gd name="T33" fmla="*/ 0 h 849"/>
                      <a:gd name="T34" fmla="*/ 0 w 1001"/>
                      <a:gd name="T35" fmla="*/ 0 h 849"/>
                      <a:gd name="T36" fmla="*/ 0 w 1001"/>
                      <a:gd name="T37" fmla="*/ 0 h 849"/>
                      <a:gd name="T38" fmla="*/ 0 w 1001"/>
                      <a:gd name="T39" fmla="*/ 0 h 849"/>
                      <a:gd name="T40" fmla="*/ 0 w 1001"/>
                      <a:gd name="T41" fmla="*/ 0 h 849"/>
                      <a:gd name="T42" fmla="*/ 0 w 1001"/>
                      <a:gd name="T43" fmla="*/ 0 h 849"/>
                      <a:gd name="T44" fmla="*/ 0 w 1001"/>
                      <a:gd name="T45" fmla="*/ 0 h 849"/>
                      <a:gd name="T46" fmla="*/ 0 w 1001"/>
                      <a:gd name="T47" fmla="*/ 0 h 849"/>
                      <a:gd name="T48" fmla="*/ 0 w 1001"/>
                      <a:gd name="T49" fmla="*/ 0 h 849"/>
                      <a:gd name="T50" fmla="*/ 0 w 1001"/>
                      <a:gd name="T51" fmla="*/ 0 h 849"/>
                      <a:gd name="T52" fmla="*/ 0 w 1001"/>
                      <a:gd name="T53" fmla="*/ 0 h 849"/>
                      <a:gd name="T54" fmla="*/ 0 w 1001"/>
                      <a:gd name="T55" fmla="*/ 0 h 849"/>
                      <a:gd name="T56" fmla="*/ 0 w 1001"/>
                      <a:gd name="T57" fmla="*/ 0 h 849"/>
                      <a:gd name="T58" fmla="*/ 0 w 1001"/>
                      <a:gd name="T59" fmla="*/ 0 h 849"/>
                      <a:gd name="T60" fmla="*/ 0 w 1001"/>
                      <a:gd name="T61" fmla="*/ 0 h 849"/>
                      <a:gd name="T62" fmla="*/ 0 w 1001"/>
                      <a:gd name="T63" fmla="*/ 0 h 849"/>
                      <a:gd name="T64" fmla="*/ 0 w 1001"/>
                      <a:gd name="T65" fmla="*/ 0 h 849"/>
                      <a:gd name="T66" fmla="*/ 0 w 1001"/>
                      <a:gd name="T67" fmla="*/ 0 h 849"/>
                      <a:gd name="T68" fmla="*/ 0 w 1001"/>
                      <a:gd name="T69" fmla="*/ 0 h 849"/>
                      <a:gd name="T70" fmla="*/ 0 w 1001"/>
                      <a:gd name="T71" fmla="*/ 0 h 849"/>
                      <a:gd name="T72" fmla="*/ 0 w 1001"/>
                      <a:gd name="T73" fmla="*/ 0 h 849"/>
                      <a:gd name="T74" fmla="*/ 0 w 1001"/>
                      <a:gd name="T75" fmla="*/ 0 h 849"/>
                      <a:gd name="T76" fmla="*/ 0 w 1001"/>
                      <a:gd name="T77" fmla="*/ 0 h 849"/>
                      <a:gd name="T78" fmla="*/ 0 w 1001"/>
                      <a:gd name="T79" fmla="*/ 0 h 849"/>
                      <a:gd name="T80" fmla="*/ 0 w 1001"/>
                      <a:gd name="T81" fmla="*/ 0 h 849"/>
                      <a:gd name="T82" fmla="*/ 0 w 1001"/>
                      <a:gd name="T83" fmla="*/ 0 h 849"/>
                      <a:gd name="T84" fmla="*/ 0 w 1001"/>
                      <a:gd name="T85" fmla="*/ 0 h 849"/>
                      <a:gd name="T86" fmla="*/ 0 w 1001"/>
                      <a:gd name="T87" fmla="*/ 0 h 849"/>
                      <a:gd name="T88" fmla="*/ 0 w 1001"/>
                      <a:gd name="T89" fmla="*/ 0 h 849"/>
                      <a:gd name="T90" fmla="*/ 0 w 1001"/>
                      <a:gd name="T91" fmla="*/ 0 h 849"/>
                      <a:gd name="T92" fmla="*/ 0 w 1001"/>
                      <a:gd name="T93" fmla="*/ 0 h 849"/>
                      <a:gd name="T94" fmla="*/ 0 w 1001"/>
                      <a:gd name="T95" fmla="*/ 0 h 849"/>
                      <a:gd name="T96" fmla="*/ 0 w 1001"/>
                      <a:gd name="T97" fmla="*/ 0 h 849"/>
                      <a:gd name="T98" fmla="*/ 0 w 1001"/>
                      <a:gd name="T99" fmla="*/ 0 h 849"/>
                      <a:gd name="T100" fmla="*/ 0 w 1001"/>
                      <a:gd name="T101" fmla="*/ 0 h 84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001"/>
                      <a:gd name="T154" fmla="*/ 0 h 849"/>
                      <a:gd name="T155" fmla="*/ 1001 w 1001"/>
                      <a:gd name="T156" fmla="*/ 849 h 84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001" h="849">
                        <a:moveTo>
                          <a:pt x="1001" y="462"/>
                        </a:moveTo>
                        <a:lnTo>
                          <a:pt x="927" y="491"/>
                        </a:lnTo>
                        <a:lnTo>
                          <a:pt x="836" y="527"/>
                        </a:lnTo>
                        <a:lnTo>
                          <a:pt x="780" y="563"/>
                        </a:lnTo>
                        <a:lnTo>
                          <a:pt x="735" y="619"/>
                        </a:lnTo>
                        <a:lnTo>
                          <a:pt x="707" y="702"/>
                        </a:lnTo>
                        <a:lnTo>
                          <a:pt x="689" y="766"/>
                        </a:lnTo>
                        <a:lnTo>
                          <a:pt x="634" y="830"/>
                        </a:lnTo>
                        <a:lnTo>
                          <a:pt x="542" y="849"/>
                        </a:lnTo>
                        <a:lnTo>
                          <a:pt x="478" y="821"/>
                        </a:lnTo>
                        <a:lnTo>
                          <a:pt x="431" y="784"/>
                        </a:lnTo>
                        <a:lnTo>
                          <a:pt x="428" y="744"/>
                        </a:lnTo>
                        <a:lnTo>
                          <a:pt x="422" y="711"/>
                        </a:lnTo>
                        <a:lnTo>
                          <a:pt x="386" y="655"/>
                        </a:lnTo>
                        <a:lnTo>
                          <a:pt x="303" y="628"/>
                        </a:lnTo>
                        <a:lnTo>
                          <a:pt x="368" y="586"/>
                        </a:lnTo>
                        <a:lnTo>
                          <a:pt x="434" y="573"/>
                        </a:lnTo>
                        <a:lnTo>
                          <a:pt x="466" y="554"/>
                        </a:lnTo>
                        <a:lnTo>
                          <a:pt x="407" y="551"/>
                        </a:lnTo>
                        <a:lnTo>
                          <a:pt x="340" y="573"/>
                        </a:lnTo>
                        <a:lnTo>
                          <a:pt x="266" y="601"/>
                        </a:lnTo>
                        <a:lnTo>
                          <a:pt x="233" y="573"/>
                        </a:lnTo>
                        <a:lnTo>
                          <a:pt x="227" y="536"/>
                        </a:lnTo>
                        <a:lnTo>
                          <a:pt x="224" y="494"/>
                        </a:lnTo>
                        <a:lnTo>
                          <a:pt x="212" y="453"/>
                        </a:lnTo>
                        <a:lnTo>
                          <a:pt x="165" y="444"/>
                        </a:lnTo>
                        <a:lnTo>
                          <a:pt x="129" y="459"/>
                        </a:lnTo>
                        <a:lnTo>
                          <a:pt x="98" y="488"/>
                        </a:lnTo>
                        <a:lnTo>
                          <a:pt x="55" y="515"/>
                        </a:lnTo>
                        <a:lnTo>
                          <a:pt x="0" y="563"/>
                        </a:lnTo>
                        <a:lnTo>
                          <a:pt x="55" y="482"/>
                        </a:lnTo>
                        <a:lnTo>
                          <a:pt x="156" y="399"/>
                        </a:lnTo>
                        <a:lnTo>
                          <a:pt x="221" y="361"/>
                        </a:lnTo>
                        <a:lnTo>
                          <a:pt x="279" y="346"/>
                        </a:lnTo>
                        <a:lnTo>
                          <a:pt x="328" y="349"/>
                        </a:lnTo>
                        <a:lnTo>
                          <a:pt x="380" y="337"/>
                        </a:lnTo>
                        <a:lnTo>
                          <a:pt x="460" y="316"/>
                        </a:lnTo>
                        <a:lnTo>
                          <a:pt x="560" y="273"/>
                        </a:lnTo>
                        <a:lnTo>
                          <a:pt x="655" y="227"/>
                        </a:lnTo>
                        <a:lnTo>
                          <a:pt x="710" y="199"/>
                        </a:lnTo>
                        <a:lnTo>
                          <a:pt x="741" y="160"/>
                        </a:lnTo>
                        <a:lnTo>
                          <a:pt x="756" y="110"/>
                        </a:lnTo>
                        <a:lnTo>
                          <a:pt x="753" y="59"/>
                        </a:lnTo>
                        <a:lnTo>
                          <a:pt x="741" y="0"/>
                        </a:lnTo>
                        <a:lnTo>
                          <a:pt x="798" y="65"/>
                        </a:lnTo>
                        <a:lnTo>
                          <a:pt x="845" y="138"/>
                        </a:lnTo>
                        <a:lnTo>
                          <a:pt x="900" y="233"/>
                        </a:lnTo>
                        <a:lnTo>
                          <a:pt x="924" y="285"/>
                        </a:lnTo>
                        <a:lnTo>
                          <a:pt x="949" y="331"/>
                        </a:lnTo>
                        <a:lnTo>
                          <a:pt x="983" y="380"/>
                        </a:lnTo>
                        <a:lnTo>
                          <a:pt x="1001" y="462"/>
                        </a:lnTo>
                        <a:close/>
                      </a:path>
                    </a:pathLst>
                  </a:custGeom>
                  <a:solidFill>
                    <a:srgbClr val="D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409" name="Freeform 33"/>
                  <p:cNvSpPr>
                    <a:spLocks/>
                  </p:cNvSpPr>
                  <p:nvPr/>
                </p:nvSpPr>
                <p:spPr bwMode="auto">
                  <a:xfrm>
                    <a:off x="5385" y="950"/>
                    <a:ext cx="54" cy="35"/>
                  </a:xfrm>
                  <a:custGeom>
                    <a:avLst/>
                    <a:gdLst>
                      <a:gd name="T0" fmla="*/ 0 w 272"/>
                      <a:gd name="T1" fmla="*/ 0 h 172"/>
                      <a:gd name="T2" fmla="*/ 0 w 272"/>
                      <a:gd name="T3" fmla="*/ 0 h 172"/>
                      <a:gd name="T4" fmla="*/ 0 w 272"/>
                      <a:gd name="T5" fmla="*/ 0 h 172"/>
                      <a:gd name="T6" fmla="*/ 0 w 272"/>
                      <a:gd name="T7" fmla="*/ 0 h 172"/>
                      <a:gd name="T8" fmla="*/ 0 w 272"/>
                      <a:gd name="T9" fmla="*/ 0 h 172"/>
                      <a:gd name="T10" fmla="*/ 0 w 272"/>
                      <a:gd name="T11" fmla="*/ 0 h 172"/>
                      <a:gd name="T12" fmla="*/ 0 w 272"/>
                      <a:gd name="T13" fmla="*/ 0 h 172"/>
                      <a:gd name="T14" fmla="*/ 0 w 272"/>
                      <a:gd name="T15" fmla="*/ 0 h 172"/>
                      <a:gd name="T16" fmla="*/ 0 w 272"/>
                      <a:gd name="T17" fmla="*/ 0 h 172"/>
                      <a:gd name="T18" fmla="*/ 0 w 272"/>
                      <a:gd name="T19" fmla="*/ 0 h 172"/>
                      <a:gd name="T20" fmla="*/ 0 w 272"/>
                      <a:gd name="T21" fmla="*/ 0 h 172"/>
                      <a:gd name="T22" fmla="*/ 0 w 272"/>
                      <a:gd name="T23" fmla="*/ 0 h 172"/>
                      <a:gd name="T24" fmla="*/ 0 w 272"/>
                      <a:gd name="T25" fmla="*/ 0 h 172"/>
                      <a:gd name="T26" fmla="*/ 0 w 272"/>
                      <a:gd name="T27" fmla="*/ 0 h 172"/>
                      <a:gd name="T28" fmla="*/ 0 w 272"/>
                      <a:gd name="T29" fmla="*/ 0 h 172"/>
                      <a:gd name="T30" fmla="*/ 0 w 272"/>
                      <a:gd name="T31" fmla="*/ 0 h 172"/>
                      <a:gd name="T32" fmla="*/ 0 w 272"/>
                      <a:gd name="T33" fmla="*/ 0 h 172"/>
                      <a:gd name="T34" fmla="*/ 0 w 272"/>
                      <a:gd name="T35" fmla="*/ 0 h 17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2"/>
                      <a:gd name="T55" fmla="*/ 0 h 172"/>
                      <a:gd name="T56" fmla="*/ 272 w 272"/>
                      <a:gd name="T57" fmla="*/ 172 h 17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2" h="172">
                        <a:moveTo>
                          <a:pt x="165" y="9"/>
                        </a:moveTo>
                        <a:lnTo>
                          <a:pt x="197" y="19"/>
                        </a:lnTo>
                        <a:lnTo>
                          <a:pt x="231" y="31"/>
                        </a:lnTo>
                        <a:lnTo>
                          <a:pt x="272" y="51"/>
                        </a:lnTo>
                        <a:lnTo>
                          <a:pt x="243" y="64"/>
                        </a:lnTo>
                        <a:lnTo>
                          <a:pt x="191" y="86"/>
                        </a:lnTo>
                        <a:lnTo>
                          <a:pt x="134" y="117"/>
                        </a:lnTo>
                        <a:lnTo>
                          <a:pt x="97" y="153"/>
                        </a:lnTo>
                        <a:lnTo>
                          <a:pt x="74" y="172"/>
                        </a:lnTo>
                        <a:lnTo>
                          <a:pt x="100" y="114"/>
                        </a:lnTo>
                        <a:lnTo>
                          <a:pt x="109" y="73"/>
                        </a:lnTo>
                        <a:lnTo>
                          <a:pt x="109" y="48"/>
                        </a:lnTo>
                        <a:lnTo>
                          <a:pt x="80" y="42"/>
                        </a:lnTo>
                        <a:lnTo>
                          <a:pt x="0" y="80"/>
                        </a:lnTo>
                        <a:lnTo>
                          <a:pt x="65" y="31"/>
                        </a:lnTo>
                        <a:lnTo>
                          <a:pt x="106" y="0"/>
                        </a:lnTo>
                        <a:lnTo>
                          <a:pt x="134" y="3"/>
                        </a:lnTo>
                        <a:lnTo>
                          <a:pt x="165" y="9"/>
                        </a:lnTo>
                        <a:close/>
                      </a:path>
                    </a:pathLst>
                  </a:custGeom>
                  <a:solidFill>
                    <a:srgbClr val="D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410" name="Freeform 34"/>
                  <p:cNvSpPr>
                    <a:spLocks/>
                  </p:cNvSpPr>
                  <p:nvPr/>
                </p:nvSpPr>
                <p:spPr bwMode="auto">
                  <a:xfrm>
                    <a:off x="5434" y="860"/>
                    <a:ext cx="101" cy="82"/>
                  </a:xfrm>
                  <a:custGeom>
                    <a:avLst/>
                    <a:gdLst>
                      <a:gd name="T0" fmla="*/ 0 w 506"/>
                      <a:gd name="T1" fmla="*/ 0 h 412"/>
                      <a:gd name="T2" fmla="*/ 0 w 506"/>
                      <a:gd name="T3" fmla="*/ 0 h 412"/>
                      <a:gd name="T4" fmla="*/ 0 w 506"/>
                      <a:gd name="T5" fmla="*/ 0 h 412"/>
                      <a:gd name="T6" fmla="*/ 0 w 506"/>
                      <a:gd name="T7" fmla="*/ 0 h 412"/>
                      <a:gd name="T8" fmla="*/ 0 w 506"/>
                      <a:gd name="T9" fmla="*/ 0 h 412"/>
                      <a:gd name="T10" fmla="*/ 0 w 506"/>
                      <a:gd name="T11" fmla="*/ 0 h 412"/>
                      <a:gd name="T12" fmla="*/ 0 w 506"/>
                      <a:gd name="T13" fmla="*/ 0 h 412"/>
                      <a:gd name="T14" fmla="*/ 0 w 506"/>
                      <a:gd name="T15" fmla="*/ 0 h 412"/>
                      <a:gd name="T16" fmla="*/ 0 w 506"/>
                      <a:gd name="T17" fmla="*/ 0 h 412"/>
                      <a:gd name="T18" fmla="*/ 0 w 506"/>
                      <a:gd name="T19" fmla="*/ 0 h 412"/>
                      <a:gd name="T20" fmla="*/ 0 w 506"/>
                      <a:gd name="T21" fmla="*/ 0 h 412"/>
                      <a:gd name="T22" fmla="*/ 0 w 506"/>
                      <a:gd name="T23" fmla="*/ 0 h 412"/>
                      <a:gd name="T24" fmla="*/ 0 w 506"/>
                      <a:gd name="T25" fmla="*/ 0 h 412"/>
                      <a:gd name="T26" fmla="*/ 0 w 506"/>
                      <a:gd name="T27" fmla="*/ 0 h 412"/>
                      <a:gd name="T28" fmla="*/ 0 w 506"/>
                      <a:gd name="T29" fmla="*/ 0 h 412"/>
                      <a:gd name="T30" fmla="*/ 0 w 506"/>
                      <a:gd name="T31" fmla="*/ 0 h 412"/>
                      <a:gd name="T32" fmla="*/ 0 w 506"/>
                      <a:gd name="T33" fmla="*/ 0 h 412"/>
                      <a:gd name="T34" fmla="*/ 0 w 506"/>
                      <a:gd name="T35" fmla="*/ 0 h 412"/>
                      <a:gd name="T36" fmla="*/ 0 w 506"/>
                      <a:gd name="T37" fmla="*/ 0 h 412"/>
                      <a:gd name="T38" fmla="*/ 0 w 506"/>
                      <a:gd name="T39" fmla="*/ 0 h 412"/>
                      <a:gd name="T40" fmla="*/ 0 w 506"/>
                      <a:gd name="T41" fmla="*/ 0 h 412"/>
                      <a:gd name="T42" fmla="*/ 0 w 506"/>
                      <a:gd name="T43" fmla="*/ 0 h 412"/>
                      <a:gd name="T44" fmla="*/ 0 w 506"/>
                      <a:gd name="T45" fmla="*/ 0 h 412"/>
                      <a:gd name="T46" fmla="*/ 0 w 506"/>
                      <a:gd name="T47" fmla="*/ 0 h 412"/>
                      <a:gd name="T48" fmla="*/ 0 w 506"/>
                      <a:gd name="T49" fmla="*/ 0 h 412"/>
                      <a:gd name="T50" fmla="*/ 0 w 506"/>
                      <a:gd name="T51" fmla="*/ 0 h 412"/>
                      <a:gd name="T52" fmla="*/ 0 w 506"/>
                      <a:gd name="T53" fmla="*/ 0 h 412"/>
                      <a:gd name="T54" fmla="*/ 0 w 506"/>
                      <a:gd name="T55" fmla="*/ 0 h 412"/>
                      <a:gd name="T56" fmla="*/ 0 w 506"/>
                      <a:gd name="T57" fmla="*/ 0 h 412"/>
                      <a:gd name="T58" fmla="*/ 0 w 506"/>
                      <a:gd name="T59" fmla="*/ 0 h 412"/>
                      <a:gd name="T60" fmla="*/ 0 w 506"/>
                      <a:gd name="T61" fmla="*/ 0 h 41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06"/>
                      <a:gd name="T94" fmla="*/ 0 h 412"/>
                      <a:gd name="T95" fmla="*/ 506 w 506"/>
                      <a:gd name="T96" fmla="*/ 412 h 41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06" h="412">
                        <a:moveTo>
                          <a:pt x="506" y="131"/>
                        </a:moveTo>
                        <a:lnTo>
                          <a:pt x="447" y="140"/>
                        </a:lnTo>
                        <a:lnTo>
                          <a:pt x="401" y="158"/>
                        </a:lnTo>
                        <a:lnTo>
                          <a:pt x="345" y="195"/>
                        </a:lnTo>
                        <a:lnTo>
                          <a:pt x="297" y="242"/>
                        </a:lnTo>
                        <a:lnTo>
                          <a:pt x="250" y="316"/>
                        </a:lnTo>
                        <a:lnTo>
                          <a:pt x="229" y="365"/>
                        </a:lnTo>
                        <a:lnTo>
                          <a:pt x="244" y="412"/>
                        </a:lnTo>
                        <a:lnTo>
                          <a:pt x="182" y="368"/>
                        </a:lnTo>
                        <a:lnTo>
                          <a:pt x="124" y="347"/>
                        </a:lnTo>
                        <a:lnTo>
                          <a:pt x="77" y="328"/>
                        </a:lnTo>
                        <a:lnTo>
                          <a:pt x="31" y="313"/>
                        </a:lnTo>
                        <a:lnTo>
                          <a:pt x="0" y="297"/>
                        </a:lnTo>
                        <a:lnTo>
                          <a:pt x="41" y="242"/>
                        </a:lnTo>
                        <a:lnTo>
                          <a:pt x="77" y="269"/>
                        </a:lnTo>
                        <a:lnTo>
                          <a:pt x="136" y="297"/>
                        </a:lnTo>
                        <a:lnTo>
                          <a:pt x="185" y="297"/>
                        </a:lnTo>
                        <a:lnTo>
                          <a:pt x="232" y="288"/>
                        </a:lnTo>
                        <a:lnTo>
                          <a:pt x="259" y="278"/>
                        </a:lnTo>
                        <a:lnTo>
                          <a:pt x="288" y="260"/>
                        </a:lnTo>
                        <a:lnTo>
                          <a:pt x="297" y="201"/>
                        </a:lnTo>
                        <a:lnTo>
                          <a:pt x="288" y="158"/>
                        </a:lnTo>
                        <a:lnTo>
                          <a:pt x="259" y="102"/>
                        </a:lnTo>
                        <a:lnTo>
                          <a:pt x="250" y="74"/>
                        </a:lnTo>
                        <a:lnTo>
                          <a:pt x="291" y="65"/>
                        </a:lnTo>
                        <a:lnTo>
                          <a:pt x="342" y="50"/>
                        </a:lnTo>
                        <a:lnTo>
                          <a:pt x="377" y="9"/>
                        </a:lnTo>
                        <a:lnTo>
                          <a:pt x="407" y="0"/>
                        </a:lnTo>
                        <a:lnTo>
                          <a:pt x="441" y="53"/>
                        </a:lnTo>
                        <a:lnTo>
                          <a:pt x="472" y="96"/>
                        </a:lnTo>
                        <a:lnTo>
                          <a:pt x="506" y="131"/>
                        </a:lnTo>
                        <a:close/>
                      </a:path>
                    </a:pathLst>
                  </a:custGeom>
                  <a:solidFill>
                    <a:srgbClr val="D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grpSp>
            <p:nvGrpSpPr>
              <p:cNvPr id="11353" name="Group 35"/>
              <p:cNvGrpSpPr>
                <a:grpSpLocks/>
              </p:cNvGrpSpPr>
              <p:nvPr/>
            </p:nvGrpSpPr>
            <p:grpSpPr bwMode="auto">
              <a:xfrm>
                <a:off x="5439" y="626"/>
                <a:ext cx="317" cy="626"/>
                <a:chOff x="5439" y="626"/>
                <a:chExt cx="317" cy="626"/>
              </a:xfrm>
            </p:grpSpPr>
            <p:sp>
              <p:nvSpPr>
                <p:cNvPr id="11365" name="Freeform 36"/>
                <p:cNvSpPr>
                  <a:spLocks/>
                </p:cNvSpPr>
                <p:nvPr/>
              </p:nvSpPr>
              <p:spPr bwMode="auto">
                <a:xfrm>
                  <a:off x="5460" y="1073"/>
                  <a:ext cx="290" cy="144"/>
                </a:xfrm>
                <a:custGeom>
                  <a:avLst/>
                  <a:gdLst>
                    <a:gd name="T0" fmla="*/ 0 w 1452"/>
                    <a:gd name="T1" fmla="*/ 0 h 719"/>
                    <a:gd name="T2" fmla="*/ 0 w 1452"/>
                    <a:gd name="T3" fmla="*/ 0 h 719"/>
                    <a:gd name="T4" fmla="*/ 0 w 1452"/>
                    <a:gd name="T5" fmla="*/ 0 h 719"/>
                    <a:gd name="T6" fmla="*/ 0 w 1452"/>
                    <a:gd name="T7" fmla="*/ 0 h 719"/>
                    <a:gd name="T8" fmla="*/ 0 w 1452"/>
                    <a:gd name="T9" fmla="*/ 0 h 719"/>
                    <a:gd name="T10" fmla="*/ 0 w 1452"/>
                    <a:gd name="T11" fmla="*/ 0 h 719"/>
                    <a:gd name="T12" fmla="*/ 0 60000 65536"/>
                    <a:gd name="T13" fmla="*/ 0 60000 65536"/>
                    <a:gd name="T14" fmla="*/ 0 60000 65536"/>
                    <a:gd name="T15" fmla="*/ 0 60000 65536"/>
                    <a:gd name="T16" fmla="*/ 0 60000 65536"/>
                    <a:gd name="T17" fmla="*/ 0 60000 65536"/>
                    <a:gd name="T18" fmla="*/ 0 w 1452"/>
                    <a:gd name="T19" fmla="*/ 0 h 719"/>
                    <a:gd name="T20" fmla="*/ 1452 w 1452"/>
                    <a:gd name="T21" fmla="*/ 719 h 719"/>
                  </a:gdLst>
                  <a:ahLst/>
                  <a:cxnLst>
                    <a:cxn ang="T12">
                      <a:pos x="T0" y="T1"/>
                    </a:cxn>
                    <a:cxn ang="T13">
                      <a:pos x="T2" y="T3"/>
                    </a:cxn>
                    <a:cxn ang="T14">
                      <a:pos x="T4" y="T5"/>
                    </a:cxn>
                    <a:cxn ang="T15">
                      <a:pos x="T6" y="T7"/>
                    </a:cxn>
                    <a:cxn ang="T16">
                      <a:pos x="T8" y="T9"/>
                    </a:cxn>
                    <a:cxn ang="T17">
                      <a:pos x="T10" y="T11"/>
                    </a:cxn>
                  </a:cxnLst>
                  <a:rect l="T18" t="T19" r="T20" b="T21"/>
                  <a:pathLst>
                    <a:path w="1452" h="719">
                      <a:moveTo>
                        <a:pt x="1452" y="719"/>
                      </a:moveTo>
                      <a:lnTo>
                        <a:pt x="712" y="262"/>
                      </a:lnTo>
                      <a:lnTo>
                        <a:pt x="0" y="0"/>
                      </a:lnTo>
                      <a:lnTo>
                        <a:pt x="73" y="208"/>
                      </a:lnTo>
                      <a:lnTo>
                        <a:pt x="696" y="541"/>
                      </a:lnTo>
                      <a:lnTo>
                        <a:pt x="1452" y="719"/>
                      </a:lnTo>
                      <a:close/>
                    </a:path>
                  </a:pathLst>
                </a:custGeom>
                <a:solidFill>
                  <a:srgbClr val="80808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66" name="Freeform 37"/>
                <p:cNvSpPr>
                  <a:spLocks/>
                </p:cNvSpPr>
                <p:nvPr/>
              </p:nvSpPr>
              <p:spPr bwMode="auto">
                <a:xfrm>
                  <a:off x="5562" y="1151"/>
                  <a:ext cx="194" cy="101"/>
                </a:xfrm>
                <a:custGeom>
                  <a:avLst/>
                  <a:gdLst>
                    <a:gd name="T0" fmla="*/ 0 w 969"/>
                    <a:gd name="T1" fmla="*/ 0 h 501"/>
                    <a:gd name="T2" fmla="*/ 0 w 969"/>
                    <a:gd name="T3" fmla="*/ 0 h 501"/>
                    <a:gd name="T4" fmla="*/ 0 w 969"/>
                    <a:gd name="T5" fmla="*/ 0 h 501"/>
                    <a:gd name="T6" fmla="*/ 0 w 969"/>
                    <a:gd name="T7" fmla="*/ 0 h 501"/>
                    <a:gd name="T8" fmla="*/ 0 w 969"/>
                    <a:gd name="T9" fmla="*/ 0 h 501"/>
                    <a:gd name="T10" fmla="*/ 0 w 969"/>
                    <a:gd name="T11" fmla="*/ 0 h 501"/>
                    <a:gd name="T12" fmla="*/ 0 w 969"/>
                    <a:gd name="T13" fmla="*/ 0 h 501"/>
                    <a:gd name="T14" fmla="*/ 0 w 969"/>
                    <a:gd name="T15" fmla="*/ 0 h 501"/>
                    <a:gd name="T16" fmla="*/ 0 w 969"/>
                    <a:gd name="T17" fmla="*/ 0 h 501"/>
                    <a:gd name="T18" fmla="*/ 0 w 969"/>
                    <a:gd name="T19" fmla="*/ 0 h 501"/>
                    <a:gd name="T20" fmla="*/ 0 w 969"/>
                    <a:gd name="T21" fmla="*/ 0 h 501"/>
                    <a:gd name="T22" fmla="*/ 0 w 969"/>
                    <a:gd name="T23" fmla="*/ 0 h 501"/>
                    <a:gd name="T24" fmla="*/ 0 w 969"/>
                    <a:gd name="T25" fmla="*/ 0 h 501"/>
                    <a:gd name="T26" fmla="*/ 0 w 969"/>
                    <a:gd name="T27" fmla="*/ 0 h 50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69"/>
                    <a:gd name="T43" fmla="*/ 0 h 501"/>
                    <a:gd name="T44" fmla="*/ 969 w 969"/>
                    <a:gd name="T45" fmla="*/ 501 h 50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69" h="501">
                      <a:moveTo>
                        <a:pt x="113" y="0"/>
                      </a:moveTo>
                      <a:lnTo>
                        <a:pt x="0" y="10"/>
                      </a:lnTo>
                      <a:lnTo>
                        <a:pt x="0" y="79"/>
                      </a:lnTo>
                      <a:lnTo>
                        <a:pt x="61" y="170"/>
                      </a:lnTo>
                      <a:lnTo>
                        <a:pt x="890" y="497"/>
                      </a:lnTo>
                      <a:lnTo>
                        <a:pt x="908" y="501"/>
                      </a:lnTo>
                      <a:lnTo>
                        <a:pt x="924" y="497"/>
                      </a:lnTo>
                      <a:lnTo>
                        <a:pt x="938" y="480"/>
                      </a:lnTo>
                      <a:lnTo>
                        <a:pt x="956" y="438"/>
                      </a:lnTo>
                      <a:lnTo>
                        <a:pt x="965" y="407"/>
                      </a:lnTo>
                      <a:lnTo>
                        <a:pt x="969" y="377"/>
                      </a:lnTo>
                      <a:lnTo>
                        <a:pt x="961" y="347"/>
                      </a:lnTo>
                      <a:lnTo>
                        <a:pt x="941" y="328"/>
                      </a:lnTo>
                      <a:lnTo>
                        <a:pt x="113" y="0"/>
                      </a:lnTo>
                      <a:close/>
                    </a:path>
                  </a:pathLst>
                </a:custGeom>
                <a:solidFill>
                  <a:srgbClr val="60606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67" name="Freeform 38"/>
                <p:cNvSpPr>
                  <a:spLocks/>
                </p:cNvSpPr>
                <p:nvPr/>
              </p:nvSpPr>
              <p:spPr bwMode="auto">
                <a:xfrm>
                  <a:off x="5439" y="626"/>
                  <a:ext cx="279" cy="559"/>
                </a:xfrm>
                <a:custGeom>
                  <a:avLst/>
                  <a:gdLst>
                    <a:gd name="T0" fmla="*/ 0 w 1395"/>
                    <a:gd name="T1" fmla="*/ 0 h 2798"/>
                    <a:gd name="T2" fmla="*/ 0 w 1395"/>
                    <a:gd name="T3" fmla="*/ 0 h 2798"/>
                    <a:gd name="T4" fmla="*/ 0 w 1395"/>
                    <a:gd name="T5" fmla="*/ 0 h 2798"/>
                    <a:gd name="T6" fmla="*/ 0 w 1395"/>
                    <a:gd name="T7" fmla="*/ 0 h 2798"/>
                    <a:gd name="T8" fmla="*/ 0 w 1395"/>
                    <a:gd name="T9" fmla="*/ 0 h 2798"/>
                    <a:gd name="T10" fmla="*/ 0 w 1395"/>
                    <a:gd name="T11" fmla="*/ 0 h 2798"/>
                    <a:gd name="T12" fmla="*/ 0 w 1395"/>
                    <a:gd name="T13" fmla="*/ 0 h 2798"/>
                    <a:gd name="T14" fmla="*/ 0 w 1395"/>
                    <a:gd name="T15" fmla="*/ 0 h 2798"/>
                    <a:gd name="T16" fmla="*/ 0 w 1395"/>
                    <a:gd name="T17" fmla="*/ 0 h 2798"/>
                    <a:gd name="T18" fmla="*/ 0 w 1395"/>
                    <a:gd name="T19" fmla="*/ 0 h 2798"/>
                    <a:gd name="T20" fmla="*/ 0 w 1395"/>
                    <a:gd name="T21" fmla="*/ 0 h 2798"/>
                    <a:gd name="T22" fmla="*/ 0 w 1395"/>
                    <a:gd name="T23" fmla="*/ 0 h 2798"/>
                    <a:gd name="T24" fmla="*/ 0 w 1395"/>
                    <a:gd name="T25" fmla="*/ 0 h 2798"/>
                    <a:gd name="T26" fmla="*/ 0 w 1395"/>
                    <a:gd name="T27" fmla="*/ 0 h 2798"/>
                    <a:gd name="T28" fmla="*/ 0 w 1395"/>
                    <a:gd name="T29" fmla="*/ 0 h 2798"/>
                    <a:gd name="T30" fmla="*/ 0 w 1395"/>
                    <a:gd name="T31" fmla="*/ 0 h 2798"/>
                    <a:gd name="T32" fmla="*/ 0 w 1395"/>
                    <a:gd name="T33" fmla="*/ 0 h 2798"/>
                    <a:gd name="T34" fmla="*/ 0 w 1395"/>
                    <a:gd name="T35" fmla="*/ 0 h 2798"/>
                    <a:gd name="T36" fmla="*/ 0 w 1395"/>
                    <a:gd name="T37" fmla="*/ 0 h 2798"/>
                    <a:gd name="T38" fmla="*/ 0 w 1395"/>
                    <a:gd name="T39" fmla="*/ 0 h 2798"/>
                    <a:gd name="T40" fmla="*/ 0 w 1395"/>
                    <a:gd name="T41" fmla="*/ 0 h 2798"/>
                    <a:gd name="T42" fmla="*/ 0 w 1395"/>
                    <a:gd name="T43" fmla="*/ 0 h 2798"/>
                    <a:gd name="T44" fmla="*/ 0 w 1395"/>
                    <a:gd name="T45" fmla="*/ 0 h 2798"/>
                    <a:gd name="T46" fmla="*/ 0 w 1395"/>
                    <a:gd name="T47" fmla="*/ 0 h 2798"/>
                    <a:gd name="T48" fmla="*/ 0 w 1395"/>
                    <a:gd name="T49" fmla="*/ 0 h 2798"/>
                    <a:gd name="T50" fmla="*/ 0 w 1395"/>
                    <a:gd name="T51" fmla="*/ 0 h 2798"/>
                    <a:gd name="T52" fmla="*/ 0 w 1395"/>
                    <a:gd name="T53" fmla="*/ 0 h 2798"/>
                    <a:gd name="T54" fmla="*/ 0 w 1395"/>
                    <a:gd name="T55" fmla="*/ 0 h 2798"/>
                    <a:gd name="T56" fmla="*/ 0 w 1395"/>
                    <a:gd name="T57" fmla="*/ 0 h 2798"/>
                    <a:gd name="T58" fmla="*/ 0 w 1395"/>
                    <a:gd name="T59" fmla="*/ 0 h 2798"/>
                    <a:gd name="T60" fmla="*/ 0 w 1395"/>
                    <a:gd name="T61" fmla="*/ 0 h 2798"/>
                    <a:gd name="T62" fmla="*/ 0 w 1395"/>
                    <a:gd name="T63" fmla="*/ 0 h 2798"/>
                    <a:gd name="T64" fmla="*/ 0 w 1395"/>
                    <a:gd name="T65" fmla="*/ 0 h 2798"/>
                    <a:gd name="T66" fmla="*/ 0 w 1395"/>
                    <a:gd name="T67" fmla="*/ 0 h 2798"/>
                    <a:gd name="T68" fmla="*/ 0 w 1395"/>
                    <a:gd name="T69" fmla="*/ 0 h 2798"/>
                    <a:gd name="T70" fmla="*/ 0 w 1395"/>
                    <a:gd name="T71" fmla="*/ 0 h 2798"/>
                    <a:gd name="T72" fmla="*/ 0 w 1395"/>
                    <a:gd name="T73" fmla="*/ 0 h 2798"/>
                    <a:gd name="T74" fmla="*/ 0 w 1395"/>
                    <a:gd name="T75" fmla="*/ 0 h 2798"/>
                    <a:gd name="T76" fmla="*/ 0 w 1395"/>
                    <a:gd name="T77" fmla="*/ 0 h 2798"/>
                    <a:gd name="T78" fmla="*/ 0 w 1395"/>
                    <a:gd name="T79" fmla="*/ 0 h 2798"/>
                    <a:gd name="T80" fmla="*/ 0 w 1395"/>
                    <a:gd name="T81" fmla="*/ 0 h 2798"/>
                    <a:gd name="T82" fmla="*/ 0 w 1395"/>
                    <a:gd name="T83" fmla="*/ 0 h 2798"/>
                    <a:gd name="T84" fmla="*/ 0 w 1395"/>
                    <a:gd name="T85" fmla="*/ 0 h 2798"/>
                    <a:gd name="T86" fmla="*/ 0 w 1395"/>
                    <a:gd name="T87" fmla="*/ 0 h 2798"/>
                    <a:gd name="T88" fmla="*/ 0 w 1395"/>
                    <a:gd name="T89" fmla="*/ 0 h 2798"/>
                    <a:gd name="T90" fmla="*/ 0 w 1395"/>
                    <a:gd name="T91" fmla="*/ 0 h 2798"/>
                    <a:gd name="T92" fmla="*/ 0 w 1395"/>
                    <a:gd name="T93" fmla="*/ 0 h 2798"/>
                    <a:gd name="T94" fmla="*/ 0 w 1395"/>
                    <a:gd name="T95" fmla="*/ 0 h 2798"/>
                    <a:gd name="T96" fmla="*/ 0 w 1395"/>
                    <a:gd name="T97" fmla="*/ 0 h 2798"/>
                    <a:gd name="T98" fmla="*/ 0 w 1395"/>
                    <a:gd name="T99" fmla="*/ 0 h 2798"/>
                    <a:gd name="T100" fmla="*/ 0 w 1395"/>
                    <a:gd name="T101" fmla="*/ 0 h 2798"/>
                    <a:gd name="T102" fmla="*/ 0 w 1395"/>
                    <a:gd name="T103" fmla="*/ 0 h 2798"/>
                    <a:gd name="T104" fmla="*/ 0 w 1395"/>
                    <a:gd name="T105" fmla="*/ 0 h 2798"/>
                    <a:gd name="T106" fmla="*/ 0 w 1395"/>
                    <a:gd name="T107" fmla="*/ 0 h 2798"/>
                    <a:gd name="T108" fmla="*/ 0 w 1395"/>
                    <a:gd name="T109" fmla="*/ 0 h 2798"/>
                    <a:gd name="T110" fmla="*/ 0 w 1395"/>
                    <a:gd name="T111" fmla="*/ 0 h 279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395"/>
                    <a:gd name="T169" fmla="*/ 0 h 2798"/>
                    <a:gd name="T170" fmla="*/ 1395 w 1395"/>
                    <a:gd name="T171" fmla="*/ 2798 h 279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395" h="2798">
                      <a:moveTo>
                        <a:pt x="1395" y="364"/>
                      </a:moveTo>
                      <a:lnTo>
                        <a:pt x="1392" y="335"/>
                      </a:lnTo>
                      <a:lnTo>
                        <a:pt x="1377" y="315"/>
                      </a:lnTo>
                      <a:lnTo>
                        <a:pt x="1356" y="290"/>
                      </a:lnTo>
                      <a:lnTo>
                        <a:pt x="1282" y="242"/>
                      </a:lnTo>
                      <a:lnTo>
                        <a:pt x="951" y="58"/>
                      </a:lnTo>
                      <a:lnTo>
                        <a:pt x="903" y="35"/>
                      </a:lnTo>
                      <a:lnTo>
                        <a:pt x="873" y="21"/>
                      </a:lnTo>
                      <a:lnTo>
                        <a:pt x="835" y="9"/>
                      </a:lnTo>
                      <a:lnTo>
                        <a:pt x="812" y="3"/>
                      </a:lnTo>
                      <a:lnTo>
                        <a:pt x="778" y="0"/>
                      </a:lnTo>
                      <a:lnTo>
                        <a:pt x="746" y="3"/>
                      </a:lnTo>
                      <a:lnTo>
                        <a:pt x="723" y="5"/>
                      </a:lnTo>
                      <a:lnTo>
                        <a:pt x="689" y="15"/>
                      </a:lnTo>
                      <a:lnTo>
                        <a:pt x="655" y="30"/>
                      </a:lnTo>
                      <a:lnTo>
                        <a:pt x="625" y="51"/>
                      </a:lnTo>
                      <a:lnTo>
                        <a:pt x="593" y="70"/>
                      </a:lnTo>
                      <a:lnTo>
                        <a:pt x="563" y="90"/>
                      </a:lnTo>
                      <a:lnTo>
                        <a:pt x="530" y="114"/>
                      </a:lnTo>
                      <a:lnTo>
                        <a:pt x="497" y="146"/>
                      </a:lnTo>
                      <a:lnTo>
                        <a:pt x="479" y="166"/>
                      </a:lnTo>
                      <a:lnTo>
                        <a:pt x="464" y="190"/>
                      </a:lnTo>
                      <a:lnTo>
                        <a:pt x="453" y="226"/>
                      </a:lnTo>
                      <a:lnTo>
                        <a:pt x="9" y="2189"/>
                      </a:lnTo>
                      <a:lnTo>
                        <a:pt x="0" y="2230"/>
                      </a:lnTo>
                      <a:lnTo>
                        <a:pt x="0" y="2249"/>
                      </a:lnTo>
                      <a:lnTo>
                        <a:pt x="0" y="2274"/>
                      </a:lnTo>
                      <a:lnTo>
                        <a:pt x="1" y="2299"/>
                      </a:lnTo>
                      <a:lnTo>
                        <a:pt x="10" y="2340"/>
                      </a:lnTo>
                      <a:lnTo>
                        <a:pt x="17" y="2358"/>
                      </a:lnTo>
                      <a:lnTo>
                        <a:pt x="35" y="2390"/>
                      </a:lnTo>
                      <a:lnTo>
                        <a:pt x="47" y="2411"/>
                      </a:lnTo>
                      <a:lnTo>
                        <a:pt x="73" y="2440"/>
                      </a:lnTo>
                      <a:lnTo>
                        <a:pt x="104" y="2465"/>
                      </a:lnTo>
                      <a:lnTo>
                        <a:pt x="145" y="2494"/>
                      </a:lnTo>
                      <a:lnTo>
                        <a:pt x="179" y="2515"/>
                      </a:lnTo>
                      <a:lnTo>
                        <a:pt x="675" y="2798"/>
                      </a:lnTo>
                      <a:lnTo>
                        <a:pt x="667" y="2768"/>
                      </a:lnTo>
                      <a:lnTo>
                        <a:pt x="666" y="2738"/>
                      </a:lnTo>
                      <a:lnTo>
                        <a:pt x="671" y="2715"/>
                      </a:lnTo>
                      <a:lnTo>
                        <a:pt x="679" y="2689"/>
                      </a:lnTo>
                      <a:lnTo>
                        <a:pt x="693" y="2663"/>
                      </a:lnTo>
                      <a:lnTo>
                        <a:pt x="710" y="2641"/>
                      </a:lnTo>
                      <a:lnTo>
                        <a:pt x="733" y="2628"/>
                      </a:lnTo>
                      <a:lnTo>
                        <a:pt x="183" y="2309"/>
                      </a:lnTo>
                      <a:lnTo>
                        <a:pt x="165" y="2294"/>
                      </a:lnTo>
                      <a:lnTo>
                        <a:pt x="157" y="2284"/>
                      </a:lnTo>
                      <a:lnTo>
                        <a:pt x="152" y="2269"/>
                      </a:lnTo>
                      <a:lnTo>
                        <a:pt x="147" y="2239"/>
                      </a:lnTo>
                      <a:lnTo>
                        <a:pt x="147" y="2220"/>
                      </a:lnTo>
                      <a:lnTo>
                        <a:pt x="418" y="1054"/>
                      </a:lnTo>
                      <a:lnTo>
                        <a:pt x="446" y="1001"/>
                      </a:lnTo>
                      <a:lnTo>
                        <a:pt x="472" y="972"/>
                      </a:lnTo>
                      <a:lnTo>
                        <a:pt x="516" y="926"/>
                      </a:lnTo>
                      <a:lnTo>
                        <a:pt x="549" y="893"/>
                      </a:lnTo>
                      <a:lnTo>
                        <a:pt x="1395" y="364"/>
                      </a:lnTo>
                      <a:close/>
                    </a:path>
                  </a:pathLst>
                </a:custGeom>
                <a:solidFill>
                  <a:srgbClr val="80808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68" name="Freeform 39"/>
                <p:cNvSpPr>
                  <a:spLocks/>
                </p:cNvSpPr>
                <p:nvPr/>
              </p:nvSpPr>
              <p:spPr bwMode="auto">
                <a:xfrm>
                  <a:off x="5550" y="636"/>
                  <a:ext cx="175" cy="248"/>
                </a:xfrm>
                <a:custGeom>
                  <a:avLst/>
                  <a:gdLst>
                    <a:gd name="T0" fmla="*/ 0 w 875"/>
                    <a:gd name="T1" fmla="*/ 0 h 1237"/>
                    <a:gd name="T2" fmla="*/ 0 w 875"/>
                    <a:gd name="T3" fmla="*/ 0 h 1237"/>
                    <a:gd name="T4" fmla="*/ 0 w 875"/>
                    <a:gd name="T5" fmla="*/ 0 h 1237"/>
                    <a:gd name="T6" fmla="*/ 0 w 875"/>
                    <a:gd name="T7" fmla="*/ 0 h 1237"/>
                    <a:gd name="T8" fmla="*/ 0 w 875"/>
                    <a:gd name="T9" fmla="*/ 0 h 1237"/>
                    <a:gd name="T10" fmla="*/ 0 w 875"/>
                    <a:gd name="T11" fmla="*/ 0 h 1237"/>
                    <a:gd name="T12" fmla="*/ 0 w 875"/>
                    <a:gd name="T13" fmla="*/ 0 h 1237"/>
                    <a:gd name="T14" fmla="*/ 0 w 875"/>
                    <a:gd name="T15" fmla="*/ 0 h 1237"/>
                    <a:gd name="T16" fmla="*/ 0 w 875"/>
                    <a:gd name="T17" fmla="*/ 0 h 1237"/>
                    <a:gd name="T18" fmla="*/ 0 w 875"/>
                    <a:gd name="T19" fmla="*/ 0 h 1237"/>
                    <a:gd name="T20" fmla="*/ 0 w 875"/>
                    <a:gd name="T21" fmla="*/ 0 h 1237"/>
                    <a:gd name="T22" fmla="*/ 0 w 875"/>
                    <a:gd name="T23" fmla="*/ 0 h 1237"/>
                    <a:gd name="T24" fmla="*/ 0 w 875"/>
                    <a:gd name="T25" fmla="*/ 0 h 1237"/>
                    <a:gd name="T26" fmla="*/ 0 w 875"/>
                    <a:gd name="T27" fmla="*/ 0 h 1237"/>
                    <a:gd name="T28" fmla="*/ 0 w 875"/>
                    <a:gd name="T29" fmla="*/ 0 h 1237"/>
                    <a:gd name="T30" fmla="*/ 0 w 875"/>
                    <a:gd name="T31" fmla="*/ 0 h 1237"/>
                    <a:gd name="T32" fmla="*/ 0 w 875"/>
                    <a:gd name="T33" fmla="*/ 0 h 1237"/>
                    <a:gd name="T34" fmla="*/ 0 w 875"/>
                    <a:gd name="T35" fmla="*/ 0 h 1237"/>
                    <a:gd name="T36" fmla="*/ 0 w 875"/>
                    <a:gd name="T37" fmla="*/ 0 h 1237"/>
                    <a:gd name="T38" fmla="*/ 0 w 875"/>
                    <a:gd name="T39" fmla="*/ 0 h 1237"/>
                    <a:gd name="T40" fmla="*/ 0 w 875"/>
                    <a:gd name="T41" fmla="*/ 0 h 1237"/>
                    <a:gd name="T42" fmla="*/ 0 w 875"/>
                    <a:gd name="T43" fmla="*/ 0 h 1237"/>
                    <a:gd name="T44" fmla="*/ 0 w 875"/>
                    <a:gd name="T45" fmla="*/ 0 h 1237"/>
                    <a:gd name="T46" fmla="*/ 0 w 875"/>
                    <a:gd name="T47" fmla="*/ 0 h 1237"/>
                    <a:gd name="T48" fmla="*/ 0 w 875"/>
                    <a:gd name="T49" fmla="*/ 0 h 1237"/>
                    <a:gd name="T50" fmla="*/ 0 w 875"/>
                    <a:gd name="T51" fmla="*/ 0 h 1237"/>
                    <a:gd name="T52" fmla="*/ 0 w 875"/>
                    <a:gd name="T53" fmla="*/ 0 h 1237"/>
                    <a:gd name="T54" fmla="*/ 0 w 875"/>
                    <a:gd name="T55" fmla="*/ 0 h 1237"/>
                    <a:gd name="T56" fmla="*/ 0 w 875"/>
                    <a:gd name="T57" fmla="*/ 0 h 1237"/>
                    <a:gd name="T58" fmla="*/ 0 w 875"/>
                    <a:gd name="T59" fmla="*/ 0 h 1237"/>
                    <a:gd name="T60" fmla="*/ 0 w 875"/>
                    <a:gd name="T61" fmla="*/ 0 h 1237"/>
                    <a:gd name="T62" fmla="*/ 0 w 875"/>
                    <a:gd name="T63" fmla="*/ 0 h 1237"/>
                    <a:gd name="T64" fmla="*/ 0 w 875"/>
                    <a:gd name="T65" fmla="*/ 0 h 1237"/>
                    <a:gd name="T66" fmla="*/ 0 w 875"/>
                    <a:gd name="T67" fmla="*/ 0 h 1237"/>
                    <a:gd name="T68" fmla="*/ 0 w 875"/>
                    <a:gd name="T69" fmla="*/ 0 h 1237"/>
                    <a:gd name="T70" fmla="*/ 0 w 875"/>
                    <a:gd name="T71" fmla="*/ 0 h 1237"/>
                    <a:gd name="T72" fmla="*/ 0 w 875"/>
                    <a:gd name="T73" fmla="*/ 0 h 1237"/>
                    <a:gd name="T74" fmla="*/ 0 w 875"/>
                    <a:gd name="T75" fmla="*/ 0 h 123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75"/>
                    <a:gd name="T115" fmla="*/ 0 h 1237"/>
                    <a:gd name="T116" fmla="*/ 875 w 875"/>
                    <a:gd name="T117" fmla="*/ 1237 h 123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75" h="1237">
                      <a:moveTo>
                        <a:pt x="847" y="333"/>
                      </a:moveTo>
                      <a:lnTo>
                        <a:pt x="818" y="299"/>
                      </a:lnTo>
                      <a:lnTo>
                        <a:pt x="775" y="264"/>
                      </a:lnTo>
                      <a:lnTo>
                        <a:pt x="712" y="229"/>
                      </a:lnTo>
                      <a:lnTo>
                        <a:pt x="552" y="140"/>
                      </a:lnTo>
                      <a:lnTo>
                        <a:pt x="377" y="50"/>
                      </a:lnTo>
                      <a:lnTo>
                        <a:pt x="316" y="20"/>
                      </a:lnTo>
                      <a:lnTo>
                        <a:pt x="273" y="6"/>
                      </a:lnTo>
                      <a:lnTo>
                        <a:pt x="241" y="0"/>
                      </a:lnTo>
                      <a:lnTo>
                        <a:pt x="215" y="0"/>
                      </a:lnTo>
                      <a:lnTo>
                        <a:pt x="193" y="5"/>
                      </a:lnTo>
                      <a:lnTo>
                        <a:pt x="172" y="20"/>
                      </a:lnTo>
                      <a:lnTo>
                        <a:pt x="155" y="39"/>
                      </a:lnTo>
                      <a:lnTo>
                        <a:pt x="140" y="72"/>
                      </a:lnTo>
                      <a:lnTo>
                        <a:pt x="0" y="790"/>
                      </a:lnTo>
                      <a:lnTo>
                        <a:pt x="0" y="821"/>
                      </a:lnTo>
                      <a:lnTo>
                        <a:pt x="0" y="860"/>
                      </a:lnTo>
                      <a:lnTo>
                        <a:pt x="6" y="889"/>
                      </a:lnTo>
                      <a:lnTo>
                        <a:pt x="15" y="909"/>
                      </a:lnTo>
                      <a:lnTo>
                        <a:pt x="27" y="928"/>
                      </a:lnTo>
                      <a:lnTo>
                        <a:pt x="54" y="953"/>
                      </a:lnTo>
                      <a:lnTo>
                        <a:pt x="80" y="970"/>
                      </a:lnTo>
                      <a:lnTo>
                        <a:pt x="111" y="988"/>
                      </a:lnTo>
                      <a:lnTo>
                        <a:pt x="526" y="1203"/>
                      </a:lnTo>
                      <a:lnTo>
                        <a:pt x="565" y="1219"/>
                      </a:lnTo>
                      <a:lnTo>
                        <a:pt x="600" y="1229"/>
                      </a:lnTo>
                      <a:lnTo>
                        <a:pt x="639" y="1237"/>
                      </a:lnTo>
                      <a:lnTo>
                        <a:pt x="666" y="1237"/>
                      </a:lnTo>
                      <a:lnTo>
                        <a:pt x="692" y="1229"/>
                      </a:lnTo>
                      <a:lnTo>
                        <a:pt x="712" y="1204"/>
                      </a:lnTo>
                      <a:lnTo>
                        <a:pt x="723" y="1160"/>
                      </a:lnTo>
                      <a:lnTo>
                        <a:pt x="739" y="1103"/>
                      </a:lnTo>
                      <a:lnTo>
                        <a:pt x="811" y="790"/>
                      </a:lnTo>
                      <a:lnTo>
                        <a:pt x="864" y="481"/>
                      </a:lnTo>
                      <a:lnTo>
                        <a:pt x="875" y="409"/>
                      </a:lnTo>
                      <a:lnTo>
                        <a:pt x="873" y="383"/>
                      </a:lnTo>
                      <a:lnTo>
                        <a:pt x="865" y="360"/>
                      </a:lnTo>
                      <a:lnTo>
                        <a:pt x="847" y="333"/>
                      </a:lnTo>
                      <a:close/>
                    </a:path>
                  </a:pathLst>
                </a:custGeom>
                <a:solidFill>
                  <a:srgbClr val="60606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69" name="Freeform 40"/>
                <p:cNvSpPr>
                  <a:spLocks/>
                </p:cNvSpPr>
                <p:nvPr/>
              </p:nvSpPr>
              <p:spPr bwMode="auto">
                <a:xfrm>
                  <a:off x="5459" y="803"/>
                  <a:ext cx="229" cy="323"/>
                </a:xfrm>
                <a:custGeom>
                  <a:avLst/>
                  <a:gdLst>
                    <a:gd name="T0" fmla="*/ 0 w 1146"/>
                    <a:gd name="T1" fmla="*/ 0 h 1615"/>
                    <a:gd name="T2" fmla="*/ 0 w 1146"/>
                    <a:gd name="T3" fmla="*/ 0 h 1615"/>
                    <a:gd name="T4" fmla="*/ 0 w 1146"/>
                    <a:gd name="T5" fmla="*/ 0 h 1615"/>
                    <a:gd name="T6" fmla="*/ 0 w 1146"/>
                    <a:gd name="T7" fmla="*/ 0 h 1615"/>
                    <a:gd name="T8" fmla="*/ 0 w 1146"/>
                    <a:gd name="T9" fmla="*/ 0 h 1615"/>
                    <a:gd name="T10" fmla="*/ 0 w 1146"/>
                    <a:gd name="T11" fmla="*/ 0 h 1615"/>
                    <a:gd name="T12" fmla="*/ 0 w 1146"/>
                    <a:gd name="T13" fmla="*/ 0 h 1615"/>
                    <a:gd name="T14" fmla="*/ 0 w 1146"/>
                    <a:gd name="T15" fmla="*/ 0 h 1615"/>
                    <a:gd name="T16" fmla="*/ 0 w 1146"/>
                    <a:gd name="T17" fmla="*/ 0 h 1615"/>
                    <a:gd name="T18" fmla="*/ 0 w 1146"/>
                    <a:gd name="T19" fmla="*/ 0 h 1615"/>
                    <a:gd name="T20" fmla="*/ 0 w 1146"/>
                    <a:gd name="T21" fmla="*/ 0 h 1615"/>
                    <a:gd name="T22" fmla="*/ 0 w 1146"/>
                    <a:gd name="T23" fmla="*/ 0 h 16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46"/>
                    <a:gd name="T37" fmla="*/ 0 h 1615"/>
                    <a:gd name="T38" fmla="*/ 1146 w 1146"/>
                    <a:gd name="T39" fmla="*/ 1615 h 16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46" h="1615">
                      <a:moveTo>
                        <a:pt x="1141" y="408"/>
                      </a:moveTo>
                      <a:lnTo>
                        <a:pt x="1146" y="403"/>
                      </a:lnTo>
                      <a:lnTo>
                        <a:pt x="1090" y="428"/>
                      </a:lnTo>
                      <a:lnTo>
                        <a:pt x="1055" y="443"/>
                      </a:lnTo>
                      <a:lnTo>
                        <a:pt x="1038" y="453"/>
                      </a:lnTo>
                      <a:lnTo>
                        <a:pt x="1011" y="484"/>
                      </a:lnTo>
                      <a:lnTo>
                        <a:pt x="993" y="524"/>
                      </a:lnTo>
                      <a:lnTo>
                        <a:pt x="728" y="1615"/>
                      </a:lnTo>
                      <a:lnTo>
                        <a:pt x="0" y="1356"/>
                      </a:lnTo>
                      <a:lnTo>
                        <a:pt x="296" y="29"/>
                      </a:lnTo>
                      <a:lnTo>
                        <a:pt x="453" y="0"/>
                      </a:lnTo>
                      <a:lnTo>
                        <a:pt x="1141" y="408"/>
                      </a:lnTo>
                      <a:close/>
                    </a:path>
                  </a:pathLst>
                </a:custGeom>
                <a:solidFill>
                  <a:srgbClr val="60606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1370" name="Group 41"/>
                <p:cNvGrpSpPr>
                  <a:grpSpLocks/>
                </p:cNvGrpSpPr>
                <p:nvPr/>
              </p:nvGrpSpPr>
              <p:grpSpPr bwMode="auto">
                <a:xfrm>
                  <a:off x="5588" y="690"/>
                  <a:ext cx="117" cy="134"/>
                  <a:chOff x="5588" y="690"/>
                  <a:chExt cx="117" cy="134"/>
                </a:xfrm>
              </p:grpSpPr>
              <p:sp>
                <p:nvSpPr>
                  <p:cNvPr id="11390" name="Oval 42"/>
                  <p:cNvSpPr>
                    <a:spLocks noChangeArrowheads="1"/>
                  </p:cNvSpPr>
                  <p:nvPr/>
                </p:nvSpPr>
                <p:spPr bwMode="auto">
                  <a:xfrm>
                    <a:off x="5588" y="690"/>
                    <a:ext cx="117" cy="134"/>
                  </a:xfrm>
                  <a:prstGeom prst="ellipse">
                    <a:avLst/>
                  </a:prstGeom>
                  <a:solidFill>
                    <a:srgbClr val="40404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1391" name="Group 43"/>
                  <p:cNvGrpSpPr>
                    <a:grpSpLocks/>
                  </p:cNvGrpSpPr>
                  <p:nvPr/>
                </p:nvGrpSpPr>
                <p:grpSpPr bwMode="auto">
                  <a:xfrm>
                    <a:off x="5617" y="712"/>
                    <a:ext cx="64" cy="89"/>
                    <a:chOff x="5617" y="712"/>
                    <a:chExt cx="64" cy="89"/>
                  </a:xfrm>
                </p:grpSpPr>
                <p:sp>
                  <p:nvSpPr>
                    <p:cNvPr id="11392" name="Oval 44"/>
                    <p:cNvSpPr>
                      <a:spLocks noChangeArrowheads="1"/>
                    </p:cNvSpPr>
                    <p:nvPr/>
                  </p:nvSpPr>
                  <p:spPr bwMode="auto">
                    <a:xfrm>
                      <a:off x="5645" y="752"/>
                      <a:ext cx="7" cy="7"/>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93" name="Oval 45"/>
                    <p:cNvSpPr>
                      <a:spLocks noChangeArrowheads="1"/>
                    </p:cNvSpPr>
                    <p:nvPr/>
                  </p:nvSpPr>
                  <p:spPr bwMode="auto">
                    <a:xfrm>
                      <a:off x="5669" y="761"/>
                      <a:ext cx="6" cy="7"/>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94" name="Oval 46"/>
                    <p:cNvSpPr>
                      <a:spLocks noChangeArrowheads="1"/>
                    </p:cNvSpPr>
                    <p:nvPr/>
                  </p:nvSpPr>
                  <p:spPr bwMode="auto">
                    <a:xfrm>
                      <a:off x="5617" y="776"/>
                      <a:ext cx="6" cy="7"/>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95" name="Oval 47"/>
                    <p:cNvSpPr>
                      <a:spLocks noChangeArrowheads="1"/>
                    </p:cNvSpPr>
                    <p:nvPr/>
                  </p:nvSpPr>
                  <p:spPr bwMode="auto">
                    <a:xfrm>
                      <a:off x="5638" y="785"/>
                      <a:ext cx="7" cy="6"/>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96" name="Oval 48"/>
                    <p:cNvSpPr>
                      <a:spLocks noChangeArrowheads="1"/>
                    </p:cNvSpPr>
                    <p:nvPr/>
                  </p:nvSpPr>
                  <p:spPr bwMode="auto">
                    <a:xfrm>
                      <a:off x="5661" y="794"/>
                      <a:ext cx="7" cy="7"/>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97" name="Oval 49"/>
                    <p:cNvSpPr>
                      <a:spLocks noChangeArrowheads="1"/>
                    </p:cNvSpPr>
                    <p:nvPr/>
                  </p:nvSpPr>
                  <p:spPr bwMode="auto">
                    <a:xfrm>
                      <a:off x="5630" y="762"/>
                      <a:ext cx="7" cy="7"/>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98" name="Oval 50"/>
                    <p:cNvSpPr>
                      <a:spLocks noChangeArrowheads="1"/>
                    </p:cNvSpPr>
                    <p:nvPr/>
                  </p:nvSpPr>
                  <p:spPr bwMode="auto">
                    <a:xfrm>
                      <a:off x="5652" y="772"/>
                      <a:ext cx="7" cy="8"/>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99" name="Oval 51"/>
                    <p:cNvSpPr>
                      <a:spLocks noChangeArrowheads="1"/>
                    </p:cNvSpPr>
                    <p:nvPr/>
                  </p:nvSpPr>
                  <p:spPr bwMode="auto">
                    <a:xfrm>
                      <a:off x="5628" y="712"/>
                      <a:ext cx="7" cy="7"/>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400" name="Oval 52"/>
                    <p:cNvSpPr>
                      <a:spLocks noChangeArrowheads="1"/>
                    </p:cNvSpPr>
                    <p:nvPr/>
                  </p:nvSpPr>
                  <p:spPr bwMode="auto">
                    <a:xfrm>
                      <a:off x="5651" y="720"/>
                      <a:ext cx="7" cy="8"/>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401" name="Oval 53"/>
                    <p:cNvSpPr>
                      <a:spLocks noChangeArrowheads="1"/>
                    </p:cNvSpPr>
                    <p:nvPr/>
                  </p:nvSpPr>
                  <p:spPr bwMode="auto">
                    <a:xfrm>
                      <a:off x="5674" y="730"/>
                      <a:ext cx="7" cy="7"/>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402" name="Oval 54"/>
                    <p:cNvSpPr>
                      <a:spLocks noChangeArrowheads="1"/>
                    </p:cNvSpPr>
                    <p:nvPr/>
                  </p:nvSpPr>
                  <p:spPr bwMode="auto">
                    <a:xfrm>
                      <a:off x="5621" y="743"/>
                      <a:ext cx="7" cy="8"/>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403" name="Oval 55"/>
                    <p:cNvSpPr>
                      <a:spLocks noChangeArrowheads="1"/>
                    </p:cNvSpPr>
                    <p:nvPr/>
                  </p:nvSpPr>
                  <p:spPr bwMode="auto">
                    <a:xfrm>
                      <a:off x="5636" y="731"/>
                      <a:ext cx="7" cy="7"/>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404" name="Oval 56"/>
                    <p:cNvSpPr>
                      <a:spLocks noChangeArrowheads="1"/>
                    </p:cNvSpPr>
                    <p:nvPr/>
                  </p:nvSpPr>
                  <p:spPr bwMode="auto">
                    <a:xfrm>
                      <a:off x="5659" y="739"/>
                      <a:ext cx="7" cy="8"/>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grpSp>
              <p:nvGrpSpPr>
                <p:cNvPr id="11371" name="Group 57"/>
                <p:cNvGrpSpPr>
                  <a:grpSpLocks/>
                </p:cNvGrpSpPr>
                <p:nvPr/>
              </p:nvGrpSpPr>
              <p:grpSpPr bwMode="auto">
                <a:xfrm>
                  <a:off x="5497" y="852"/>
                  <a:ext cx="152" cy="250"/>
                  <a:chOff x="5497" y="852"/>
                  <a:chExt cx="152" cy="250"/>
                </a:xfrm>
              </p:grpSpPr>
              <p:sp>
                <p:nvSpPr>
                  <p:cNvPr id="11372" name="Oval 58"/>
                  <p:cNvSpPr>
                    <a:spLocks noChangeArrowheads="1"/>
                  </p:cNvSpPr>
                  <p:nvPr/>
                </p:nvSpPr>
                <p:spPr bwMode="auto">
                  <a:xfrm>
                    <a:off x="5574" y="1068"/>
                    <a:ext cx="30" cy="34"/>
                  </a:xfrm>
                  <a:prstGeom prst="ellipse">
                    <a:avLst/>
                  </a:prstGeom>
                  <a:solidFill>
                    <a:srgbClr val="A0A0A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73" name="Oval 59"/>
                  <p:cNvSpPr>
                    <a:spLocks noChangeArrowheads="1"/>
                  </p:cNvSpPr>
                  <p:nvPr/>
                </p:nvSpPr>
                <p:spPr bwMode="auto">
                  <a:xfrm>
                    <a:off x="5543" y="852"/>
                    <a:ext cx="29" cy="34"/>
                  </a:xfrm>
                  <a:prstGeom prst="ellipse">
                    <a:avLst/>
                  </a:prstGeom>
                  <a:solidFill>
                    <a:srgbClr val="A0A0A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74" name="Oval 60"/>
                  <p:cNvSpPr>
                    <a:spLocks noChangeArrowheads="1"/>
                  </p:cNvSpPr>
                  <p:nvPr/>
                </p:nvSpPr>
                <p:spPr bwMode="auto">
                  <a:xfrm>
                    <a:off x="5582" y="868"/>
                    <a:ext cx="30" cy="34"/>
                  </a:xfrm>
                  <a:prstGeom prst="ellipse">
                    <a:avLst/>
                  </a:prstGeom>
                  <a:solidFill>
                    <a:srgbClr val="A0A0A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75" name="Oval 61"/>
                  <p:cNvSpPr>
                    <a:spLocks noChangeArrowheads="1"/>
                  </p:cNvSpPr>
                  <p:nvPr/>
                </p:nvSpPr>
                <p:spPr bwMode="auto">
                  <a:xfrm>
                    <a:off x="5619" y="885"/>
                    <a:ext cx="30" cy="34"/>
                  </a:xfrm>
                  <a:prstGeom prst="ellipse">
                    <a:avLst/>
                  </a:prstGeom>
                  <a:solidFill>
                    <a:srgbClr val="A0A0A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76" name="Oval 62"/>
                  <p:cNvSpPr>
                    <a:spLocks noChangeArrowheads="1"/>
                  </p:cNvSpPr>
                  <p:nvPr/>
                </p:nvSpPr>
                <p:spPr bwMode="auto">
                  <a:xfrm>
                    <a:off x="5533" y="889"/>
                    <a:ext cx="30" cy="34"/>
                  </a:xfrm>
                  <a:prstGeom prst="ellipse">
                    <a:avLst/>
                  </a:prstGeom>
                  <a:solidFill>
                    <a:srgbClr val="A0A0A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77" name="Oval 63"/>
                  <p:cNvSpPr>
                    <a:spLocks noChangeArrowheads="1"/>
                  </p:cNvSpPr>
                  <p:nvPr/>
                </p:nvSpPr>
                <p:spPr bwMode="auto">
                  <a:xfrm>
                    <a:off x="5572" y="905"/>
                    <a:ext cx="31" cy="34"/>
                  </a:xfrm>
                  <a:prstGeom prst="ellipse">
                    <a:avLst/>
                  </a:prstGeom>
                  <a:solidFill>
                    <a:srgbClr val="A0A0A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78" name="Oval 64"/>
                  <p:cNvSpPr>
                    <a:spLocks noChangeArrowheads="1"/>
                  </p:cNvSpPr>
                  <p:nvPr/>
                </p:nvSpPr>
                <p:spPr bwMode="auto">
                  <a:xfrm>
                    <a:off x="5610" y="921"/>
                    <a:ext cx="30" cy="35"/>
                  </a:xfrm>
                  <a:prstGeom prst="ellipse">
                    <a:avLst/>
                  </a:prstGeom>
                  <a:solidFill>
                    <a:srgbClr val="A0A0A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79" name="Oval 65"/>
                  <p:cNvSpPr>
                    <a:spLocks noChangeArrowheads="1"/>
                  </p:cNvSpPr>
                  <p:nvPr/>
                </p:nvSpPr>
                <p:spPr bwMode="auto">
                  <a:xfrm>
                    <a:off x="5523" y="925"/>
                    <a:ext cx="30" cy="34"/>
                  </a:xfrm>
                  <a:prstGeom prst="ellipse">
                    <a:avLst/>
                  </a:prstGeom>
                  <a:solidFill>
                    <a:srgbClr val="A0A0A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80" name="Oval 66"/>
                  <p:cNvSpPr>
                    <a:spLocks noChangeArrowheads="1"/>
                  </p:cNvSpPr>
                  <p:nvPr/>
                </p:nvSpPr>
                <p:spPr bwMode="auto">
                  <a:xfrm>
                    <a:off x="5563" y="941"/>
                    <a:ext cx="29" cy="34"/>
                  </a:xfrm>
                  <a:prstGeom prst="ellipse">
                    <a:avLst/>
                  </a:prstGeom>
                  <a:solidFill>
                    <a:srgbClr val="A0A0A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81" name="Oval 67"/>
                  <p:cNvSpPr>
                    <a:spLocks noChangeArrowheads="1"/>
                  </p:cNvSpPr>
                  <p:nvPr/>
                </p:nvSpPr>
                <p:spPr bwMode="auto">
                  <a:xfrm>
                    <a:off x="5600" y="958"/>
                    <a:ext cx="30" cy="34"/>
                  </a:xfrm>
                  <a:prstGeom prst="ellipse">
                    <a:avLst/>
                  </a:prstGeom>
                  <a:solidFill>
                    <a:srgbClr val="A0A0A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82" name="Oval 68"/>
                  <p:cNvSpPr>
                    <a:spLocks noChangeArrowheads="1"/>
                  </p:cNvSpPr>
                  <p:nvPr/>
                </p:nvSpPr>
                <p:spPr bwMode="auto">
                  <a:xfrm>
                    <a:off x="5514" y="962"/>
                    <a:ext cx="29" cy="34"/>
                  </a:xfrm>
                  <a:prstGeom prst="ellipse">
                    <a:avLst/>
                  </a:prstGeom>
                  <a:solidFill>
                    <a:srgbClr val="A0A0A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83" name="Oval 69"/>
                  <p:cNvSpPr>
                    <a:spLocks noChangeArrowheads="1"/>
                  </p:cNvSpPr>
                  <p:nvPr/>
                </p:nvSpPr>
                <p:spPr bwMode="auto">
                  <a:xfrm>
                    <a:off x="5553" y="978"/>
                    <a:ext cx="30" cy="34"/>
                  </a:xfrm>
                  <a:prstGeom prst="ellipse">
                    <a:avLst/>
                  </a:prstGeom>
                  <a:solidFill>
                    <a:srgbClr val="A0A0A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84" name="Oval 70"/>
                  <p:cNvSpPr>
                    <a:spLocks noChangeArrowheads="1"/>
                  </p:cNvSpPr>
                  <p:nvPr/>
                </p:nvSpPr>
                <p:spPr bwMode="auto">
                  <a:xfrm>
                    <a:off x="5590" y="994"/>
                    <a:ext cx="30" cy="35"/>
                  </a:xfrm>
                  <a:prstGeom prst="ellipse">
                    <a:avLst/>
                  </a:prstGeom>
                  <a:solidFill>
                    <a:srgbClr val="A0A0A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85" name="Oval 71"/>
                  <p:cNvSpPr>
                    <a:spLocks noChangeArrowheads="1"/>
                  </p:cNvSpPr>
                  <p:nvPr/>
                </p:nvSpPr>
                <p:spPr bwMode="auto">
                  <a:xfrm>
                    <a:off x="5505" y="999"/>
                    <a:ext cx="30" cy="34"/>
                  </a:xfrm>
                  <a:prstGeom prst="ellipse">
                    <a:avLst/>
                  </a:prstGeom>
                  <a:solidFill>
                    <a:srgbClr val="A0A0A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86" name="Oval 72"/>
                  <p:cNvSpPr>
                    <a:spLocks noChangeArrowheads="1"/>
                  </p:cNvSpPr>
                  <p:nvPr/>
                </p:nvSpPr>
                <p:spPr bwMode="auto">
                  <a:xfrm>
                    <a:off x="5544" y="1015"/>
                    <a:ext cx="30" cy="34"/>
                  </a:xfrm>
                  <a:prstGeom prst="ellipse">
                    <a:avLst/>
                  </a:prstGeom>
                  <a:solidFill>
                    <a:srgbClr val="A0A0A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87" name="Oval 73"/>
                  <p:cNvSpPr>
                    <a:spLocks noChangeArrowheads="1"/>
                  </p:cNvSpPr>
                  <p:nvPr/>
                </p:nvSpPr>
                <p:spPr bwMode="auto">
                  <a:xfrm>
                    <a:off x="5582" y="1032"/>
                    <a:ext cx="30" cy="34"/>
                  </a:xfrm>
                  <a:prstGeom prst="ellipse">
                    <a:avLst/>
                  </a:prstGeom>
                  <a:solidFill>
                    <a:srgbClr val="A0A0A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88" name="Oval 74"/>
                  <p:cNvSpPr>
                    <a:spLocks noChangeArrowheads="1"/>
                  </p:cNvSpPr>
                  <p:nvPr/>
                </p:nvSpPr>
                <p:spPr bwMode="auto">
                  <a:xfrm>
                    <a:off x="5497" y="1035"/>
                    <a:ext cx="30" cy="34"/>
                  </a:xfrm>
                  <a:prstGeom prst="ellipse">
                    <a:avLst/>
                  </a:prstGeom>
                  <a:solidFill>
                    <a:srgbClr val="A0A0A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89" name="Oval 75"/>
                  <p:cNvSpPr>
                    <a:spLocks noChangeArrowheads="1"/>
                  </p:cNvSpPr>
                  <p:nvPr/>
                </p:nvSpPr>
                <p:spPr bwMode="auto">
                  <a:xfrm>
                    <a:off x="5536" y="1051"/>
                    <a:ext cx="30" cy="34"/>
                  </a:xfrm>
                  <a:prstGeom prst="ellipse">
                    <a:avLst/>
                  </a:prstGeom>
                  <a:solidFill>
                    <a:srgbClr val="A0A0A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grpSp>
            <p:nvGrpSpPr>
              <p:cNvPr id="11354" name="Group 76"/>
              <p:cNvGrpSpPr>
                <a:grpSpLocks/>
              </p:cNvGrpSpPr>
              <p:nvPr/>
            </p:nvGrpSpPr>
            <p:grpSpPr bwMode="auto">
              <a:xfrm>
                <a:off x="5344" y="757"/>
                <a:ext cx="182" cy="208"/>
                <a:chOff x="5344" y="757"/>
                <a:chExt cx="182" cy="208"/>
              </a:xfrm>
            </p:grpSpPr>
            <p:grpSp>
              <p:nvGrpSpPr>
                <p:cNvPr id="11355" name="Group 77"/>
                <p:cNvGrpSpPr>
                  <a:grpSpLocks/>
                </p:cNvGrpSpPr>
                <p:nvPr/>
              </p:nvGrpSpPr>
              <p:grpSpPr bwMode="auto">
                <a:xfrm>
                  <a:off x="5402" y="823"/>
                  <a:ext cx="90" cy="94"/>
                  <a:chOff x="5402" y="823"/>
                  <a:chExt cx="90" cy="94"/>
                </a:xfrm>
              </p:grpSpPr>
              <p:sp>
                <p:nvSpPr>
                  <p:cNvPr id="11363" name="Freeform 78"/>
                  <p:cNvSpPr>
                    <a:spLocks/>
                  </p:cNvSpPr>
                  <p:nvPr/>
                </p:nvSpPr>
                <p:spPr bwMode="auto">
                  <a:xfrm>
                    <a:off x="5402" y="823"/>
                    <a:ext cx="90" cy="94"/>
                  </a:xfrm>
                  <a:custGeom>
                    <a:avLst/>
                    <a:gdLst>
                      <a:gd name="T0" fmla="*/ 0 w 448"/>
                      <a:gd name="T1" fmla="*/ 0 h 471"/>
                      <a:gd name="T2" fmla="*/ 0 w 448"/>
                      <a:gd name="T3" fmla="*/ 0 h 471"/>
                      <a:gd name="T4" fmla="*/ 0 w 448"/>
                      <a:gd name="T5" fmla="*/ 0 h 471"/>
                      <a:gd name="T6" fmla="*/ 0 w 448"/>
                      <a:gd name="T7" fmla="*/ 0 h 471"/>
                      <a:gd name="T8" fmla="*/ 0 w 448"/>
                      <a:gd name="T9" fmla="*/ 0 h 471"/>
                      <a:gd name="T10" fmla="*/ 0 w 448"/>
                      <a:gd name="T11" fmla="*/ 0 h 471"/>
                      <a:gd name="T12" fmla="*/ 0 w 448"/>
                      <a:gd name="T13" fmla="*/ 0 h 471"/>
                      <a:gd name="T14" fmla="*/ 0 w 448"/>
                      <a:gd name="T15" fmla="*/ 0 h 471"/>
                      <a:gd name="T16" fmla="*/ 0 w 448"/>
                      <a:gd name="T17" fmla="*/ 0 h 471"/>
                      <a:gd name="T18" fmla="*/ 0 w 448"/>
                      <a:gd name="T19" fmla="*/ 0 h 471"/>
                      <a:gd name="T20" fmla="*/ 0 w 448"/>
                      <a:gd name="T21" fmla="*/ 0 h 471"/>
                      <a:gd name="T22" fmla="*/ 0 w 448"/>
                      <a:gd name="T23" fmla="*/ 0 h 471"/>
                      <a:gd name="T24" fmla="*/ 0 w 448"/>
                      <a:gd name="T25" fmla="*/ 0 h 471"/>
                      <a:gd name="T26" fmla="*/ 0 w 448"/>
                      <a:gd name="T27" fmla="*/ 0 h 471"/>
                      <a:gd name="T28" fmla="*/ 0 w 448"/>
                      <a:gd name="T29" fmla="*/ 0 h 471"/>
                      <a:gd name="T30" fmla="*/ 0 w 448"/>
                      <a:gd name="T31" fmla="*/ 0 h 471"/>
                      <a:gd name="T32" fmla="*/ 0 w 448"/>
                      <a:gd name="T33" fmla="*/ 0 h 471"/>
                      <a:gd name="T34" fmla="*/ 0 w 448"/>
                      <a:gd name="T35" fmla="*/ 0 h 471"/>
                      <a:gd name="T36" fmla="*/ 0 w 448"/>
                      <a:gd name="T37" fmla="*/ 0 h 471"/>
                      <a:gd name="T38" fmla="*/ 0 w 448"/>
                      <a:gd name="T39" fmla="*/ 0 h 471"/>
                      <a:gd name="T40" fmla="*/ 0 w 448"/>
                      <a:gd name="T41" fmla="*/ 0 h 471"/>
                      <a:gd name="T42" fmla="*/ 0 w 448"/>
                      <a:gd name="T43" fmla="*/ 0 h 471"/>
                      <a:gd name="T44" fmla="*/ 0 w 448"/>
                      <a:gd name="T45" fmla="*/ 0 h 471"/>
                      <a:gd name="T46" fmla="*/ 0 w 448"/>
                      <a:gd name="T47" fmla="*/ 0 h 471"/>
                      <a:gd name="T48" fmla="*/ 0 w 448"/>
                      <a:gd name="T49" fmla="*/ 0 h 471"/>
                      <a:gd name="T50" fmla="*/ 0 w 448"/>
                      <a:gd name="T51" fmla="*/ 0 h 471"/>
                      <a:gd name="T52" fmla="*/ 0 w 448"/>
                      <a:gd name="T53" fmla="*/ 0 h 471"/>
                      <a:gd name="T54" fmla="*/ 0 w 448"/>
                      <a:gd name="T55" fmla="*/ 0 h 471"/>
                      <a:gd name="T56" fmla="*/ 0 w 448"/>
                      <a:gd name="T57" fmla="*/ 0 h 47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48"/>
                      <a:gd name="T88" fmla="*/ 0 h 471"/>
                      <a:gd name="T89" fmla="*/ 448 w 448"/>
                      <a:gd name="T90" fmla="*/ 471 h 47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48" h="471">
                        <a:moveTo>
                          <a:pt x="0" y="0"/>
                        </a:moveTo>
                        <a:lnTo>
                          <a:pt x="85" y="24"/>
                        </a:lnTo>
                        <a:lnTo>
                          <a:pt x="164" y="50"/>
                        </a:lnTo>
                        <a:lnTo>
                          <a:pt x="230" y="70"/>
                        </a:lnTo>
                        <a:lnTo>
                          <a:pt x="316" y="127"/>
                        </a:lnTo>
                        <a:lnTo>
                          <a:pt x="341" y="158"/>
                        </a:lnTo>
                        <a:lnTo>
                          <a:pt x="368" y="207"/>
                        </a:lnTo>
                        <a:lnTo>
                          <a:pt x="401" y="264"/>
                        </a:lnTo>
                        <a:lnTo>
                          <a:pt x="430" y="324"/>
                        </a:lnTo>
                        <a:lnTo>
                          <a:pt x="445" y="359"/>
                        </a:lnTo>
                        <a:lnTo>
                          <a:pt x="448" y="383"/>
                        </a:lnTo>
                        <a:lnTo>
                          <a:pt x="448" y="406"/>
                        </a:lnTo>
                        <a:lnTo>
                          <a:pt x="441" y="423"/>
                        </a:lnTo>
                        <a:lnTo>
                          <a:pt x="421" y="443"/>
                        </a:lnTo>
                        <a:lnTo>
                          <a:pt x="404" y="458"/>
                        </a:lnTo>
                        <a:lnTo>
                          <a:pt x="365" y="468"/>
                        </a:lnTo>
                        <a:lnTo>
                          <a:pt x="336" y="471"/>
                        </a:lnTo>
                        <a:lnTo>
                          <a:pt x="300" y="471"/>
                        </a:lnTo>
                        <a:lnTo>
                          <a:pt x="274" y="463"/>
                        </a:lnTo>
                        <a:lnTo>
                          <a:pt x="246" y="447"/>
                        </a:lnTo>
                        <a:lnTo>
                          <a:pt x="228" y="437"/>
                        </a:lnTo>
                        <a:lnTo>
                          <a:pt x="208" y="419"/>
                        </a:lnTo>
                        <a:lnTo>
                          <a:pt x="194" y="397"/>
                        </a:lnTo>
                        <a:lnTo>
                          <a:pt x="176" y="367"/>
                        </a:lnTo>
                        <a:lnTo>
                          <a:pt x="158" y="338"/>
                        </a:lnTo>
                        <a:lnTo>
                          <a:pt x="152" y="324"/>
                        </a:lnTo>
                        <a:lnTo>
                          <a:pt x="139" y="304"/>
                        </a:lnTo>
                        <a:lnTo>
                          <a:pt x="126" y="269"/>
                        </a:lnTo>
                        <a:lnTo>
                          <a:pt x="0" y="0"/>
                        </a:lnTo>
                        <a:close/>
                      </a:path>
                    </a:pathLst>
                  </a:custGeom>
                  <a:solidFill>
                    <a:srgbClr val="FF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64" name="Freeform 79"/>
                  <p:cNvSpPr>
                    <a:spLocks/>
                  </p:cNvSpPr>
                  <p:nvPr/>
                </p:nvSpPr>
                <p:spPr bwMode="auto">
                  <a:xfrm>
                    <a:off x="5402" y="823"/>
                    <a:ext cx="90" cy="94"/>
                  </a:xfrm>
                  <a:custGeom>
                    <a:avLst/>
                    <a:gdLst>
                      <a:gd name="T0" fmla="*/ 0 w 448"/>
                      <a:gd name="T1" fmla="*/ 0 h 471"/>
                      <a:gd name="T2" fmla="*/ 0 w 448"/>
                      <a:gd name="T3" fmla="*/ 0 h 471"/>
                      <a:gd name="T4" fmla="*/ 0 w 448"/>
                      <a:gd name="T5" fmla="*/ 0 h 471"/>
                      <a:gd name="T6" fmla="*/ 0 w 448"/>
                      <a:gd name="T7" fmla="*/ 0 h 471"/>
                      <a:gd name="T8" fmla="*/ 0 w 448"/>
                      <a:gd name="T9" fmla="*/ 0 h 471"/>
                      <a:gd name="T10" fmla="*/ 0 w 448"/>
                      <a:gd name="T11" fmla="*/ 0 h 471"/>
                      <a:gd name="T12" fmla="*/ 0 w 448"/>
                      <a:gd name="T13" fmla="*/ 0 h 471"/>
                      <a:gd name="T14" fmla="*/ 0 w 448"/>
                      <a:gd name="T15" fmla="*/ 0 h 471"/>
                      <a:gd name="T16" fmla="*/ 0 w 448"/>
                      <a:gd name="T17" fmla="*/ 0 h 471"/>
                      <a:gd name="T18" fmla="*/ 0 w 448"/>
                      <a:gd name="T19" fmla="*/ 0 h 471"/>
                      <a:gd name="T20" fmla="*/ 0 w 448"/>
                      <a:gd name="T21" fmla="*/ 0 h 471"/>
                      <a:gd name="T22" fmla="*/ 0 w 448"/>
                      <a:gd name="T23" fmla="*/ 0 h 471"/>
                      <a:gd name="T24" fmla="*/ 0 w 448"/>
                      <a:gd name="T25" fmla="*/ 0 h 471"/>
                      <a:gd name="T26" fmla="*/ 0 w 448"/>
                      <a:gd name="T27" fmla="*/ 0 h 471"/>
                      <a:gd name="T28" fmla="*/ 0 w 448"/>
                      <a:gd name="T29" fmla="*/ 0 h 471"/>
                      <a:gd name="T30" fmla="*/ 0 w 448"/>
                      <a:gd name="T31" fmla="*/ 0 h 471"/>
                      <a:gd name="T32" fmla="*/ 0 w 448"/>
                      <a:gd name="T33" fmla="*/ 0 h 471"/>
                      <a:gd name="T34" fmla="*/ 0 w 448"/>
                      <a:gd name="T35" fmla="*/ 0 h 471"/>
                      <a:gd name="T36" fmla="*/ 0 w 448"/>
                      <a:gd name="T37" fmla="*/ 0 h 471"/>
                      <a:gd name="T38" fmla="*/ 0 w 448"/>
                      <a:gd name="T39" fmla="*/ 0 h 471"/>
                      <a:gd name="T40" fmla="*/ 0 w 448"/>
                      <a:gd name="T41" fmla="*/ 0 h 471"/>
                      <a:gd name="T42" fmla="*/ 0 w 448"/>
                      <a:gd name="T43" fmla="*/ 0 h 471"/>
                      <a:gd name="T44" fmla="*/ 0 w 448"/>
                      <a:gd name="T45" fmla="*/ 0 h 471"/>
                      <a:gd name="T46" fmla="*/ 0 w 448"/>
                      <a:gd name="T47" fmla="*/ 0 h 471"/>
                      <a:gd name="T48" fmla="*/ 0 w 448"/>
                      <a:gd name="T49" fmla="*/ 0 h 471"/>
                      <a:gd name="T50" fmla="*/ 0 w 448"/>
                      <a:gd name="T51" fmla="*/ 0 h 471"/>
                      <a:gd name="T52" fmla="*/ 0 w 448"/>
                      <a:gd name="T53" fmla="*/ 0 h 471"/>
                      <a:gd name="T54" fmla="*/ 0 w 448"/>
                      <a:gd name="T55" fmla="*/ 0 h 4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48"/>
                      <a:gd name="T85" fmla="*/ 0 h 471"/>
                      <a:gd name="T86" fmla="*/ 448 w 448"/>
                      <a:gd name="T87" fmla="*/ 471 h 4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48" h="471">
                        <a:moveTo>
                          <a:pt x="0" y="0"/>
                        </a:moveTo>
                        <a:lnTo>
                          <a:pt x="85" y="24"/>
                        </a:lnTo>
                        <a:lnTo>
                          <a:pt x="164" y="50"/>
                        </a:lnTo>
                        <a:lnTo>
                          <a:pt x="230" y="70"/>
                        </a:lnTo>
                        <a:lnTo>
                          <a:pt x="316" y="127"/>
                        </a:lnTo>
                        <a:lnTo>
                          <a:pt x="341" y="158"/>
                        </a:lnTo>
                        <a:lnTo>
                          <a:pt x="368" y="207"/>
                        </a:lnTo>
                        <a:lnTo>
                          <a:pt x="401" y="264"/>
                        </a:lnTo>
                        <a:lnTo>
                          <a:pt x="430" y="324"/>
                        </a:lnTo>
                        <a:lnTo>
                          <a:pt x="445" y="359"/>
                        </a:lnTo>
                        <a:lnTo>
                          <a:pt x="448" y="383"/>
                        </a:lnTo>
                        <a:lnTo>
                          <a:pt x="448" y="406"/>
                        </a:lnTo>
                        <a:lnTo>
                          <a:pt x="441" y="423"/>
                        </a:lnTo>
                        <a:lnTo>
                          <a:pt x="421" y="443"/>
                        </a:lnTo>
                        <a:lnTo>
                          <a:pt x="404" y="458"/>
                        </a:lnTo>
                        <a:lnTo>
                          <a:pt x="365" y="468"/>
                        </a:lnTo>
                        <a:lnTo>
                          <a:pt x="336" y="471"/>
                        </a:lnTo>
                        <a:lnTo>
                          <a:pt x="300" y="471"/>
                        </a:lnTo>
                        <a:lnTo>
                          <a:pt x="274" y="463"/>
                        </a:lnTo>
                        <a:lnTo>
                          <a:pt x="246" y="447"/>
                        </a:lnTo>
                        <a:lnTo>
                          <a:pt x="228" y="437"/>
                        </a:lnTo>
                        <a:lnTo>
                          <a:pt x="208" y="419"/>
                        </a:lnTo>
                        <a:lnTo>
                          <a:pt x="194" y="397"/>
                        </a:lnTo>
                        <a:lnTo>
                          <a:pt x="176" y="367"/>
                        </a:lnTo>
                        <a:lnTo>
                          <a:pt x="158" y="338"/>
                        </a:lnTo>
                        <a:lnTo>
                          <a:pt x="152" y="324"/>
                        </a:lnTo>
                        <a:lnTo>
                          <a:pt x="139" y="304"/>
                        </a:lnTo>
                        <a:lnTo>
                          <a:pt x="126" y="269"/>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1356" name="Group 80"/>
                <p:cNvGrpSpPr>
                  <a:grpSpLocks/>
                </p:cNvGrpSpPr>
                <p:nvPr/>
              </p:nvGrpSpPr>
              <p:grpSpPr bwMode="auto">
                <a:xfrm>
                  <a:off x="5448" y="781"/>
                  <a:ext cx="66" cy="74"/>
                  <a:chOff x="5448" y="781"/>
                  <a:chExt cx="66" cy="74"/>
                </a:xfrm>
              </p:grpSpPr>
              <p:sp>
                <p:nvSpPr>
                  <p:cNvPr id="11361" name="Freeform 81"/>
                  <p:cNvSpPr>
                    <a:spLocks/>
                  </p:cNvSpPr>
                  <p:nvPr/>
                </p:nvSpPr>
                <p:spPr bwMode="auto">
                  <a:xfrm>
                    <a:off x="5448" y="781"/>
                    <a:ext cx="66" cy="74"/>
                  </a:xfrm>
                  <a:custGeom>
                    <a:avLst/>
                    <a:gdLst>
                      <a:gd name="T0" fmla="*/ 0 w 332"/>
                      <a:gd name="T1" fmla="*/ 0 h 370"/>
                      <a:gd name="T2" fmla="*/ 0 w 332"/>
                      <a:gd name="T3" fmla="*/ 0 h 370"/>
                      <a:gd name="T4" fmla="*/ 0 w 332"/>
                      <a:gd name="T5" fmla="*/ 0 h 370"/>
                      <a:gd name="T6" fmla="*/ 0 w 332"/>
                      <a:gd name="T7" fmla="*/ 0 h 370"/>
                      <a:gd name="T8" fmla="*/ 0 w 332"/>
                      <a:gd name="T9" fmla="*/ 0 h 370"/>
                      <a:gd name="T10" fmla="*/ 0 w 332"/>
                      <a:gd name="T11" fmla="*/ 0 h 370"/>
                      <a:gd name="T12" fmla="*/ 0 w 332"/>
                      <a:gd name="T13" fmla="*/ 0 h 370"/>
                      <a:gd name="T14" fmla="*/ 0 w 332"/>
                      <a:gd name="T15" fmla="*/ 0 h 370"/>
                      <a:gd name="T16" fmla="*/ 0 w 332"/>
                      <a:gd name="T17" fmla="*/ 0 h 370"/>
                      <a:gd name="T18" fmla="*/ 0 w 332"/>
                      <a:gd name="T19" fmla="*/ 0 h 370"/>
                      <a:gd name="T20" fmla="*/ 0 w 332"/>
                      <a:gd name="T21" fmla="*/ 0 h 370"/>
                      <a:gd name="T22" fmla="*/ 0 w 332"/>
                      <a:gd name="T23" fmla="*/ 0 h 370"/>
                      <a:gd name="T24" fmla="*/ 0 w 332"/>
                      <a:gd name="T25" fmla="*/ 0 h 370"/>
                      <a:gd name="T26" fmla="*/ 0 w 332"/>
                      <a:gd name="T27" fmla="*/ 0 h 370"/>
                      <a:gd name="T28" fmla="*/ 0 w 332"/>
                      <a:gd name="T29" fmla="*/ 0 h 370"/>
                      <a:gd name="T30" fmla="*/ 0 w 332"/>
                      <a:gd name="T31" fmla="*/ 0 h 370"/>
                      <a:gd name="T32" fmla="*/ 0 w 332"/>
                      <a:gd name="T33" fmla="*/ 0 h 370"/>
                      <a:gd name="T34" fmla="*/ 0 w 332"/>
                      <a:gd name="T35" fmla="*/ 0 h 370"/>
                      <a:gd name="T36" fmla="*/ 0 w 332"/>
                      <a:gd name="T37" fmla="*/ 0 h 370"/>
                      <a:gd name="T38" fmla="*/ 0 w 332"/>
                      <a:gd name="T39" fmla="*/ 0 h 370"/>
                      <a:gd name="T40" fmla="*/ 0 w 332"/>
                      <a:gd name="T41" fmla="*/ 0 h 370"/>
                      <a:gd name="T42" fmla="*/ 0 w 332"/>
                      <a:gd name="T43" fmla="*/ 0 h 370"/>
                      <a:gd name="T44" fmla="*/ 0 w 332"/>
                      <a:gd name="T45" fmla="*/ 0 h 370"/>
                      <a:gd name="T46" fmla="*/ 0 w 332"/>
                      <a:gd name="T47" fmla="*/ 0 h 370"/>
                      <a:gd name="T48" fmla="*/ 0 w 332"/>
                      <a:gd name="T49" fmla="*/ 0 h 37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2"/>
                      <a:gd name="T76" fmla="*/ 0 h 370"/>
                      <a:gd name="T77" fmla="*/ 332 w 332"/>
                      <a:gd name="T78" fmla="*/ 370 h 37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2" h="370">
                        <a:moveTo>
                          <a:pt x="0" y="0"/>
                        </a:moveTo>
                        <a:lnTo>
                          <a:pt x="78" y="8"/>
                        </a:lnTo>
                        <a:lnTo>
                          <a:pt x="127" y="23"/>
                        </a:lnTo>
                        <a:lnTo>
                          <a:pt x="167" y="48"/>
                        </a:lnTo>
                        <a:lnTo>
                          <a:pt x="206" y="73"/>
                        </a:lnTo>
                        <a:lnTo>
                          <a:pt x="227" y="98"/>
                        </a:lnTo>
                        <a:lnTo>
                          <a:pt x="253" y="123"/>
                        </a:lnTo>
                        <a:lnTo>
                          <a:pt x="280" y="169"/>
                        </a:lnTo>
                        <a:lnTo>
                          <a:pt x="303" y="211"/>
                        </a:lnTo>
                        <a:lnTo>
                          <a:pt x="318" y="243"/>
                        </a:lnTo>
                        <a:lnTo>
                          <a:pt x="332" y="272"/>
                        </a:lnTo>
                        <a:lnTo>
                          <a:pt x="332" y="306"/>
                        </a:lnTo>
                        <a:lnTo>
                          <a:pt x="314" y="336"/>
                        </a:lnTo>
                        <a:lnTo>
                          <a:pt x="276" y="354"/>
                        </a:lnTo>
                        <a:lnTo>
                          <a:pt x="232" y="366"/>
                        </a:lnTo>
                        <a:lnTo>
                          <a:pt x="196" y="370"/>
                        </a:lnTo>
                        <a:lnTo>
                          <a:pt x="156" y="357"/>
                        </a:lnTo>
                        <a:lnTo>
                          <a:pt x="119" y="341"/>
                        </a:lnTo>
                        <a:lnTo>
                          <a:pt x="82" y="310"/>
                        </a:lnTo>
                        <a:lnTo>
                          <a:pt x="56" y="295"/>
                        </a:lnTo>
                        <a:lnTo>
                          <a:pt x="27" y="276"/>
                        </a:lnTo>
                        <a:lnTo>
                          <a:pt x="12" y="251"/>
                        </a:lnTo>
                        <a:lnTo>
                          <a:pt x="1" y="222"/>
                        </a:lnTo>
                        <a:lnTo>
                          <a:pt x="0" y="189"/>
                        </a:lnTo>
                        <a:lnTo>
                          <a:pt x="0" y="0"/>
                        </a:lnTo>
                        <a:close/>
                      </a:path>
                    </a:pathLst>
                  </a:custGeom>
                  <a:solidFill>
                    <a:srgbClr val="FF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62" name="Freeform 82"/>
                  <p:cNvSpPr>
                    <a:spLocks/>
                  </p:cNvSpPr>
                  <p:nvPr/>
                </p:nvSpPr>
                <p:spPr bwMode="auto">
                  <a:xfrm>
                    <a:off x="5448" y="781"/>
                    <a:ext cx="66" cy="74"/>
                  </a:xfrm>
                  <a:custGeom>
                    <a:avLst/>
                    <a:gdLst>
                      <a:gd name="T0" fmla="*/ 0 w 332"/>
                      <a:gd name="T1" fmla="*/ 0 h 370"/>
                      <a:gd name="T2" fmla="*/ 0 w 332"/>
                      <a:gd name="T3" fmla="*/ 0 h 370"/>
                      <a:gd name="T4" fmla="*/ 0 w 332"/>
                      <a:gd name="T5" fmla="*/ 0 h 370"/>
                      <a:gd name="T6" fmla="*/ 0 w 332"/>
                      <a:gd name="T7" fmla="*/ 0 h 370"/>
                      <a:gd name="T8" fmla="*/ 0 w 332"/>
                      <a:gd name="T9" fmla="*/ 0 h 370"/>
                      <a:gd name="T10" fmla="*/ 0 w 332"/>
                      <a:gd name="T11" fmla="*/ 0 h 370"/>
                      <a:gd name="T12" fmla="*/ 0 w 332"/>
                      <a:gd name="T13" fmla="*/ 0 h 370"/>
                      <a:gd name="T14" fmla="*/ 0 w 332"/>
                      <a:gd name="T15" fmla="*/ 0 h 370"/>
                      <a:gd name="T16" fmla="*/ 0 w 332"/>
                      <a:gd name="T17" fmla="*/ 0 h 370"/>
                      <a:gd name="T18" fmla="*/ 0 w 332"/>
                      <a:gd name="T19" fmla="*/ 0 h 370"/>
                      <a:gd name="T20" fmla="*/ 0 w 332"/>
                      <a:gd name="T21" fmla="*/ 0 h 370"/>
                      <a:gd name="T22" fmla="*/ 0 w 332"/>
                      <a:gd name="T23" fmla="*/ 0 h 370"/>
                      <a:gd name="T24" fmla="*/ 0 w 332"/>
                      <a:gd name="T25" fmla="*/ 0 h 370"/>
                      <a:gd name="T26" fmla="*/ 0 w 332"/>
                      <a:gd name="T27" fmla="*/ 0 h 370"/>
                      <a:gd name="T28" fmla="*/ 0 w 332"/>
                      <a:gd name="T29" fmla="*/ 0 h 370"/>
                      <a:gd name="T30" fmla="*/ 0 w 332"/>
                      <a:gd name="T31" fmla="*/ 0 h 370"/>
                      <a:gd name="T32" fmla="*/ 0 w 332"/>
                      <a:gd name="T33" fmla="*/ 0 h 370"/>
                      <a:gd name="T34" fmla="*/ 0 w 332"/>
                      <a:gd name="T35" fmla="*/ 0 h 370"/>
                      <a:gd name="T36" fmla="*/ 0 w 332"/>
                      <a:gd name="T37" fmla="*/ 0 h 370"/>
                      <a:gd name="T38" fmla="*/ 0 w 332"/>
                      <a:gd name="T39" fmla="*/ 0 h 370"/>
                      <a:gd name="T40" fmla="*/ 0 w 332"/>
                      <a:gd name="T41" fmla="*/ 0 h 370"/>
                      <a:gd name="T42" fmla="*/ 0 w 332"/>
                      <a:gd name="T43" fmla="*/ 0 h 370"/>
                      <a:gd name="T44" fmla="*/ 0 w 332"/>
                      <a:gd name="T45" fmla="*/ 0 h 370"/>
                      <a:gd name="T46" fmla="*/ 0 w 332"/>
                      <a:gd name="T47" fmla="*/ 0 h 37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32"/>
                      <a:gd name="T73" fmla="*/ 0 h 370"/>
                      <a:gd name="T74" fmla="*/ 332 w 332"/>
                      <a:gd name="T75" fmla="*/ 370 h 37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32" h="370">
                        <a:moveTo>
                          <a:pt x="0" y="0"/>
                        </a:moveTo>
                        <a:lnTo>
                          <a:pt x="78" y="8"/>
                        </a:lnTo>
                        <a:lnTo>
                          <a:pt x="127" y="23"/>
                        </a:lnTo>
                        <a:lnTo>
                          <a:pt x="167" y="48"/>
                        </a:lnTo>
                        <a:lnTo>
                          <a:pt x="206" y="73"/>
                        </a:lnTo>
                        <a:lnTo>
                          <a:pt x="227" y="98"/>
                        </a:lnTo>
                        <a:lnTo>
                          <a:pt x="253" y="123"/>
                        </a:lnTo>
                        <a:lnTo>
                          <a:pt x="280" y="169"/>
                        </a:lnTo>
                        <a:lnTo>
                          <a:pt x="303" y="211"/>
                        </a:lnTo>
                        <a:lnTo>
                          <a:pt x="318" y="243"/>
                        </a:lnTo>
                        <a:lnTo>
                          <a:pt x="332" y="272"/>
                        </a:lnTo>
                        <a:lnTo>
                          <a:pt x="332" y="306"/>
                        </a:lnTo>
                        <a:lnTo>
                          <a:pt x="314" y="336"/>
                        </a:lnTo>
                        <a:lnTo>
                          <a:pt x="276" y="354"/>
                        </a:lnTo>
                        <a:lnTo>
                          <a:pt x="232" y="366"/>
                        </a:lnTo>
                        <a:lnTo>
                          <a:pt x="196" y="370"/>
                        </a:lnTo>
                        <a:lnTo>
                          <a:pt x="156" y="357"/>
                        </a:lnTo>
                        <a:lnTo>
                          <a:pt x="119" y="341"/>
                        </a:lnTo>
                        <a:lnTo>
                          <a:pt x="82" y="310"/>
                        </a:lnTo>
                        <a:lnTo>
                          <a:pt x="56" y="295"/>
                        </a:lnTo>
                        <a:lnTo>
                          <a:pt x="27" y="276"/>
                        </a:lnTo>
                        <a:lnTo>
                          <a:pt x="12" y="251"/>
                        </a:lnTo>
                        <a:lnTo>
                          <a:pt x="1" y="222"/>
                        </a:lnTo>
                        <a:lnTo>
                          <a:pt x="0" y="189"/>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1357" name="Group 83"/>
                <p:cNvGrpSpPr>
                  <a:grpSpLocks/>
                </p:cNvGrpSpPr>
                <p:nvPr/>
              </p:nvGrpSpPr>
              <p:grpSpPr bwMode="auto">
                <a:xfrm>
                  <a:off x="5344" y="883"/>
                  <a:ext cx="140" cy="82"/>
                  <a:chOff x="5344" y="883"/>
                  <a:chExt cx="140" cy="82"/>
                </a:xfrm>
              </p:grpSpPr>
              <p:sp>
                <p:nvSpPr>
                  <p:cNvPr id="11359" name="Freeform 84"/>
                  <p:cNvSpPr>
                    <a:spLocks/>
                  </p:cNvSpPr>
                  <p:nvPr/>
                </p:nvSpPr>
                <p:spPr bwMode="auto">
                  <a:xfrm>
                    <a:off x="5344" y="883"/>
                    <a:ext cx="140" cy="82"/>
                  </a:xfrm>
                  <a:custGeom>
                    <a:avLst/>
                    <a:gdLst>
                      <a:gd name="T0" fmla="*/ 0 w 700"/>
                      <a:gd name="T1" fmla="*/ 0 h 410"/>
                      <a:gd name="T2" fmla="*/ 0 w 700"/>
                      <a:gd name="T3" fmla="*/ 0 h 410"/>
                      <a:gd name="T4" fmla="*/ 0 w 700"/>
                      <a:gd name="T5" fmla="*/ 0 h 410"/>
                      <a:gd name="T6" fmla="*/ 0 w 700"/>
                      <a:gd name="T7" fmla="*/ 0 h 410"/>
                      <a:gd name="T8" fmla="*/ 0 w 700"/>
                      <a:gd name="T9" fmla="*/ 0 h 410"/>
                      <a:gd name="T10" fmla="*/ 0 w 700"/>
                      <a:gd name="T11" fmla="*/ 0 h 410"/>
                      <a:gd name="T12" fmla="*/ 0 w 700"/>
                      <a:gd name="T13" fmla="*/ 0 h 410"/>
                      <a:gd name="T14" fmla="*/ 0 w 700"/>
                      <a:gd name="T15" fmla="*/ 0 h 410"/>
                      <a:gd name="T16" fmla="*/ 0 w 700"/>
                      <a:gd name="T17" fmla="*/ 0 h 410"/>
                      <a:gd name="T18" fmla="*/ 0 w 700"/>
                      <a:gd name="T19" fmla="*/ 0 h 410"/>
                      <a:gd name="T20" fmla="*/ 0 w 700"/>
                      <a:gd name="T21" fmla="*/ 0 h 410"/>
                      <a:gd name="T22" fmla="*/ 0 w 700"/>
                      <a:gd name="T23" fmla="*/ 0 h 410"/>
                      <a:gd name="T24" fmla="*/ 0 w 700"/>
                      <a:gd name="T25" fmla="*/ 0 h 410"/>
                      <a:gd name="T26" fmla="*/ 0 w 700"/>
                      <a:gd name="T27" fmla="*/ 0 h 410"/>
                      <a:gd name="T28" fmla="*/ 0 w 700"/>
                      <a:gd name="T29" fmla="*/ 0 h 410"/>
                      <a:gd name="T30" fmla="*/ 0 w 700"/>
                      <a:gd name="T31" fmla="*/ 0 h 410"/>
                      <a:gd name="T32" fmla="*/ 0 w 700"/>
                      <a:gd name="T33" fmla="*/ 0 h 410"/>
                      <a:gd name="T34" fmla="*/ 0 w 700"/>
                      <a:gd name="T35" fmla="*/ 0 h 410"/>
                      <a:gd name="T36" fmla="*/ 0 w 700"/>
                      <a:gd name="T37" fmla="*/ 0 h 410"/>
                      <a:gd name="T38" fmla="*/ 0 w 700"/>
                      <a:gd name="T39" fmla="*/ 0 h 410"/>
                      <a:gd name="T40" fmla="*/ 0 w 700"/>
                      <a:gd name="T41" fmla="*/ 0 h 410"/>
                      <a:gd name="T42" fmla="*/ 0 w 700"/>
                      <a:gd name="T43" fmla="*/ 0 h 410"/>
                      <a:gd name="T44" fmla="*/ 0 w 700"/>
                      <a:gd name="T45" fmla="*/ 0 h 410"/>
                      <a:gd name="T46" fmla="*/ 0 w 700"/>
                      <a:gd name="T47" fmla="*/ 0 h 410"/>
                      <a:gd name="T48" fmla="*/ 0 w 700"/>
                      <a:gd name="T49" fmla="*/ 0 h 410"/>
                      <a:gd name="T50" fmla="*/ 0 w 700"/>
                      <a:gd name="T51" fmla="*/ 0 h 410"/>
                      <a:gd name="T52" fmla="*/ 0 w 700"/>
                      <a:gd name="T53" fmla="*/ 0 h 410"/>
                      <a:gd name="T54" fmla="*/ 0 w 700"/>
                      <a:gd name="T55" fmla="*/ 0 h 410"/>
                      <a:gd name="T56" fmla="*/ 0 w 700"/>
                      <a:gd name="T57" fmla="*/ 0 h 410"/>
                      <a:gd name="T58" fmla="*/ 0 w 700"/>
                      <a:gd name="T59" fmla="*/ 0 h 4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00"/>
                      <a:gd name="T91" fmla="*/ 0 h 410"/>
                      <a:gd name="T92" fmla="*/ 700 w 700"/>
                      <a:gd name="T93" fmla="*/ 410 h 41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00" h="410">
                        <a:moveTo>
                          <a:pt x="0" y="0"/>
                        </a:moveTo>
                        <a:lnTo>
                          <a:pt x="129" y="16"/>
                        </a:lnTo>
                        <a:lnTo>
                          <a:pt x="212" y="27"/>
                        </a:lnTo>
                        <a:lnTo>
                          <a:pt x="257" y="40"/>
                        </a:lnTo>
                        <a:lnTo>
                          <a:pt x="309" y="65"/>
                        </a:lnTo>
                        <a:lnTo>
                          <a:pt x="382" y="140"/>
                        </a:lnTo>
                        <a:lnTo>
                          <a:pt x="477" y="195"/>
                        </a:lnTo>
                        <a:lnTo>
                          <a:pt x="548" y="219"/>
                        </a:lnTo>
                        <a:lnTo>
                          <a:pt x="602" y="239"/>
                        </a:lnTo>
                        <a:lnTo>
                          <a:pt x="648" y="260"/>
                        </a:lnTo>
                        <a:lnTo>
                          <a:pt x="674" y="280"/>
                        </a:lnTo>
                        <a:lnTo>
                          <a:pt x="700" y="301"/>
                        </a:lnTo>
                        <a:lnTo>
                          <a:pt x="700" y="331"/>
                        </a:lnTo>
                        <a:lnTo>
                          <a:pt x="691" y="361"/>
                        </a:lnTo>
                        <a:lnTo>
                          <a:pt x="674" y="382"/>
                        </a:lnTo>
                        <a:lnTo>
                          <a:pt x="656" y="392"/>
                        </a:lnTo>
                        <a:lnTo>
                          <a:pt x="631" y="404"/>
                        </a:lnTo>
                        <a:lnTo>
                          <a:pt x="598" y="410"/>
                        </a:lnTo>
                        <a:lnTo>
                          <a:pt x="570" y="410"/>
                        </a:lnTo>
                        <a:lnTo>
                          <a:pt x="534" y="399"/>
                        </a:lnTo>
                        <a:lnTo>
                          <a:pt x="504" y="392"/>
                        </a:lnTo>
                        <a:lnTo>
                          <a:pt x="408" y="350"/>
                        </a:lnTo>
                        <a:lnTo>
                          <a:pt x="335" y="331"/>
                        </a:lnTo>
                        <a:lnTo>
                          <a:pt x="292" y="323"/>
                        </a:lnTo>
                        <a:lnTo>
                          <a:pt x="246" y="311"/>
                        </a:lnTo>
                        <a:lnTo>
                          <a:pt x="198" y="291"/>
                        </a:lnTo>
                        <a:lnTo>
                          <a:pt x="163" y="271"/>
                        </a:lnTo>
                        <a:lnTo>
                          <a:pt x="146" y="255"/>
                        </a:lnTo>
                        <a:lnTo>
                          <a:pt x="125" y="226"/>
                        </a:lnTo>
                        <a:lnTo>
                          <a:pt x="0" y="0"/>
                        </a:lnTo>
                        <a:close/>
                      </a:path>
                    </a:pathLst>
                  </a:custGeom>
                  <a:solidFill>
                    <a:srgbClr val="FF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60" name="Freeform 85"/>
                  <p:cNvSpPr>
                    <a:spLocks/>
                  </p:cNvSpPr>
                  <p:nvPr/>
                </p:nvSpPr>
                <p:spPr bwMode="auto">
                  <a:xfrm>
                    <a:off x="5344" y="883"/>
                    <a:ext cx="140" cy="82"/>
                  </a:xfrm>
                  <a:custGeom>
                    <a:avLst/>
                    <a:gdLst>
                      <a:gd name="T0" fmla="*/ 0 w 700"/>
                      <a:gd name="T1" fmla="*/ 0 h 410"/>
                      <a:gd name="T2" fmla="*/ 0 w 700"/>
                      <a:gd name="T3" fmla="*/ 0 h 410"/>
                      <a:gd name="T4" fmla="*/ 0 w 700"/>
                      <a:gd name="T5" fmla="*/ 0 h 410"/>
                      <a:gd name="T6" fmla="*/ 0 w 700"/>
                      <a:gd name="T7" fmla="*/ 0 h 410"/>
                      <a:gd name="T8" fmla="*/ 0 w 700"/>
                      <a:gd name="T9" fmla="*/ 0 h 410"/>
                      <a:gd name="T10" fmla="*/ 0 w 700"/>
                      <a:gd name="T11" fmla="*/ 0 h 410"/>
                      <a:gd name="T12" fmla="*/ 0 w 700"/>
                      <a:gd name="T13" fmla="*/ 0 h 410"/>
                      <a:gd name="T14" fmla="*/ 0 w 700"/>
                      <a:gd name="T15" fmla="*/ 0 h 410"/>
                      <a:gd name="T16" fmla="*/ 0 w 700"/>
                      <a:gd name="T17" fmla="*/ 0 h 410"/>
                      <a:gd name="T18" fmla="*/ 0 w 700"/>
                      <a:gd name="T19" fmla="*/ 0 h 410"/>
                      <a:gd name="T20" fmla="*/ 0 w 700"/>
                      <a:gd name="T21" fmla="*/ 0 h 410"/>
                      <a:gd name="T22" fmla="*/ 0 w 700"/>
                      <a:gd name="T23" fmla="*/ 0 h 410"/>
                      <a:gd name="T24" fmla="*/ 0 w 700"/>
                      <a:gd name="T25" fmla="*/ 0 h 410"/>
                      <a:gd name="T26" fmla="*/ 0 w 700"/>
                      <a:gd name="T27" fmla="*/ 0 h 410"/>
                      <a:gd name="T28" fmla="*/ 0 w 700"/>
                      <a:gd name="T29" fmla="*/ 0 h 410"/>
                      <a:gd name="T30" fmla="*/ 0 w 700"/>
                      <a:gd name="T31" fmla="*/ 0 h 410"/>
                      <a:gd name="T32" fmla="*/ 0 w 700"/>
                      <a:gd name="T33" fmla="*/ 0 h 410"/>
                      <a:gd name="T34" fmla="*/ 0 w 700"/>
                      <a:gd name="T35" fmla="*/ 0 h 410"/>
                      <a:gd name="T36" fmla="*/ 0 w 700"/>
                      <a:gd name="T37" fmla="*/ 0 h 410"/>
                      <a:gd name="T38" fmla="*/ 0 w 700"/>
                      <a:gd name="T39" fmla="*/ 0 h 410"/>
                      <a:gd name="T40" fmla="*/ 0 w 700"/>
                      <a:gd name="T41" fmla="*/ 0 h 410"/>
                      <a:gd name="T42" fmla="*/ 0 w 700"/>
                      <a:gd name="T43" fmla="*/ 0 h 410"/>
                      <a:gd name="T44" fmla="*/ 0 w 700"/>
                      <a:gd name="T45" fmla="*/ 0 h 410"/>
                      <a:gd name="T46" fmla="*/ 0 w 700"/>
                      <a:gd name="T47" fmla="*/ 0 h 410"/>
                      <a:gd name="T48" fmla="*/ 0 w 700"/>
                      <a:gd name="T49" fmla="*/ 0 h 410"/>
                      <a:gd name="T50" fmla="*/ 0 w 700"/>
                      <a:gd name="T51" fmla="*/ 0 h 410"/>
                      <a:gd name="T52" fmla="*/ 0 w 700"/>
                      <a:gd name="T53" fmla="*/ 0 h 410"/>
                      <a:gd name="T54" fmla="*/ 0 w 700"/>
                      <a:gd name="T55" fmla="*/ 0 h 410"/>
                      <a:gd name="T56" fmla="*/ 0 w 700"/>
                      <a:gd name="T57" fmla="*/ 0 h 41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00"/>
                      <a:gd name="T88" fmla="*/ 0 h 410"/>
                      <a:gd name="T89" fmla="*/ 700 w 700"/>
                      <a:gd name="T90" fmla="*/ 410 h 41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00" h="410">
                        <a:moveTo>
                          <a:pt x="0" y="0"/>
                        </a:moveTo>
                        <a:lnTo>
                          <a:pt x="129" y="16"/>
                        </a:lnTo>
                        <a:lnTo>
                          <a:pt x="212" y="27"/>
                        </a:lnTo>
                        <a:lnTo>
                          <a:pt x="257" y="40"/>
                        </a:lnTo>
                        <a:lnTo>
                          <a:pt x="309" y="65"/>
                        </a:lnTo>
                        <a:lnTo>
                          <a:pt x="382" y="140"/>
                        </a:lnTo>
                        <a:lnTo>
                          <a:pt x="477" y="195"/>
                        </a:lnTo>
                        <a:lnTo>
                          <a:pt x="548" y="219"/>
                        </a:lnTo>
                        <a:lnTo>
                          <a:pt x="602" y="239"/>
                        </a:lnTo>
                        <a:lnTo>
                          <a:pt x="648" y="260"/>
                        </a:lnTo>
                        <a:lnTo>
                          <a:pt x="674" y="280"/>
                        </a:lnTo>
                        <a:lnTo>
                          <a:pt x="700" y="301"/>
                        </a:lnTo>
                        <a:lnTo>
                          <a:pt x="700" y="331"/>
                        </a:lnTo>
                        <a:lnTo>
                          <a:pt x="691" y="361"/>
                        </a:lnTo>
                        <a:lnTo>
                          <a:pt x="674" y="382"/>
                        </a:lnTo>
                        <a:lnTo>
                          <a:pt x="656" y="392"/>
                        </a:lnTo>
                        <a:lnTo>
                          <a:pt x="631" y="404"/>
                        </a:lnTo>
                        <a:lnTo>
                          <a:pt x="598" y="410"/>
                        </a:lnTo>
                        <a:lnTo>
                          <a:pt x="570" y="410"/>
                        </a:lnTo>
                        <a:lnTo>
                          <a:pt x="534" y="399"/>
                        </a:lnTo>
                        <a:lnTo>
                          <a:pt x="504" y="392"/>
                        </a:lnTo>
                        <a:lnTo>
                          <a:pt x="408" y="350"/>
                        </a:lnTo>
                        <a:lnTo>
                          <a:pt x="335" y="331"/>
                        </a:lnTo>
                        <a:lnTo>
                          <a:pt x="292" y="323"/>
                        </a:lnTo>
                        <a:lnTo>
                          <a:pt x="246" y="311"/>
                        </a:lnTo>
                        <a:lnTo>
                          <a:pt x="198" y="291"/>
                        </a:lnTo>
                        <a:lnTo>
                          <a:pt x="163" y="271"/>
                        </a:lnTo>
                        <a:lnTo>
                          <a:pt x="146" y="255"/>
                        </a:lnTo>
                        <a:lnTo>
                          <a:pt x="125" y="226"/>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1358" name="Freeform 86"/>
                <p:cNvSpPr>
                  <a:spLocks/>
                </p:cNvSpPr>
                <p:nvPr/>
              </p:nvSpPr>
              <p:spPr bwMode="auto">
                <a:xfrm>
                  <a:off x="5448" y="757"/>
                  <a:ext cx="78" cy="49"/>
                </a:xfrm>
                <a:custGeom>
                  <a:avLst/>
                  <a:gdLst>
                    <a:gd name="T0" fmla="*/ 0 w 391"/>
                    <a:gd name="T1" fmla="*/ 0 h 249"/>
                    <a:gd name="T2" fmla="*/ 0 w 391"/>
                    <a:gd name="T3" fmla="*/ 0 h 249"/>
                    <a:gd name="T4" fmla="*/ 0 w 391"/>
                    <a:gd name="T5" fmla="*/ 0 h 249"/>
                    <a:gd name="T6" fmla="*/ 0 w 391"/>
                    <a:gd name="T7" fmla="*/ 0 h 249"/>
                    <a:gd name="T8" fmla="*/ 0 w 391"/>
                    <a:gd name="T9" fmla="*/ 0 h 249"/>
                    <a:gd name="T10" fmla="*/ 0 w 391"/>
                    <a:gd name="T11" fmla="*/ 0 h 249"/>
                    <a:gd name="T12" fmla="*/ 0 w 391"/>
                    <a:gd name="T13" fmla="*/ 0 h 249"/>
                    <a:gd name="T14" fmla="*/ 0 w 391"/>
                    <a:gd name="T15" fmla="*/ 0 h 249"/>
                    <a:gd name="T16" fmla="*/ 0 w 391"/>
                    <a:gd name="T17" fmla="*/ 0 h 249"/>
                    <a:gd name="T18" fmla="*/ 0 w 391"/>
                    <a:gd name="T19" fmla="*/ 0 h 249"/>
                    <a:gd name="T20" fmla="*/ 0 w 391"/>
                    <a:gd name="T21" fmla="*/ 0 h 249"/>
                    <a:gd name="T22" fmla="*/ 0 w 391"/>
                    <a:gd name="T23" fmla="*/ 0 h 249"/>
                    <a:gd name="T24" fmla="*/ 0 w 391"/>
                    <a:gd name="T25" fmla="*/ 0 h 249"/>
                    <a:gd name="T26" fmla="*/ 0 w 391"/>
                    <a:gd name="T27" fmla="*/ 0 h 249"/>
                    <a:gd name="T28" fmla="*/ 0 w 391"/>
                    <a:gd name="T29" fmla="*/ 0 h 249"/>
                    <a:gd name="T30" fmla="*/ 0 w 391"/>
                    <a:gd name="T31" fmla="*/ 0 h 249"/>
                    <a:gd name="T32" fmla="*/ 0 w 391"/>
                    <a:gd name="T33" fmla="*/ 0 h 249"/>
                    <a:gd name="T34" fmla="*/ 0 w 391"/>
                    <a:gd name="T35" fmla="*/ 0 h 249"/>
                    <a:gd name="T36" fmla="*/ 0 w 391"/>
                    <a:gd name="T37" fmla="*/ 0 h 249"/>
                    <a:gd name="T38" fmla="*/ 0 w 391"/>
                    <a:gd name="T39" fmla="*/ 0 h 249"/>
                    <a:gd name="T40" fmla="*/ 0 w 391"/>
                    <a:gd name="T41" fmla="*/ 0 h 249"/>
                    <a:gd name="T42" fmla="*/ 0 w 391"/>
                    <a:gd name="T43" fmla="*/ 0 h 249"/>
                    <a:gd name="T44" fmla="*/ 0 w 391"/>
                    <a:gd name="T45" fmla="*/ 0 h 249"/>
                    <a:gd name="T46" fmla="*/ 0 w 391"/>
                    <a:gd name="T47" fmla="*/ 0 h 249"/>
                    <a:gd name="T48" fmla="*/ 0 w 391"/>
                    <a:gd name="T49" fmla="*/ 0 h 249"/>
                    <a:gd name="T50" fmla="*/ 0 w 391"/>
                    <a:gd name="T51" fmla="*/ 0 h 249"/>
                    <a:gd name="T52" fmla="*/ 0 w 391"/>
                    <a:gd name="T53" fmla="*/ 0 h 249"/>
                    <a:gd name="T54" fmla="*/ 0 w 391"/>
                    <a:gd name="T55" fmla="*/ 0 h 249"/>
                    <a:gd name="T56" fmla="*/ 0 w 391"/>
                    <a:gd name="T57" fmla="*/ 0 h 249"/>
                    <a:gd name="T58" fmla="*/ 0 w 391"/>
                    <a:gd name="T59" fmla="*/ 0 h 249"/>
                    <a:gd name="T60" fmla="*/ 0 w 391"/>
                    <a:gd name="T61" fmla="*/ 0 h 249"/>
                    <a:gd name="T62" fmla="*/ 0 w 391"/>
                    <a:gd name="T63" fmla="*/ 0 h 249"/>
                    <a:gd name="T64" fmla="*/ 0 w 391"/>
                    <a:gd name="T65" fmla="*/ 0 h 249"/>
                    <a:gd name="T66" fmla="*/ 0 w 391"/>
                    <a:gd name="T67" fmla="*/ 0 h 24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91"/>
                    <a:gd name="T103" fmla="*/ 0 h 249"/>
                    <a:gd name="T104" fmla="*/ 391 w 391"/>
                    <a:gd name="T105" fmla="*/ 249 h 24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91" h="249">
                      <a:moveTo>
                        <a:pt x="0" y="117"/>
                      </a:moveTo>
                      <a:lnTo>
                        <a:pt x="12" y="91"/>
                      </a:lnTo>
                      <a:lnTo>
                        <a:pt x="27" y="59"/>
                      </a:lnTo>
                      <a:lnTo>
                        <a:pt x="46" y="37"/>
                      </a:lnTo>
                      <a:lnTo>
                        <a:pt x="69" y="20"/>
                      </a:lnTo>
                      <a:lnTo>
                        <a:pt x="97" y="7"/>
                      </a:lnTo>
                      <a:lnTo>
                        <a:pt x="128" y="3"/>
                      </a:lnTo>
                      <a:lnTo>
                        <a:pt x="158" y="0"/>
                      </a:lnTo>
                      <a:lnTo>
                        <a:pt x="196" y="1"/>
                      </a:lnTo>
                      <a:lnTo>
                        <a:pt x="236" y="4"/>
                      </a:lnTo>
                      <a:lnTo>
                        <a:pt x="276" y="6"/>
                      </a:lnTo>
                      <a:lnTo>
                        <a:pt x="321" y="10"/>
                      </a:lnTo>
                      <a:lnTo>
                        <a:pt x="351" y="20"/>
                      </a:lnTo>
                      <a:lnTo>
                        <a:pt x="364" y="34"/>
                      </a:lnTo>
                      <a:lnTo>
                        <a:pt x="376" y="55"/>
                      </a:lnTo>
                      <a:lnTo>
                        <a:pt x="385" y="79"/>
                      </a:lnTo>
                      <a:lnTo>
                        <a:pt x="389" y="111"/>
                      </a:lnTo>
                      <a:lnTo>
                        <a:pt x="391" y="147"/>
                      </a:lnTo>
                      <a:lnTo>
                        <a:pt x="385" y="182"/>
                      </a:lnTo>
                      <a:lnTo>
                        <a:pt x="372" y="211"/>
                      </a:lnTo>
                      <a:lnTo>
                        <a:pt x="354" y="229"/>
                      </a:lnTo>
                      <a:lnTo>
                        <a:pt x="336" y="240"/>
                      </a:lnTo>
                      <a:lnTo>
                        <a:pt x="309" y="247"/>
                      </a:lnTo>
                      <a:lnTo>
                        <a:pt x="282" y="249"/>
                      </a:lnTo>
                      <a:lnTo>
                        <a:pt x="257" y="247"/>
                      </a:lnTo>
                      <a:lnTo>
                        <a:pt x="230" y="222"/>
                      </a:lnTo>
                      <a:lnTo>
                        <a:pt x="212" y="201"/>
                      </a:lnTo>
                      <a:lnTo>
                        <a:pt x="184" y="180"/>
                      </a:lnTo>
                      <a:lnTo>
                        <a:pt x="158" y="164"/>
                      </a:lnTo>
                      <a:lnTo>
                        <a:pt x="128" y="146"/>
                      </a:lnTo>
                      <a:lnTo>
                        <a:pt x="99" y="135"/>
                      </a:lnTo>
                      <a:lnTo>
                        <a:pt x="76" y="128"/>
                      </a:lnTo>
                      <a:lnTo>
                        <a:pt x="54" y="126"/>
                      </a:lnTo>
                      <a:lnTo>
                        <a:pt x="0" y="117"/>
                      </a:lnTo>
                      <a:close/>
                    </a:path>
                  </a:pathLst>
                </a:custGeom>
                <a:solidFill>
                  <a:srgbClr val="FFC0C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sp>
          <p:nvSpPr>
            <p:cNvPr id="11277" name="Freeform 87"/>
            <p:cNvSpPr>
              <a:spLocks/>
            </p:cNvSpPr>
            <p:nvPr/>
          </p:nvSpPr>
          <p:spPr bwMode="auto">
            <a:xfrm>
              <a:off x="628" y="2328"/>
              <a:ext cx="4704" cy="386"/>
            </a:xfrm>
            <a:custGeom>
              <a:avLst/>
              <a:gdLst>
                <a:gd name="T0" fmla="*/ 0 w 4704"/>
                <a:gd name="T1" fmla="*/ 72 h 386"/>
                <a:gd name="T2" fmla="*/ 303 w 4704"/>
                <a:gd name="T3" fmla="*/ 195 h 386"/>
                <a:gd name="T4" fmla="*/ 917 w 4704"/>
                <a:gd name="T5" fmla="*/ 38 h 386"/>
                <a:gd name="T6" fmla="*/ 1703 w 4704"/>
                <a:gd name="T7" fmla="*/ 368 h 386"/>
                <a:gd name="T8" fmla="*/ 2348 w 4704"/>
                <a:gd name="T9" fmla="*/ 286 h 386"/>
                <a:gd name="T10" fmla="*/ 3240 w 4704"/>
                <a:gd name="T11" fmla="*/ 0 h 386"/>
                <a:gd name="T12" fmla="*/ 3912 w 4704"/>
                <a:gd name="T13" fmla="*/ 386 h 386"/>
                <a:gd name="T14" fmla="*/ 4430 w 4704"/>
                <a:gd name="T15" fmla="*/ 95 h 386"/>
                <a:gd name="T16" fmla="*/ 4704 w 4704"/>
                <a:gd name="T17" fmla="*/ 120 h 38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704"/>
                <a:gd name="T28" fmla="*/ 0 h 386"/>
                <a:gd name="T29" fmla="*/ 4704 w 4704"/>
                <a:gd name="T30" fmla="*/ 386 h 38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704" h="386">
                  <a:moveTo>
                    <a:pt x="0" y="72"/>
                  </a:moveTo>
                  <a:lnTo>
                    <a:pt x="303" y="195"/>
                  </a:lnTo>
                  <a:lnTo>
                    <a:pt x="917" y="38"/>
                  </a:lnTo>
                  <a:lnTo>
                    <a:pt x="1703" y="368"/>
                  </a:lnTo>
                  <a:lnTo>
                    <a:pt x="2348" y="286"/>
                  </a:lnTo>
                  <a:lnTo>
                    <a:pt x="3240" y="0"/>
                  </a:lnTo>
                  <a:lnTo>
                    <a:pt x="3912" y="386"/>
                  </a:lnTo>
                  <a:lnTo>
                    <a:pt x="4430" y="95"/>
                  </a:lnTo>
                  <a:lnTo>
                    <a:pt x="4704" y="120"/>
                  </a:lnTo>
                </a:path>
              </a:pathLst>
            </a:custGeom>
            <a:noFill/>
            <a:ln w="5715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1278" name="Group 88"/>
            <p:cNvGrpSpPr>
              <a:grpSpLocks/>
            </p:cNvGrpSpPr>
            <p:nvPr/>
          </p:nvGrpSpPr>
          <p:grpSpPr bwMode="auto">
            <a:xfrm>
              <a:off x="3796" y="2256"/>
              <a:ext cx="144" cy="144"/>
              <a:chOff x="3024" y="816"/>
              <a:chExt cx="144" cy="144"/>
            </a:xfrm>
          </p:grpSpPr>
          <p:sp>
            <p:nvSpPr>
              <p:cNvPr id="11349" name="Rectangle 89"/>
              <p:cNvSpPr>
                <a:spLocks noChangeArrowheads="1"/>
              </p:cNvSpPr>
              <p:nvPr/>
            </p:nvSpPr>
            <p:spPr bwMode="auto">
              <a:xfrm>
                <a:off x="3024" y="816"/>
                <a:ext cx="144" cy="144"/>
              </a:xfrm>
              <a:prstGeom prst="rect">
                <a:avLst/>
              </a:prstGeom>
              <a:solidFill>
                <a:schemeClr val="accent1"/>
              </a:solidFill>
              <a:ln w="28575">
                <a:solidFill>
                  <a:schemeClr val="bg2"/>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50" name="Line 90"/>
              <p:cNvSpPr>
                <a:spLocks noChangeShapeType="1"/>
              </p:cNvSpPr>
              <p:nvPr/>
            </p:nvSpPr>
            <p:spPr bwMode="auto">
              <a:xfrm>
                <a:off x="3024" y="816"/>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51" name="Line 91"/>
              <p:cNvSpPr>
                <a:spLocks noChangeShapeType="1"/>
              </p:cNvSpPr>
              <p:nvPr/>
            </p:nvSpPr>
            <p:spPr bwMode="auto">
              <a:xfrm rot="-5400000">
                <a:off x="3020" y="820"/>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279" name="Group 92"/>
            <p:cNvGrpSpPr>
              <a:grpSpLocks/>
            </p:cNvGrpSpPr>
            <p:nvPr/>
          </p:nvGrpSpPr>
          <p:grpSpPr bwMode="auto">
            <a:xfrm>
              <a:off x="2876" y="2538"/>
              <a:ext cx="144" cy="144"/>
              <a:chOff x="3024" y="816"/>
              <a:chExt cx="144" cy="144"/>
            </a:xfrm>
          </p:grpSpPr>
          <p:sp>
            <p:nvSpPr>
              <p:cNvPr id="11346" name="Rectangle 93"/>
              <p:cNvSpPr>
                <a:spLocks noChangeArrowheads="1"/>
              </p:cNvSpPr>
              <p:nvPr/>
            </p:nvSpPr>
            <p:spPr bwMode="auto">
              <a:xfrm>
                <a:off x="3024" y="816"/>
                <a:ext cx="144" cy="144"/>
              </a:xfrm>
              <a:prstGeom prst="rect">
                <a:avLst/>
              </a:prstGeom>
              <a:solidFill>
                <a:schemeClr val="accent1"/>
              </a:solidFill>
              <a:ln w="28575">
                <a:solidFill>
                  <a:schemeClr val="bg2"/>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47" name="Line 94"/>
              <p:cNvSpPr>
                <a:spLocks noChangeShapeType="1"/>
              </p:cNvSpPr>
              <p:nvPr/>
            </p:nvSpPr>
            <p:spPr bwMode="auto">
              <a:xfrm>
                <a:off x="3024" y="816"/>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48" name="Line 95"/>
              <p:cNvSpPr>
                <a:spLocks noChangeShapeType="1"/>
              </p:cNvSpPr>
              <p:nvPr/>
            </p:nvSpPr>
            <p:spPr bwMode="auto">
              <a:xfrm rot="-5400000">
                <a:off x="3020" y="820"/>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280" name="Group 96"/>
            <p:cNvGrpSpPr>
              <a:grpSpLocks/>
            </p:cNvGrpSpPr>
            <p:nvPr/>
          </p:nvGrpSpPr>
          <p:grpSpPr bwMode="auto">
            <a:xfrm>
              <a:off x="1468" y="2296"/>
              <a:ext cx="144" cy="144"/>
              <a:chOff x="3024" y="816"/>
              <a:chExt cx="144" cy="144"/>
            </a:xfrm>
          </p:grpSpPr>
          <p:sp>
            <p:nvSpPr>
              <p:cNvPr id="11343" name="Rectangle 97"/>
              <p:cNvSpPr>
                <a:spLocks noChangeArrowheads="1"/>
              </p:cNvSpPr>
              <p:nvPr/>
            </p:nvSpPr>
            <p:spPr bwMode="auto">
              <a:xfrm>
                <a:off x="3024" y="816"/>
                <a:ext cx="144" cy="144"/>
              </a:xfrm>
              <a:prstGeom prst="rect">
                <a:avLst/>
              </a:prstGeom>
              <a:solidFill>
                <a:schemeClr val="accent1"/>
              </a:solidFill>
              <a:ln w="28575">
                <a:solidFill>
                  <a:schemeClr val="bg2"/>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44" name="Line 98"/>
              <p:cNvSpPr>
                <a:spLocks noChangeShapeType="1"/>
              </p:cNvSpPr>
              <p:nvPr/>
            </p:nvSpPr>
            <p:spPr bwMode="auto">
              <a:xfrm>
                <a:off x="3024" y="816"/>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45" name="Line 99"/>
              <p:cNvSpPr>
                <a:spLocks noChangeShapeType="1"/>
              </p:cNvSpPr>
              <p:nvPr/>
            </p:nvSpPr>
            <p:spPr bwMode="auto">
              <a:xfrm rot="-5400000">
                <a:off x="3020" y="820"/>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281" name="Group 100"/>
            <p:cNvGrpSpPr>
              <a:grpSpLocks/>
            </p:cNvGrpSpPr>
            <p:nvPr/>
          </p:nvGrpSpPr>
          <p:grpSpPr bwMode="auto">
            <a:xfrm>
              <a:off x="4996" y="2352"/>
              <a:ext cx="144" cy="144"/>
              <a:chOff x="3024" y="816"/>
              <a:chExt cx="144" cy="144"/>
            </a:xfrm>
          </p:grpSpPr>
          <p:sp>
            <p:nvSpPr>
              <p:cNvPr id="11340" name="Rectangle 101"/>
              <p:cNvSpPr>
                <a:spLocks noChangeArrowheads="1"/>
              </p:cNvSpPr>
              <p:nvPr/>
            </p:nvSpPr>
            <p:spPr bwMode="auto">
              <a:xfrm>
                <a:off x="3024" y="816"/>
                <a:ext cx="144" cy="144"/>
              </a:xfrm>
              <a:prstGeom prst="rect">
                <a:avLst/>
              </a:prstGeom>
              <a:solidFill>
                <a:schemeClr val="accent1"/>
              </a:solidFill>
              <a:ln w="28575">
                <a:solidFill>
                  <a:schemeClr val="bg2"/>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41" name="Line 102"/>
              <p:cNvSpPr>
                <a:spLocks noChangeShapeType="1"/>
              </p:cNvSpPr>
              <p:nvPr/>
            </p:nvSpPr>
            <p:spPr bwMode="auto">
              <a:xfrm>
                <a:off x="3024" y="816"/>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42" name="Line 103"/>
              <p:cNvSpPr>
                <a:spLocks noChangeShapeType="1"/>
              </p:cNvSpPr>
              <p:nvPr/>
            </p:nvSpPr>
            <p:spPr bwMode="auto">
              <a:xfrm rot="-5400000">
                <a:off x="3020" y="820"/>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282" name="Group 104"/>
            <p:cNvGrpSpPr>
              <a:grpSpLocks/>
            </p:cNvGrpSpPr>
            <p:nvPr/>
          </p:nvGrpSpPr>
          <p:grpSpPr bwMode="auto">
            <a:xfrm>
              <a:off x="4468" y="2640"/>
              <a:ext cx="144" cy="144"/>
              <a:chOff x="3024" y="816"/>
              <a:chExt cx="144" cy="144"/>
            </a:xfrm>
          </p:grpSpPr>
          <p:sp>
            <p:nvSpPr>
              <p:cNvPr id="11337" name="Rectangle 105"/>
              <p:cNvSpPr>
                <a:spLocks noChangeArrowheads="1"/>
              </p:cNvSpPr>
              <p:nvPr/>
            </p:nvSpPr>
            <p:spPr bwMode="auto">
              <a:xfrm>
                <a:off x="3024" y="816"/>
                <a:ext cx="144" cy="144"/>
              </a:xfrm>
              <a:prstGeom prst="rect">
                <a:avLst/>
              </a:prstGeom>
              <a:solidFill>
                <a:schemeClr val="accent1"/>
              </a:solidFill>
              <a:ln w="28575">
                <a:solidFill>
                  <a:schemeClr val="bg2"/>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38" name="Line 106"/>
              <p:cNvSpPr>
                <a:spLocks noChangeShapeType="1"/>
              </p:cNvSpPr>
              <p:nvPr/>
            </p:nvSpPr>
            <p:spPr bwMode="auto">
              <a:xfrm>
                <a:off x="3024" y="816"/>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39" name="Line 107"/>
              <p:cNvSpPr>
                <a:spLocks noChangeShapeType="1"/>
              </p:cNvSpPr>
              <p:nvPr/>
            </p:nvSpPr>
            <p:spPr bwMode="auto">
              <a:xfrm rot="-5400000">
                <a:off x="3020" y="820"/>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283" name="Group 108"/>
            <p:cNvGrpSpPr>
              <a:grpSpLocks/>
            </p:cNvGrpSpPr>
            <p:nvPr/>
          </p:nvGrpSpPr>
          <p:grpSpPr bwMode="auto">
            <a:xfrm>
              <a:off x="2254" y="2617"/>
              <a:ext cx="144" cy="144"/>
              <a:chOff x="3024" y="816"/>
              <a:chExt cx="144" cy="144"/>
            </a:xfrm>
          </p:grpSpPr>
          <p:sp>
            <p:nvSpPr>
              <p:cNvPr id="11334" name="Rectangle 109"/>
              <p:cNvSpPr>
                <a:spLocks noChangeArrowheads="1"/>
              </p:cNvSpPr>
              <p:nvPr/>
            </p:nvSpPr>
            <p:spPr bwMode="auto">
              <a:xfrm>
                <a:off x="3024" y="816"/>
                <a:ext cx="144" cy="144"/>
              </a:xfrm>
              <a:prstGeom prst="rect">
                <a:avLst/>
              </a:prstGeom>
              <a:solidFill>
                <a:schemeClr val="accent1"/>
              </a:solidFill>
              <a:ln w="28575">
                <a:solidFill>
                  <a:schemeClr val="bg2"/>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35" name="Line 110"/>
              <p:cNvSpPr>
                <a:spLocks noChangeShapeType="1"/>
              </p:cNvSpPr>
              <p:nvPr/>
            </p:nvSpPr>
            <p:spPr bwMode="auto">
              <a:xfrm>
                <a:off x="3024" y="816"/>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36" name="Line 111"/>
              <p:cNvSpPr>
                <a:spLocks noChangeShapeType="1"/>
              </p:cNvSpPr>
              <p:nvPr/>
            </p:nvSpPr>
            <p:spPr bwMode="auto">
              <a:xfrm rot="-5400000">
                <a:off x="3020" y="820"/>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1284" name="Freeform 112"/>
            <p:cNvSpPr>
              <a:spLocks/>
            </p:cNvSpPr>
            <p:nvPr/>
          </p:nvSpPr>
          <p:spPr bwMode="auto">
            <a:xfrm>
              <a:off x="504" y="2260"/>
              <a:ext cx="4972" cy="404"/>
            </a:xfrm>
            <a:custGeom>
              <a:avLst/>
              <a:gdLst>
                <a:gd name="T0" fmla="*/ 0 w 4972"/>
                <a:gd name="T1" fmla="*/ 0 h 404"/>
                <a:gd name="T2" fmla="*/ 436 w 4972"/>
                <a:gd name="T3" fmla="*/ 182 h 404"/>
                <a:gd name="T4" fmla="*/ 1084 w 4972"/>
                <a:gd name="T5" fmla="*/ 92 h 404"/>
                <a:gd name="T6" fmla="*/ 1845 w 4972"/>
                <a:gd name="T7" fmla="*/ 372 h 404"/>
                <a:gd name="T8" fmla="*/ 2472 w 4972"/>
                <a:gd name="T9" fmla="*/ 282 h 404"/>
                <a:gd name="T10" fmla="*/ 3340 w 4972"/>
                <a:gd name="T11" fmla="*/ 44 h 404"/>
                <a:gd name="T12" fmla="*/ 4000 w 4972"/>
                <a:gd name="T13" fmla="*/ 327 h 404"/>
                <a:gd name="T14" fmla="*/ 4540 w 4972"/>
                <a:gd name="T15" fmla="*/ 140 h 404"/>
                <a:gd name="T16" fmla="*/ 4780 w 4972"/>
                <a:gd name="T17" fmla="*/ 140 h 404"/>
                <a:gd name="T18" fmla="*/ 4972 w 4972"/>
                <a:gd name="T19" fmla="*/ 44 h 4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72"/>
                <a:gd name="T31" fmla="*/ 0 h 404"/>
                <a:gd name="T32" fmla="*/ 4972 w 4972"/>
                <a:gd name="T33" fmla="*/ 404 h 4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72" h="404">
                  <a:moveTo>
                    <a:pt x="0" y="0"/>
                  </a:moveTo>
                  <a:cubicBezTo>
                    <a:pt x="73" y="30"/>
                    <a:pt x="255" y="167"/>
                    <a:pt x="436" y="182"/>
                  </a:cubicBezTo>
                  <a:cubicBezTo>
                    <a:pt x="617" y="197"/>
                    <a:pt x="849" y="60"/>
                    <a:pt x="1084" y="92"/>
                  </a:cubicBezTo>
                  <a:cubicBezTo>
                    <a:pt x="1319" y="124"/>
                    <a:pt x="1614" y="340"/>
                    <a:pt x="1845" y="372"/>
                  </a:cubicBezTo>
                  <a:cubicBezTo>
                    <a:pt x="2076" y="404"/>
                    <a:pt x="2223" y="337"/>
                    <a:pt x="2472" y="282"/>
                  </a:cubicBezTo>
                  <a:cubicBezTo>
                    <a:pt x="2721" y="227"/>
                    <a:pt x="3085" y="36"/>
                    <a:pt x="3340" y="44"/>
                  </a:cubicBezTo>
                  <a:cubicBezTo>
                    <a:pt x="3595" y="52"/>
                    <a:pt x="3800" y="311"/>
                    <a:pt x="4000" y="327"/>
                  </a:cubicBezTo>
                  <a:cubicBezTo>
                    <a:pt x="4200" y="343"/>
                    <a:pt x="4410" y="171"/>
                    <a:pt x="4540" y="140"/>
                  </a:cubicBezTo>
                  <a:cubicBezTo>
                    <a:pt x="4670" y="109"/>
                    <a:pt x="4708" y="156"/>
                    <a:pt x="4780" y="140"/>
                  </a:cubicBezTo>
                  <a:cubicBezTo>
                    <a:pt x="4852" y="124"/>
                    <a:pt x="4912" y="84"/>
                    <a:pt x="4972" y="44"/>
                  </a:cubicBezTo>
                </a:path>
              </a:pathLst>
            </a:custGeom>
            <a:noFill/>
            <a:ln w="57150">
              <a:solidFill>
                <a:srgbClr val="3366FF"/>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285" name="Freeform 113"/>
            <p:cNvSpPr>
              <a:spLocks/>
            </p:cNvSpPr>
            <p:nvPr/>
          </p:nvSpPr>
          <p:spPr bwMode="auto">
            <a:xfrm>
              <a:off x="504" y="2252"/>
              <a:ext cx="4972" cy="404"/>
            </a:xfrm>
            <a:custGeom>
              <a:avLst/>
              <a:gdLst>
                <a:gd name="T0" fmla="*/ 0 w 4972"/>
                <a:gd name="T1" fmla="*/ 0 h 404"/>
                <a:gd name="T2" fmla="*/ 436 w 4972"/>
                <a:gd name="T3" fmla="*/ 182 h 404"/>
                <a:gd name="T4" fmla="*/ 1084 w 4972"/>
                <a:gd name="T5" fmla="*/ 92 h 404"/>
                <a:gd name="T6" fmla="*/ 1845 w 4972"/>
                <a:gd name="T7" fmla="*/ 372 h 404"/>
                <a:gd name="T8" fmla="*/ 2472 w 4972"/>
                <a:gd name="T9" fmla="*/ 282 h 404"/>
                <a:gd name="T10" fmla="*/ 3340 w 4972"/>
                <a:gd name="T11" fmla="*/ 44 h 404"/>
                <a:gd name="T12" fmla="*/ 4000 w 4972"/>
                <a:gd name="T13" fmla="*/ 327 h 404"/>
                <a:gd name="T14" fmla="*/ 4540 w 4972"/>
                <a:gd name="T15" fmla="*/ 140 h 404"/>
                <a:gd name="T16" fmla="*/ 4780 w 4972"/>
                <a:gd name="T17" fmla="*/ 140 h 404"/>
                <a:gd name="T18" fmla="*/ 4972 w 4972"/>
                <a:gd name="T19" fmla="*/ 44 h 4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72"/>
                <a:gd name="T31" fmla="*/ 0 h 404"/>
                <a:gd name="T32" fmla="*/ 4972 w 4972"/>
                <a:gd name="T33" fmla="*/ 404 h 4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72" h="404">
                  <a:moveTo>
                    <a:pt x="0" y="0"/>
                  </a:moveTo>
                  <a:cubicBezTo>
                    <a:pt x="73" y="30"/>
                    <a:pt x="255" y="167"/>
                    <a:pt x="436" y="182"/>
                  </a:cubicBezTo>
                  <a:cubicBezTo>
                    <a:pt x="617" y="197"/>
                    <a:pt x="849" y="60"/>
                    <a:pt x="1084" y="92"/>
                  </a:cubicBezTo>
                  <a:cubicBezTo>
                    <a:pt x="1319" y="124"/>
                    <a:pt x="1614" y="340"/>
                    <a:pt x="1845" y="372"/>
                  </a:cubicBezTo>
                  <a:cubicBezTo>
                    <a:pt x="2076" y="404"/>
                    <a:pt x="2223" y="337"/>
                    <a:pt x="2472" y="282"/>
                  </a:cubicBezTo>
                  <a:cubicBezTo>
                    <a:pt x="2721" y="227"/>
                    <a:pt x="3085" y="36"/>
                    <a:pt x="3340" y="44"/>
                  </a:cubicBezTo>
                  <a:cubicBezTo>
                    <a:pt x="3595" y="52"/>
                    <a:pt x="3800" y="311"/>
                    <a:pt x="4000" y="327"/>
                  </a:cubicBezTo>
                  <a:cubicBezTo>
                    <a:pt x="4200" y="343"/>
                    <a:pt x="4410" y="171"/>
                    <a:pt x="4540" y="140"/>
                  </a:cubicBezTo>
                  <a:cubicBezTo>
                    <a:pt x="4670" y="109"/>
                    <a:pt x="4708" y="156"/>
                    <a:pt x="4780" y="140"/>
                  </a:cubicBezTo>
                  <a:cubicBezTo>
                    <a:pt x="4852" y="124"/>
                    <a:pt x="4912" y="84"/>
                    <a:pt x="4972" y="44"/>
                  </a:cubicBezTo>
                </a:path>
              </a:pathLst>
            </a:custGeom>
            <a:noFill/>
            <a:ln w="57150">
              <a:solidFill>
                <a:srgbClr val="3366FF"/>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286" name="Freeform 114"/>
            <p:cNvSpPr>
              <a:spLocks/>
            </p:cNvSpPr>
            <p:nvPr/>
          </p:nvSpPr>
          <p:spPr bwMode="auto">
            <a:xfrm>
              <a:off x="504" y="2244"/>
              <a:ext cx="4972" cy="404"/>
            </a:xfrm>
            <a:custGeom>
              <a:avLst/>
              <a:gdLst>
                <a:gd name="T0" fmla="*/ 0 w 4972"/>
                <a:gd name="T1" fmla="*/ 0 h 404"/>
                <a:gd name="T2" fmla="*/ 436 w 4972"/>
                <a:gd name="T3" fmla="*/ 182 h 404"/>
                <a:gd name="T4" fmla="*/ 1084 w 4972"/>
                <a:gd name="T5" fmla="*/ 92 h 404"/>
                <a:gd name="T6" fmla="*/ 1845 w 4972"/>
                <a:gd name="T7" fmla="*/ 372 h 404"/>
                <a:gd name="T8" fmla="*/ 2472 w 4972"/>
                <a:gd name="T9" fmla="*/ 282 h 404"/>
                <a:gd name="T10" fmla="*/ 3340 w 4972"/>
                <a:gd name="T11" fmla="*/ 44 h 404"/>
                <a:gd name="T12" fmla="*/ 4000 w 4972"/>
                <a:gd name="T13" fmla="*/ 327 h 404"/>
                <a:gd name="T14" fmla="*/ 4540 w 4972"/>
                <a:gd name="T15" fmla="*/ 140 h 404"/>
                <a:gd name="T16" fmla="*/ 4780 w 4972"/>
                <a:gd name="T17" fmla="*/ 140 h 404"/>
                <a:gd name="T18" fmla="*/ 4972 w 4972"/>
                <a:gd name="T19" fmla="*/ 44 h 4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72"/>
                <a:gd name="T31" fmla="*/ 0 h 404"/>
                <a:gd name="T32" fmla="*/ 4972 w 4972"/>
                <a:gd name="T33" fmla="*/ 404 h 4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72" h="404">
                  <a:moveTo>
                    <a:pt x="0" y="0"/>
                  </a:moveTo>
                  <a:cubicBezTo>
                    <a:pt x="73" y="30"/>
                    <a:pt x="255" y="167"/>
                    <a:pt x="436" y="182"/>
                  </a:cubicBezTo>
                  <a:cubicBezTo>
                    <a:pt x="617" y="197"/>
                    <a:pt x="849" y="60"/>
                    <a:pt x="1084" y="92"/>
                  </a:cubicBezTo>
                  <a:cubicBezTo>
                    <a:pt x="1319" y="124"/>
                    <a:pt x="1614" y="340"/>
                    <a:pt x="1845" y="372"/>
                  </a:cubicBezTo>
                  <a:cubicBezTo>
                    <a:pt x="2076" y="404"/>
                    <a:pt x="2223" y="337"/>
                    <a:pt x="2472" y="282"/>
                  </a:cubicBezTo>
                  <a:cubicBezTo>
                    <a:pt x="2721" y="227"/>
                    <a:pt x="3085" y="36"/>
                    <a:pt x="3340" y="44"/>
                  </a:cubicBezTo>
                  <a:cubicBezTo>
                    <a:pt x="3595" y="52"/>
                    <a:pt x="3800" y="311"/>
                    <a:pt x="4000" y="327"/>
                  </a:cubicBezTo>
                  <a:cubicBezTo>
                    <a:pt x="4200" y="343"/>
                    <a:pt x="4410" y="171"/>
                    <a:pt x="4540" y="140"/>
                  </a:cubicBezTo>
                  <a:cubicBezTo>
                    <a:pt x="4670" y="109"/>
                    <a:pt x="4708" y="156"/>
                    <a:pt x="4780" y="140"/>
                  </a:cubicBezTo>
                  <a:cubicBezTo>
                    <a:pt x="4852" y="124"/>
                    <a:pt x="4912" y="84"/>
                    <a:pt x="4972" y="44"/>
                  </a:cubicBezTo>
                </a:path>
              </a:pathLst>
            </a:custGeom>
            <a:noFill/>
            <a:ln w="57150">
              <a:solidFill>
                <a:srgbClr val="3366FF"/>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287" name="Freeform 115"/>
            <p:cNvSpPr>
              <a:spLocks/>
            </p:cNvSpPr>
            <p:nvPr/>
          </p:nvSpPr>
          <p:spPr bwMode="auto">
            <a:xfrm>
              <a:off x="504" y="2236"/>
              <a:ext cx="4972" cy="404"/>
            </a:xfrm>
            <a:custGeom>
              <a:avLst/>
              <a:gdLst>
                <a:gd name="T0" fmla="*/ 0 w 4972"/>
                <a:gd name="T1" fmla="*/ 0 h 404"/>
                <a:gd name="T2" fmla="*/ 436 w 4972"/>
                <a:gd name="T3" fmla="*/ 182 h 404"/>
                <a:gd name="T4" fmla="*/ 1084 w 4972"/>
                <a:gd name="T5" fmla="*/ 92 h 404"/>
                <a:gd name="T6" fmla="*/ 1845 w 4972"/>
                <a:gd name="T7" fmla="*/ 372 h 404"/>
                <a:gd name="T8" fmla="*/ 2472 w 4972"/>
                <a:gd name="T9" fmla="*/ 282 h 404"/>
                <a:gd name="T10" fmla="*/ 3340 w 4972"/>
                <a:gd name="T11" fmla="*/ 44 h 404"/>
                <a:gd name="T12" fmla="*/ 4000 w 4972"/>
                <a:gd name="T13" fmla="*/ 327 h 404"/>
                <a:gd name="T14" fmla="*/ 4540 w 4972"/>
                <a:gd name="T15" fmla="*/ 140 h 404"/>
                <a:gd name="T16" fmla="*/ 4780 w 4972"/>
                <a:gd name="T17" fmla="*/ 140 h 404"/>
                <a:gd name="T18" fmla="*/ 4972 w 4972"/>
                <a:gd name="T19" fmla="*/ 44 h 4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72"/>
                <a:gd name="T31" fmla="*/ 0 h 404"/>
                <a:gd name="T32" fmla="*/ 4972 w 4972"/>
                <a:gd name="T33" fmla="*/ 404 h 4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72" h="404">
                  <a:moveTo>
                    <a:pt x="0" y="0"/>
                  </a:moveTo>
                  <a:cubicBezTo>
                    <a:pt x="73" y="30"/>
                    <a:pt x="255" y="167"/>
                    <a:pt x="436" y="182"/>
                  </a:cubicBezTo>
                  <a:cubicBezTo>
                    <a:pt x="617" y="197"/>
                    <a:pt x="849" y="60"/>
                    <a:pt x="1084" y="92"/>
                  </a:cubicBezTo>
                  <a:cubicBezTo>
                    <a:pt x="1319" y="124"/>
                    <a:pt x="1614" y="340"/>
                    <a:pt x="1845" y="372"/>
                  </a:cubicBezTo>
                  <a:cubicBezTo>
                    <a:pt x="2076" y="404"/>
                    <a:pt x="2223" y="337"/>
                    <a:pt x="2472" y="282"/>
                  </a:cubicBezTo>
                  <a:cubicBezTo>
                    <a:pt x="2721" y="227"/>
                    <a:pt x="3085" y="36"/>
                    <a:pt x="3340" y="44"/>
                  </a:cubicBezTo>
                  <a:cubicBezTo>
                    <a:pt x="3595" y="52"/>
                    <a:pt x="3800" y="311"/>
                    <a:pt x="4000" y="327"/>
                  </a:cubicBezTo>
                  <a:cubicBezTo>
                    <a:pt x="4200" y="343"/>
                    <a:pt x="4410" y="171"/>
                    <a:pt x="4540" y="140"/>
                  </a:cubicBezTo>
                  <a:cubicBezTo>
                    <a:pt x="4670" y="109"/>
                    <a:pt x="4708" y="156"/>
                    <a:pt x="4780" y="140"/>
                  </a:cubicBezTo>
                  <a:cubicBezTo>
                    <a:pt x="4852" y="124"/>
                    <a:pt x="4912" y="84"/>
                    <a:pt x="4972" y="44"/>
                  </a:cubicBezTo>
                </a:path>
              </a:pathLst>
            </a:custGeom>
            <a:noFill/>
            <a:ln w="57150">
              <a:solidFill>
                <a:srgbClr val="3366FF"/>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288" name="Line 116"/>
            <p:cNvSpPr>
              <a:spLocks noChangeShapeType="1"/>
            </p:cNvSpPr>
            <p:nvPr/>
          </p:nvSpPr>
          <p:spPr bwMode="auto">
            <a:xfrm flipV="1">
              <a:off x="1614" y="2703"/>
              <a:ext cx="726"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9" name="Freeform 117"/>
            <p:cNvSpPr>
              <a:spLocks/>
            </p:cNvSpPr>
            <p:nvPr/>
          </p:nvSpPr>
          <p:spPr bwMode="auto">
            <a:xfrm>
              <a:off x="504" y="2228"/>
              <a:ext cx="4972" cy="404"/>
            </a:xfrm>
            <a:custGeom>
              <a:avLst/>
              <a:gdLst>
                <a:gd name="T0" fmla="*/ 0 w 4972"/>
                <a:gd name="T1" fmla="*/ 0 h 404"/>
                <a:gd name="T2" fmla="*/ 436 w 4972"/>
                <a:gd name="T3" fmla="*/ 182 h 404"/>
                <a:gd name="T4" fmla="*/ 1084 w 4972"/>
                <a:gd name="T5" fmla="*/ 92 h 404"/>
                <a:gd name="T6" fmla="*/ 1845 w 4972"/>
                <a:gd name="T7" fmla="*/ 372 h 404"/>
                <a:gd name="T8" fmla="*/ 2472 w 4972"/>
                <a:gd name="T9" fmla="*/ 282 h 404"/>
                <a:gd name="T10" fmla="*/ 3340 w 4972"/>
                <a:gd name="T11" fmla="*/ 44 h 404"/>
                <a:gd name="T12" fmla="*/ 4000 w 4972"/>
                <a:gd name="T13" fmla="*/ 327 h 404"/>
                <a:gd name="T14" fmla="*/ 4540 w 4972"/>
                <a:gd name="T15" fmla="*/ 140 h 404"/>
                <a:gd name="T16" fmla="*/ 4780 w 4972"/>
                <a:gd name="T17" fmla="*/ 140 h 404"/>
                <a:gd name="T18" fmla="*/ 4972 w 4972"/>
                <a:gd name="T19" fmla="*/ 44 h 4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72"/>
                <a:gd name="T31" fmla="*/ 0 h 404"/>
                <a:gd name="T32" fmla="*/ 4972 w 4972"/>
                <a:gd name="T33" fmla="*/ 404 h 4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72" h="404">
                  <a:moveTo>
                    <a:pt x="0" y="0"/>
                  </a:moveTo>
                  <a:cubicBezTo>
                    <a:pt x="73" y="30"/>
                    <a:pt x="255" y="167"/>
                    <a:pt x="436" y="182"/>
                  </a:cubicBezTo>
                  <a:cubicBezTo>
                    <a:pt x="617" y="197"/>
                    <a:pt x="849" y="60"/>
                    <a:pt x="1084" y="92"/>
                  </a:cubicBezTo>
                  <a:cubicBezTo>
                    <a:pt x="1319" y="124"/>
                    <a:pt x="1614" y="340"/>
                    <a:pt x="1845" y="372"/>
                  </a:cubicBezTo>
                  <a:cubicBezTo>
                    <a:pt x="2076" y="404"/>
                    <a:pt x="2223" y="337"/>
                    <a:pt x="2472" y="282"/>
                  </a:cubicBezTo>
                  <a:cubicBezTo>
                    <a:pt x="2721" y="227"/>
                    <a:pt x="3085" y="36"/>
                    <a:pt x="3340" y="44"/>
                  </a:cubicBezTo>
                  <a:cubicBezTo>
                    <a:pt x="3595" y="52"/>
                    <a:pt x="3800" y="311"/>
                    <a:pt x="4000" y="327"/>
                  </a:cubicBezTo>
                  <a:cubicBezTo>
                    <a:pt x="4200" y="343"/>
                    <a:pt x="4410" y="171"/>
                    <a:pt x="4540" y="140"/>
                  </a:cubicBezTo>
                  <a:cubicBezTo>
                    <a:pt x="4670" y="109"/>
                    <a:pt x="4708" y="156"/>
                    <a:pt x="4780" y="140"/>
                  </a:cubicBezTo>
                  <a:cubicBezTo>
                    <a:pt x="4852" y="124"/>
                    <a:pt x="4912" y="84"/>
                    <a:pt x="4972" y="44"/>
                  </a:cubicBezTo>
                </a:path>
              </a:pathLst>
            </a:custGeom>
            <a:noFill/>
            <a:ln w="57150">
              <a:solidFill>
                <a:srgbClr val="3366FF"/>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290" name="Freeform 118"/>
            <p:cNvSpPr>
              <a:spLocks/>
            </p:cNvSpPr>
            <p:nvPr/>
          </p:nvSpPr>
          <p:spPr bwMode="auto">
            <a:xfrm>
              <a:off x="504" y="2256"/>
              <a:ext cx="4972" cy="404"/>
            </a:xfrm>
            <a:custGeom>
              <a:avLst/>
              <a:gdLst>
                <a:gd name="T0" fmla="*/ 0 w 4972"/>
                <a:gd name="T1" fmla="*/ 0 h 404"/>
                <a:gd name="T2" fmla="*/ 436 w 4972"/>
                <a:gd name="T3" fmla="*/ 182 h 404"/>
                <a:gd name="T4" fmla="*/ 1084 w 4972"/>
                <a:gd name="T5" fmla="*/ 92 h 404"/>
                <a:gd name="T6" fmla="*/ 1845 w 4972"/>
                <a:gd name="T7" fmla="*/ 372 h 404"/>
                <a:gd name="T8" fmla="*/ 2472 w 4972"/>
                <a:gd name="T9" fmla="*/ 282 h 404"/>
                <a:gd name="T10" fmla="*/ 3340 w 4972"/>
                <a:gd name="T11" fmla="*/ 44 h 404"/>
                <a:gd name="T12" fmla="*/ 4000 w 4972"/>
                <a:gd name="T13" fmla="*/ 327 h 404"/>
                <a:gd name="T14" fmla="*/ 4540 w 4972"/>
                <a:gd name="T15" fmla="*/ 140 h 404"/>
                <a:gd name="T16" fmla="*/ 4780 w 4972"/>
                <a:gd name="T17" fmla="*/ 140 h 404"/>
                <a:gd name="T18" fmla="*/ 4972 w 4972"/>
                <a:gd name="T19" fmla="*/ 44 h 4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72"/>
                <a:gd name="T31" fmla="*/ 0 h 404"/>
                <a:gd name="T32" fmla="*/ 4972 w 4972"/>
                <a:gd name="T33" fmla="*/ 404 h 4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72" h="404">
                  <a:moveTo>
                    <a:pt x="0" y="0"/>
                  </a:moveTo>
                  <a:cubicBezTo>
                    <a:pt x="73" y="30"/>
                    <a:pt x="255" y="167"/>
                    <a:pt x="436" y="182"/>
                  </a:cubicBezTo>
                  <a:cubicBezTo>
                    <a:pt x="617" y="197"/>
                    <a:pt x="849" y="60"/>
                    <a:pt x="1084" y="92"/>
                  </a:cubicBezTo>
                  <a:cubicBezTo>
                    <a:pt x="1319" y="124"/>
                    <a:pt x="1614" y="340"/>
                    <a:pt x="1845" y="372"/>
                  </a:cubicBezTo>
                  <a:cubicBezTo>
                    <a:pt x="2076" y="404"/>
                    <a:pt x="2223" y="337"/>
                    <a:pt x="2472" y="282"/>
                  </a:cubicBezTo>
                  <a:cubicBezTo>
                    <a:pt x="2721" y="227"/>
                    <a:pt x="3085" y="36"/>
                    <a:pt x="3340" y="44"/>
                  </a:cubicBezTo>
                  <a:cubicBezTo>
                    <a:pt x="3595" y="52"/>
                    <a:pt x="3800" y="311"/>
                    <a:pt x="4000" y="327"/>
                  </a:cubicBezTo>
                  <a:cubicBezTo>
                    <a:pt x="4200" y="343"/>
                    <a:pt x="4410" y="171"/>
                    <a:pt x="4540" y="140"/>
                  </a:cubicBezTo>
                  <a:cubicBezTo>
                    <a:pt x="4670" y="109"/>
                    <a:pt x="4708" y="156"/>
                    <a:pt x="4780" y="140"/>
                  </a:cubicBezTo>
                  <a:cubicBezTo>
                    <a:pt x="4852" y="124"/>
                    <a:pt x="4912" y="84"/>
                    <a:pt x="4972" y="44"/>
                  </a:cubicBezTo>
                </a:path>
              </a:pathLst>
            </a:custGeom>
            <a:noFill/>
            <a:ln w="57150">
              <a:solidFill>
                <a:srgbClr val="FFFF0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291" name="Freeform 119"/>
            <p:cNvSpPr>
              <a:spLocks/>
            </p:cNvSpPr>
            <p:nvPr/>
          </p:nvSpPr>
          <p:spPr bwMode="auto">
            <a:xfrm>
              <a:off x="504" y="2248"/>
              <a:ext cx="4972" cy="404"/>
            </a:xfrm>
            <a:custGeom>
              <a:avLst/>
              <a:gdLst>
                <a:gd name="T0" fmla="*/ 0 w 4972"/>
                <a:gd name="T1" fmla="*/ 0 h 404"/>
                <a:gd name="T2" fmla="*/ 436 w 4972"/>
                <a:gd name="T3" fmla="*/ 182 h 404"/>
                <a:gd name="T4" fmla="*/ 1084 w 4972"/>
                <a:gd name="T5" fmla="*/ 92 h 404"/>
                <a:gd name="T6" fmla="*/ 1845 w 4972"/>
                <a:gd name="T7" fmla="*/ 372 h 404"/>
                <a:gd name="T8" fmla="*/ 2472 w 4972"/>
                <a:gd name="T9" fmla="*/ 282 h 404"/>
                <a:gd name="T10" fmla="*/ 3340 w 4972"/>
                <a:gd name="T11" fmla="*/ 44 h 404"/>
                <a:gd name="T12" fmla="*/ 4000 w 4972"/>
                <a:gd name="T13" fmla="*/ 327 h 404"/>
                <a:gd name="T14" fmla="*/ 4540 w 4972"/>
                <a:gd name="T15" fmla="*/ 140 h 404"/>
                <a:gd name="T16" fmla="*/ 4780 w 4972"/>
                <a:gd name="T17" fmla="*/ 140 h 404"/>
                <a:gd name="T18" fmla="*/ 4972 w 4972"/>
                <a:gd name="T19" fmla="*/ 44 h 4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72"/>
                <a:gd name="T31" fmla="*/ 0 h 404"/>
                <a:gd name="T32" fmla="*/ 4972 w 4972"/>
                <a:gd name="T33" fmla="*/ 404 h 4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72" h="404">
                  <a:moveTo>
                    <a:pt x="0" y="0"/>
                  </a:moveTo>
                  <a:cubicBezTo>
                    <a:pt x="73" y="30"/>
                    <a:pt x="255" y="167"/>
                    <a:pt x="436" y="182"/>
                  </a:cubicBezTo>
                  <a:cubicBezTo>
                    <a:pt x="617" y="197"/>
                    <a:pt x="849" y="60"/>
                    <a:pt x="1084" y="92"/>
                  </a:cubicBezTo>
                  <a:cubicBezTo>
                    <a:pt x="1319" y="124"/>
                    <a:pt x="1614" y="340"/>
                    <a:pt x="1845" y="372"/>
                  </a:cubicBezTo>
                  <a:cubicBezTo>
                    <a:pt x="2076" y="404"/>
                    <a:pt x="2223" y="337"/>
                    <a:pt x="2472" y="282"/>
                  </a:cubicBezTo>
                  <a:cubicBezTo>
                    <a:pt x="2721" y="227"/>
                    <a:pt x="3085" y="36"/>
                    <a:pt x="3340" y="44"/>
                  </a:cubicBezTo>
                  <a:cubicBezTo>
                    <a:pt x="3595" y="52"/>
                    <a:pt x="3800" y="311"/>
                    <a:pt x="4000" y="327"/>
                  </a:cubicBezTo>
                  <a:cubicBezTo>
                    <a:pt x="4200" y="343"/>
                    <a:pt x="4410" y="171"/>
                    <a:pt x="4540" y="140"/>
                  </a:cubicBezTo>
                  <a:cubicBezTo>
                    <a:pt x="4670" y="109"/>
                    <a:pt x="4708" y="156"/>
                    <a:pt x="4780" y="140"/>
                  </a:cubicBezTo>
                  <a:cubicBezTo>
                    <a:pt x="4852" y="124"/>
                    <a:pt x="4912" y="84"/>
                    <a:pt x="4972" y="44"/>
                  </a:cubicBezTo>
                </a:path>
              </a:pathLst>
            </a:custGeom>
            <a:noFill/>
            <a:ln w="57150">
              <a:solidFill>
                <a:srgbClr val="FFFF0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292" name="Freeform 120"/>
            <p:cNvSpPr>
              <a:spLocks/>
            </p:cNvSpPr>
            <p:nvPr/>
          </p:nvSpPr>
          <p:spPr bwMode="auto">
            <a:xfrm>
              <a:off x="504" y="2240"/>
              <a:ext cx="4972" cy="404"/>
            </a:xfrm>
            <a:custGeom>
              <a:avLst/>
              <a:gdLst>
                <a:gd name="T0" fmla="*/ 0 w 4972"/>
                <a:gd name="T1" fmla="*/ 0 h 404"/>
                <a:gd name="T2" fmla="*/ 436 w 4972"/>
                <a:gd name="T3" fmla="*/ 182 h 404"/>
                <a:gd name="T4" fmla="*/ 1084 w 4972"/>
                <a:gd name="T5" fmla="*/ 92 h 404"/>
                <a:gd name="T6" fmla="*/ 1845 w 4972"/>
                <a:gd name="T7" fmla="*/ 372 h 404"/>
                <a:gd name="T8" fmla="*/ 2472 w 4972"/>
                <a:gd name="T9" fmla="*/ 282 h 404"/>
                <a:gd name="T10" fmla="*/ 3340 w 4972"/>
                <a:gd name="T11" fmla="*/ 44 h 404"/>
                <a:gd name="T12" fmla="*/ 4000 w 4972"/>
                <a:gd name="T13" fmla="*/ 327 h 404"/>
                <a:gd name="T14" fmla="*/ 4540 w 4972"/>
                <a:gd name="T15" fmla="*/ 140 h 404"/>
                <a:gd name="T16" fmla="*/ 4780 w 4972"/>
                <a:gd name="T17" fmla="*/ 140 h 404"/>
                <a:gd name="T18" fmla="*/ 4972 w 4972"/>
                <a:gd name="T19" fmla="*/ 44 h 4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72"/>
                <a:gd name="T31" fmla="*/ 0 h 404"/>
                <a:gd name="T32" fmla="*/ 4972 w 4972"/>
                <a:gd name="T33" fmla="*/ 404 h 4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72" h="404">
                  <a:moveTo>
                    <a:pt x="0" y="0"/>
                  </a:moveTo>
                  <a:cubicBezTo>
                    <a:pt x="73" y="30"/>
                    <a:pt x="255" y="167"/>
                    <a:pt x="436" y="182"/>
                  </a:cubicBezTo>
                  <a:cubicBezTo>
                    <a:pt x="617" y="197"/>
                    <a:pt x="849" y="60"/>
                    <a:pt x="1084" y="92"/>
                  </a:cubicBezTo>
                  <a:cubicBezTo>
                    <a:pt x="1319" y="124"/>
                    <a:pt x="1614" y="340"/>
                    <a:pt x="1845" y="372"/>
                  </a:cubicBezTo>
                  <a:cubicBezTo>
                    <a:pt x="2076" y="404"/>
                    <a:pt x="2223" y="337"/>
                    <a:pt x="2472" y="282"/>
                  </a:cubicBezTo>
                  <a:cubicBezTo>
                    <a:pt x="2721" y="227"/>
                    <a:pt x="3085" y="36"/>
                    <a:pt x="3340" y="44"/>
                  </a:cubicBezTo>
                  <a:cubicBezTo>
                    <a:pt x="3595" y="52"/>
                    <a:pt x="3800" y="311"/>
                    <a:pt x="4000" y="327"/>
                  </a:cubicBezTo>
                  <a:cubicBezTo>
                    <a:pt x="4200" y="343"/>
                    <a:pt x="4410" y="171"/>
                    <a:pt x="4540" y="140"/>
                  </a:cubicBezTo>
                  <a:cubicBezTo>
                    <a:pt x="4670" y="109"/>
                    <a:pt x="4708" y="156"/>
                    <a:pt x="4780" y="140"/>
                  </a:cubicBezTo>
                  <a:cubicBezTo>
                    <a:pt x="4852" y="124"/>
                    <a:pt x="4912" y="84"/>
                    <a:pt x="4972" y="44"/>
                  </a:cubicBezTo>
                </a:path>
              </a:pathLst>
            </a:custGeom>
            <a:noFill/>
            <a:ln w="57150">
              <a:solidFill>
                <a:srgbClr val="FFFF0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293" name="Freeform 121"/>
            <p:cNvSpPr>
              <a:spLocks/>
            </p:cNvSpPr>
            <p:nvPr/>
          </p:nvSpPr>
          <p:spPr bwMode="auto">
            <a:xfrm>
              <a:off x="504" y="2232"/>
              <a:ext cx="4972" cy="404"/>
            </a:xfrm>
            <a:custGeom>
              <a:avLst/>
              <a:gdLst>
                <a:gd name="T0" fmla="*/ 0 w 4972"/>
                <a:gd name="T1" fmla="*/ 0 h 404"/>
                <a:gd name="T2" fmla="*/ 436 w 4972"/>
                <a:gd name="T3" fmla="*/ 182 h 404"/>
                <a:gd name="T4" fmla="*/ 1084 w 4972"/>
                <a:gd name="T5" fmla="*/ 92 h 404"/>
                <a:gd name="T6" fmla="*/ 1845 w 4972"/>
                <a:gd name="T7" fmla="*/ 372 h 404"/>
                <a:gd name="T8" fmla="*/ 2472 w 4972"/>
                <a:gd name="T9" fmla="*/ 282 h 404"/>
                <a:gd name="T10" fmla="*/ 3340 w 4972"/>
                <a:gd name="T11" fmla="*/ 44 h 404"/>
                <a:gd name="T12" fmla="*/ 4000 w 4972"/>
                <a:gd name="T13" fmla="*/ 327 h 404"/>
                <a:gd name="T14" fmla="*/ 4540 w 4972"/>
                <a:gd name="T15" fmla="*/ 140 h 404"/>
                <a:gd name="T16" fmla="*/ 4780 w 4972"/>
                <a:gd name="T17" fmla="*/ 140 h 404"/>
                <a:gd name="T18" fmla="*/ 4972 w 4972"/>
                <a:gd name="T19" fmla="*/ 44 h 4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72"/>
                <a:gd name="T31" fmla="*/ 0 h 404"/>
                <a:gd name="T32" fmla="*/ 4972 w 4972"/>
                <a:gd name="T33" fmla="*/ 404 h 4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72" h="404">
                  <a:moveTo>
                    <a:pt x="0" y="0"/>
                  </a:moveTo>
                  <a:cubicBezTo>
                    <a:pt x="73" y="30"/>
                    <a:pt x="255" y="167"/>
                    <a:pt x="436" y="182"/>
                  </a:cubicBezTo>
                  <a:cubicBezTo>
                    <a:pt x="617" y="197"/>
                    <a:pt x="849" y="60"/>
                    <a:pt x="1084" y="92"/>
                  </a:cubicBezTo>
                  <a:cubicBezTo>
                    <a:pt x="1319" y="124"/>
                    <a:pt x="1614" y="340"/>
                    <a:pt x="1845" y="372"/>
                  </a:cubicBezTo>
                  <a:cubicBezTo>
                    <a:pt x="2076" y="404"/>
                    <a:pt x="2223" y="337"/>
                    <a:pt x="2472" y="282"/>
                  </a:cubicBezTo>
                  <a:cubicBezTo>
                    <a:pt x="2721" y="227"/>
                    <a:pt x="3085" y="36"/>
                    <a:pt x="3340" y="44"/>
                  </a:cubicBezTo>
                  <a:cubicBezTo>
                    <a:pt x="3595" y="52"/>
                    <a:pt x="3800" y="311"/>
                    <a:pt x="4000" y="327"/>
                  </a:cubicBezTo>
                  <a:cubicBezTo>
                    <a:pt x="4200" y="343"/>
                    <a:pt x="4410" y="171"/>
                    <a:pt x="4540" y="140"/>
                  </a:cubicBezTo>
                  <a:cubicBezTo>
                    <a:pt x="4670" y="109"/>
                    <a:pt x="4708" y="156"/>
                    <a:pt x="4780" y="140"/>
                  </a:cubicBezTo>
                  <a:cubicBezTo>
                    <a:pt x="4852" y="124"/>
                    <a:pt x="4912" y="84"/>
                    <a:pt x="4972" y="44"/>
                  </a:cubicBezTo>
                </a:path>
              </a:pathLst>
            </a:custGeom>
            <a:noFill/>
            <a:ln w="57150">
              <a:solidFill>
                <a:srgbClr val="FFFF0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294" name="Freeform 122"/>
            <p:cNvSpPr>
              <a:spLocks/>
            </p:cNvSpPr>
            <p:nvPr/>
          </p:nvSpPr>
          <p:spPr bwMode="auto">
            <a:xfrm>
              <a:off x="504" y="2224"/>
              <a:ext cx="4972" cy="404"/>
            </a:xfrm>
            <a:custGeom>
              <a:avLst/>
              <a:gdLst>
                <a:gd name="T0" fmla="*/ 0 w 4972"/>
                <a:gd name="T1" fmla="*/ 0 h 404"/>
                <a:gd name="T2" fmla="*/ 436 w 4972"/>
                <a:gd name="T3" fmla="*/ 182 h 404"/>
                <a:gd name="T4" fmla="*/ 1084 w 4972"/>
                <a:gd name="T5" fmla="*/ 92 h 404"/>
                <a:gd name="T6" fmla="*/ 1845 w 4972"/>
                <a:gd name="T7" fmla="*/ 372 h 404"/>
                <a:gd name="T8" fmla="*/ 2472 w 4972"/>
                <a:gd name="T9" fmla="*/ 282 h 404"/>
                <a:gd name="T10" fmla="*/ 3340 w 4972"/>
                <a:gd name="T11" fmla="*/ 44 h 404"/>
                <a:gd name="T12" fmla="*/ 4000 w 4972"/>
                <a:gd name="T13" fmla="*/ 327 h 404"/>
                <a:gd name="T14" fmla="*/ 4540 w 4972"/>
                <a:gd name="T15" fmla="*/ 140 h 404"/>
                <a:gd name="T16" fmla="*/ 4780 w 4972"/>
                <a:gd name="T17" fmla="*/ 140 h 404"/>
                <a:gd name="T18" fmla="*/ 4972 w 4972"/>
                <a:gd name="T19" fmla="*/ 44 h 4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72"/>
                <a:gd name="T31" fmla="*/ 0 h 404"/>
                <a:gd name="T32" fmla="*/ 4972 w 4972"/>
                <a:gd name="T33" fmla="*/ 404 h 4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72" h="404">
                  <a:moveTo>
                    <a:pt x="0" y="0"/>
                  </a:moveTo>
                  <a:cubicBezTo>
                    <a:pt x="73" y="30"/>
                    <a:pt x="255" y="167"/>
                    <a:pt x="436" y="182"/>
                  </a:cubicBezTo>
                  <a:cubicBezTo>
                    <a:pt x="617" y="197"/>
                    <a:pt x="849" y="60"/>
                    <a:pt x="1084" y="92"/>
                  </a:cubicBezTo>
                  <a:cubicBezTo>
                    <a:pt x="1319" y="124"/>
                    <a:pt x="1614" y="340"/>
                    <a:pt x="1845" y="372"/>
                  </a:cubicBezTo>
                  <a:cubicBezTo>
                    <a:pt x="2076" y="404"/>
                    <a:pt x="2223" y="337"/>
                    <a:pt x="2472" y="282"/>
                  </a:cubicBezTo>
                  <a:cubicBezTo>
                    <a:pt x="2721" y="227"/>
                    <a:pt x="3085" y="36"/>
                    <a:pt x="3340" y="44"/>
                  </a:cubicBezTo>
                  <a:cubicBezTo>
                    <a:pt x="3595" y="52"/>
                    <a:pt x="3800" y="311"/>
                    <a:pt x="4000" y="327"/>
                  </a:cubicBezTo>
                  <a:cubicBezTo>
                    <a:pt x="4200" y="343"/>
                    <a:pt x="4410" y="171"/>
                    <a:pt x="4540" y="140"/>
                  </a:cubicBezTo>
                  <a:cubicBezTo>
                    <a:pt x="4670" y="109"/>
                    <a:pt x="4708" y="156"/>
                    <a:pt x="4780" y="140"/>
                  </a:cubicBezTo>
                  <a:cubicBezTo>
                    <a:pt x="4852" y="124"/>
                    <a:pt x="4912" y="84"/>
                    <a:pt x="4972" y="44"/>
                  </a:cubicBezTo>
                </a:path>
              </a:pathLst>
            </a:custGeom>
            <a:noFill/>
            <a:ln w="57150">
              <a:solidFill>
                <a:srgbClr val="FFFF0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295" name="Text Box 123"/>
            <p:cNvSpPr txBox="1">
              <a:spLocks noChangeArrowheads="1"/>
            </p:cNvSpPr>
            <p:nvPr/>
          </p:nvSpPr>
          <p:spPr bwMode="auto">
            <a:xfrm>
              <a:off x="2038" y="1774"/>
              <a:ext cx="3015"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dirty="0">
                  <a:solidFill>
                    <a:srgbClr val="333399"/>
                  </a:solidFill>
                  <a:ea typeface="黑体" panose="02010609060101010101" pitchFamily="49" charset="-122"/>
                </a:rPr>
                <a:t> telecommunication network</a:t>
              </a:r>
            </a:p>
          </p:txBody>
        </p:sp>
        <p:sp>
          <p:nvSpPr>
            <p:cNvPr id="11296" name="Line 124"/>
            <p:cNvSpPr>
              <a:spLocks noChangeShapeType="1"/>
            </p:cNvSpPr>
            <p:nvPr/>
          </p:nvSpPr>
          <p:spPr bwMode="auto">
            <a:xfrm>
              <a:off x="979" y="2522"/>
              <a:ext cx="590" cy="2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97" name="Line 125"/>
            <p:cNvSpPr>
              <a:spLocks noChangeShapeType="1"/>
            </p:cNvSpPr>
            <p:nvPr/>
          </p:nvSpPr>
          <p:spPr bwMode="auto">
            <a:xfrm>
              <a:off x="1569" y="2431"/>
              <a:ext cx="45" cy="31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98" name="Line 126"/>
            <p:cNvSpPr>
              <a:spLocks noChangeShapeType="1"/>
            </p:cNvSpPr>
            <p:nvPr/>
          </p:nvSpPr>
          <p:spPr bwMode="auto">
            <a:xfrm>
              <a:off x="2340" y="2749"/>
              <a:ext cx="272" cy="31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99" name="Line 127"/>
            <p:cNvSpPr>
              <a:spLocks noChangeShapeType="1"/>
            </p:cNvSpPr>
            <p:nvPr/>
          </p:nvSpPr>
          <p:spPr bwMode="auto">
            <a:xfrm flipV="1">
              <a:off x="2612" y="2976"/>
              <a:ext cx="680" cy="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00" name="Line 128"/>
            <p:cNvSpPr>
              <a:spLocks noChangeShapeType="1"/>
            </p:cNvSpPr>
            <p:nvPr/>
          </p:nvSpPr>
          <p:spPr bwMode="auto">
            <a:xfrm>
              <a:off x="2929" y="2613"/>
              <a:ext cx="363" cy="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01" name="Line 129"/>
            <p:cNvSpPr>
              <a:spLocks noChangeShapeType="1"/>
            </p:cNvSpPr>
            <p:nvPr/>
          </p:nvSpPr>
          <p:spPr bwMode="auto">
            <a:xfrm>
              <a:off x="3338" y="2930"/>
              <a:ext cx="544" cy="1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02" name="Line 130"/>
            <p:cNvSpPr>
              <a:spLocks noChangeShapeType="1"/>
            </p:cNvSpPr>
            <p:nvPr/>
          </p:nvSpPr>
          <p:spPr bwMode="auto">
            <a:xfrm flipV="1">
              <a:off x="4018" y="2703"/>
              <a:ext cx="499" cy="31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03" name="Line 131"/>
            <p:cNvSpPr>
              <a:spLocks noChangeShapeType="1"/>
            </p:cNvSpPr>
            <p:nvPr/>
          </p:nvSpPr>
          <p:spPr bwMode="auto">
            <a:xfrm>
              <a:off x="3882" y="2386"/>
              <a:ext cx="45" cy="63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304" name="Group 132"/>
            <p:cNvGrpSpPr>
              <a:grpSpLocks/>
            </p:cNvGrpSpPr>
            <p:nvPr/>
          </p:nvGrpSpPr>
          <p:grpSpPr bwMode="auto">
            <a:xfrm>
              <a:off x="868" y="2448"/>
              <a:ext cx="144" cy="144"/>
              <a:chOff x="3024" y="816"/>
              <a:chExt cx="144" cy="144"/>
            </a:xfrm>
          </p:grpSpPr>
          <p:sp>
            <p:nvSpPr>
              <p:cNvPr id="11331" name="Rectangle 133"/>
              <p:cNvSpPr>
                <a:spLocks noChangeArrowheads="1"/>
              </p:cNvSpPr>
              <p:nvPr/>
            </p:nvSpPr>
            <p:spPr bwMode="auto">
              <a:xfrm>
                <a:off x="3024" y="816"/>
                <a:ext cx="144" cy="144"/>
              </a:xfrm>
              <a:prstGeom prst="rect">
                <a:avLst/>
              </a:prstGeom>
              <a:solidFill>
                <a:schemeClr val="accent1"/>
              </a:solidFill>
              <a:ln w="28575">
                <a:solidFill>
                  <a:schemeClr val="bg2"/>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32" name="Line 134"/>
              <p:cNvSpPr>
                <a:spLocks noChangeShapeType="1"/>
              </p:cNvSpPr>
              <p:nvPr/>
            </p:nvSpPr>
            <p:spPr bwMode="auto">
              <a:xfrm>
                <a:off x="3024" y="816"/>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33" name="Line 135"/>
              <p:cNvSpPr>
                <a:spLocks noChangeShapeType="1"/>
              </p:cNvSpPr>
              <p:nvPr/>
            </p:nvSpPr>
            <p:spPr bwMode="auto">
              <a:xfrm rot="-5400000">
                <a:off x="3020" y="820"/>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305" name="Group 136"/>
            <p:cNvGrpSpPr>
              <a:grpSpLocks/>
            </p:cNvGrpSpPr>
            <p:nvPr/>
          </p:nvGrpSpPr>
          <p:grpSpPr bwMode="auto">
            <a:xfrm>
              <a:off x="3247" y="2885"/>
              <a:ext cx="144" cy="144"/>
              <a:chOff x="3024" y="816"/>
              <a:chExt cx="144" cy="144"/>
            </a:xfrm>
          </p:grpSpPr>
          <p:sp>
            <p:nvSpPr>
              <p:cNvPr id="11328" name="Rectangle 137"/>
              <p:cNvSpPr>
                <a:spLocks noChangeArrowheads="1"/>
              </p:cNvSpPr>
              <p:nvPr/>
            </p:nvSpPr>
            <p:spPr bwMode="auto">
              <a:xfrm>
                <a:off x="3024" y="816"/>
                <a:ext cx="144" cy="144"/>
              </a:xfrm>
              <a:prstGeom prst="rect">
                <a:avLst/>
              </a:prstGeom>
              <a:solidFill>
                <a:schemeClr val="accent1"/>
              </a:solidFill>
              <a:ln w="28575">
                <a:solidFill>
                  <a:schemeClr val="bg2"/>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29" name="Line 138"/>
              <p:cNvSpPr>
                <a:spLocks noChangeShapeType="1"/>
              </p:cNvSpPr>
              <p:nvPr/>
            </p:nvSpPr>
            <p:spPr bwMode="auto">
              <a:xfrm>
                <a:off x="3024" y="816"/>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30" name="Line 139"/>
              <p:cNvSpPr>
                <a:spLocks noChangeShapeType="1"/>
              </p:cNvSpPr>
              <p:nvPr/>
            </p:nvSpPr>
            <p:spPr bwMode="auto">
              <a:xfrm rot="-5400000">
                <a:off x="3020" y="820"/>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306" name="Group 140"/>
            <p:cNvGrpSpPr>
              <a:grpSpLocks/>
            </p:cNvGrpSpPr>
            <p:nvPr/>
          </p:nvGrpSpPr>
          <p:grpSpPr bwMode="auto">
            <a:xfrm>
              <a:off x="3882" y="2976"/>
              <a:ext cx="144" cy="144"/>
              <a:chOff x="3024" y="816"/>
              <a:chExt cx="144" cy="144"/>
            </a:xfrm>
          </p:grpSpPr>
          <p:sp>
            <p:nvSpPr>
              <p:cNvPr id="11325" name="Rectangle 141"/>
              <p:cNvSpPr>
                <a:spLocks noChangeArrowheads="1"/>
              </p:cNvSpPr>
              <p:nvPr/>
            </p:nvSpPr>
            <p:spPr bwMode="auto">
              <a:xfrm>
                <a:off x="3024" y="816"/>
                <a:ext cx="144" cy="144"/>
              </a:xfrm>
              <a:prstGeom prst="rect">
                <a:avLst/>
              </a:prstGeom>
              <a:solidFill>
                <a:schemeClr val="accent1"/>
              </a:solidFill>
              <a:ln w="28575">
                <a:solidFill>
                  <a:schemeClr val="bg2"/>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26" name="Line 142"/>
              <p:cNvSpPr>
                <a:spLocks noChangeShapeType="1"/>
              </p:cNvSpPr>
              <p:nvPr/>
            </p:nvSpPr>
            <p:spPr bwMode="auto">
              <a:xfrm>
                <a:off x="3024" y="816"/>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27" name="Line 143"/>
              <p:cNvSpPr>
                <a:spLocks noChangeShapeType="1"/>
              </p:cNvSpPr>
              <p:nvPr/>
            </p:nvSpPr>
            <p:spPr bwMode="auto">
              <a:xfrm rot="-5400000">
                <a:off x="3020" y="820"/>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307" name="Group 144"/>
            <p:cNvGrpSpPr>
              <a:grpSpLocks/>
            </p:cNvGrpSpPr>
            <p:nvPr/>
          </p:nvGrpSpPr>
          <p:grpSpPr bwMode="auto">
            <a:xfrm>
              <a:off x="1523" y="2695"/>
              <a:ext cx="144" cy="144"/>
              <a:chOff x="3024" y="816"/>
              <a:chExt cx="144" cy="144"/>
            </a:xfrm>
          </p:grpSpPr>
          <p:sp>
            <p:nvSpPr>
              <p:cNvPr id="11322" name="Rectangle 145"/>
              <p:cNvSpPr>
                <a:spLocks noChangeArrowheads="1"/>
              </p:cNvSpPr>
              <p:nvPr/>
            </p:nvSpPr>
            <p:spPr bwMode="auto">
              <a:xfrm>
                <a:off x="3024" y="816"/>
                <a:ext cx="144" cy="144"/>
              </a:xfrm>
              <a:prstGeom prst="rect">
                <a:avLst/>
              </a:prstGeom>
              <a:solidFill>
                <a:schemeClr val="accent1"/>
              </a:solidFill>
              <a:ln w="28575">
                <a:solidFill>
                  <a:schemeClr val="bg2"/>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23" name="Line 146"/>
              <p:cNvSpPr>
                <a:spLocks noChangeShapeType="1"/>
              </p:cNvSpPr>
              <p:nvPr/>
            </p:nvSpPr>
            <p:spPr bwMode="auto">
              <a:xfrm>
                <a:off x="3024" y="816"/>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24" name="Line 147"/>
              <p:cNvSpPr>
                <a:spLocks noChangeShapeType="1"/>
              </p:cNvSpPr>
              <p:nvPr/>
            </p:nvSpPr>
            <p:spPr bwMode="auto">
              <a:xfrm rot="-5400000">
                <a:off x="3020" y="820"/>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308" name="Group 148"/>
            <p:cNvGrpSpPr>
              <a:grpSpLocks/>
            </p:cNvGrpSpPr>
            <p:nvPr/>
          </p:nvGrpSpPr>
          <p:grpSpPr bwMode="auto">
            <a:xfrm>
              <a:off x="2476" y="2976"/>
              <a:ext cx="144" cy="144"/>
              <a:chOff x="3024" y="816"/>
              <a:chExt cx="144" cy="144"/>
            </a:xfrm>
          </p:grpSpPr>
          <p:sp>
            <p:nvSpPr>
              <p:cNvPr id="11319" name="Rectangle 149"/>
              <p:cNvSpPr>
                <a:spLocks noChangeArrowheads="1"/>
              </p:cNvSpPr>
              <p:nvPr/>
            </p:nvSpPr>
            <p:spPr bwMode="auto">
              <a:xfrm>
                <a:off x="3024" y="816"/>
                <a:ext cx="144" cy="144"/>
              </a:xfrm>
              <a:prstGeom prst="rect">
                <a:avLst/>
              </a:prstGeom>
              <a:solidFill>
                <a:schemeClr val="accent1"/>
              </a:solidFill>
              <a:ln w="28575">
                <a:solidFill>
                  <a:schemeClr val="bg2"/>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20" name="Line 150"/>
              <p:cNvSpPr>
                <a:spLocks noChangeShapeType="1"/>
              </p:cNvSpPr>
              <p:nvPr/>
            </p:nvSpPr>
            <p:spPr bwMode="auto">
              <a:xfrm>
                <a:off x="3024" y="816"/>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21" name="Line 151"/>
              <p:cNvSpPr>
                <a:spLocks noChangeShapeType="1"/>
              </p:cNvSpPr>
              <p:nvPr/>
            </p:nvSpPr>
            <p:spPr bwMode="auto">
              <a:xfrm rot="-5400000">
                <a:off x="3020" y="820"/>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309" name="Group 152"/>
            <p:cNvGrpSpPr>
              <a:grpSpLocks/>
            </p:cNvGrpSpPr>
            <p:nvPr/>
          </p:nvGrpSpPr>
          <p:grpSpPr bwMode="auto">
            <a:xfrm>
              <a:off x="2430" y="2151"/>
              <a:ext cx="144" cy="144"/>
              <a:chOff x="3024" y="816"/>
              <a:chExt cx="144" cy="144"/>
            </a:xfrm>
          </p:grpSpPr>
          <p:sp>
            <p:nvSpPr>
              <p:cNvPr id="11316" name="Rectangle 153"/>
              <p:cNvSpPr>
                <a:spLocks noChangeArrowheads="1"/>
              </p:cNvSpPr>
              <p:nvPr/>
            </p:nvSpPr>
            <p:spPr bwMode="auto">
              <a:xfrm>
                <a:off x="3024" y="816"/>
                <a:ext cx="144" cy="144"/>
              </a:xfrm>
              <a:prstGeom prst="rect">
                <a:avLst/>
              </a:prstGeom>
              <a:solidFill>
                <a:schemeClr val="accent1"/>
              </a:solidFill>
              <a:ln w="28575">
                <a:solidFill>
                  <a:schemeClr val="bg2"/>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17" name="Line 154"/>
              <p:cNvSpPr>
                <a:spLocks noChangeShapeType="1"/>
              </p:cNvSpPr>
              <p:nvPr/>
            </p:nvSpPr>
            <p:spPr bwMode="auto">
              <a:xfrm>
                <a:off x="3024" y="816"/>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18" name="Line 155"/>
              <p:cNvSpPr>
                <a:spLocks noChangeShapeType="1"/>
              </p:cNvSpPr>
              <p:nvPr/>
            </p:nvSpPr>
            <p:spPr bwMode="auto">
              <a:xfrm rot="-5400000">
                <a:off x="3020" y="820"/>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1310" name="Text Box 156"/>
            <p:cNvSpPr txBox="1">
              <a:spLocks noChangeArrowheads="1"/>
            </p:cNvSpPr>
            <p:nvPr/>
          </p:nvSpPr>
          <p:spPr bwMode="auto">
            <a:xfrm>
              <a:off x="1862" y="3795"/>
              <a:ext cx="129"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1800">
                <a:ea typeface="黑体" panose="02010609060101010101" pitchFamily="49" charset="-122"/>
              </a:endParaRPr>
            </a:p>
          </p:txBody>
        </p:sp>
        <p:grpSp>
          <p:nvGrpSpPr>
            <p:cNvPr id="11311" name="Group 157"/>
            <p:cNvGrpSpPr>
              <a:grpSpLocks/>
            </p:cNvGrpSpPr>
            <p:nvPr/>
          </p:nvGrpSpPr>
          <p:grpSpPr bwMode="auto">
            <a:xfrm>
              <a:off x="752" y="1842"/>
              <a:ext cx="4445" cy="2268"/>
              <a:chOff x="748" y="845"/>
              <a:chExt cx="4445" cy="2268"/>
            </a:xfrm>
          </p:grpSpPr>
          <p:sp>
            <p:nvSpPr>
              <p:cNvPr id="11312" name="Line 158"/>
              <p:cNvSpPr>
                <a:spLocks noChangeShapeType="1"/>
              </p:cNvSpPr>
              <p:nvPr/>
            </p:nvSpPr>
            <p:spPr bwMode="auto">
              <a:xfrm>
                <a:off x="748" y="2750"/>
                <a:ext cx="4445"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313" name="Line 159"/>
              <p:cNvSpPr>
                <a:spLocks noChangeShapeType="1"/>
              </p:cNvSpPr>
              <p:nvPr/>
            </p:nvSpPr>
            <p:spPr bwMode="auto">
              <a:xfrm>
                <a:off x="748" y="845"/>
                <a:ext cx="0" cy="22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14" name="Line 160"/>
              <p:cNvSpPr>
                <a:spLocks noChangeShapeType="1"/>
              </p:cNvSpPr>
              <p:nvPr/>
            </p:nvSpPr>
            <p:spPr bwMode="auto">
              <a:xfrm>
                <a:off x="5193" y="845"/>
                <a:ext cx="0" cy="22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15" name="Rectangle 161"/>
              <p:cNvSpPr>
                <a:spLocks noChangeArrowheads="1"/>
              </p:cNvSpPr>
              <p:nvPr/>
            </p:nvSpPr>
            <p:spPr bwMode="auto">
              <a:xfrm>
                <a:off x="1338" y="2523"/>
                <a:ext cx="3357" cy="408"/>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2800" dirty="0">
                    <a:solidFill>
                      <a:srgbClr val="333399"/>
                    </a:solidFill>
                    <a:ea typeface="黑体" panose="02010609060101010101" pitchFamily="49" charset="-122"/>
                  </a:rPr>
                  <a:t>Provides reliable delivery service</a:t>
                </a:r>
                <a:endParaRPr kumimoji="1" lang="zh-CN" altLang="en-US" sz="2800" dirty="0">
                  <a:solidFill>
                    <a:srgbClr val="333399"/>
                  </a:solidFill>
                  <a:ea typeface="黑体" panose="02010609060101010101" pitchFamily="49" charset="-122"/>
                </a:endParaRPr>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58722"/>
                                        </p:tgtEl>
                                        <p:attrNameLst>
                                          <p:attrName>style.visibility</p:attrName>
                                        </p:attrNameLst>
                                      </p:cBhvr>
                                      <p:to>
                                        <p:strVal val="visible"/>
                                      </p:to>
                                    </p:set>
                                    <p:anim calcmode="discrete" valueType="clr">
                                      <p:cBhvr override="childStyle">
                                        <p:cTn id="7" dur="80"/>
                                        <p:tgtEl>
                                          <p:spTgt spid="158722"/>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58722"/>
                                        </p:tgtEl>
                                        <p:attrNameLst>
                                          <p:attrName>fillcolor</p:attrName>
                                        </p:attrNameLst>
                                      </p:cBhvr>
                                      <p:tavLst>
                                        <p:tav tm="0">
                                          <p:val>
                                            <p:clrVal>
                                              <a:schemeClr val="accent2"/>
                                            </p:clrVal>
                                          </p:val>
                                        </p:tav>
                                        <p:tav tm="50000">
                                          <p:val>
                                            <p:clrVal>
                                              <a:schemeClr val="hlink"/>
                                            </p:clrVal>
                                          </p:val>
                                        </p:tav>
                                      </p:tavLst>
                                    </p:anim>
                                    <p:set>
                                      <p:cBhvr>
                                        <p:cTn id="9" dur="80"/>
                                        <p:tgtEl>
                                          <p:spTgt spid="158722"/>
                                        </p:tgtEl>
                                        <p:attrNameLst>
                                          <p:attrName>fill.type</p:attrName>
                                        </p:attrNameLst>
                                      </p:cBhvr>
                                      <p:to>
                                        <p:strVal val="solid"/>
                                      </p:to>
                                    </p:set>
                                  </p:childTnLst>
                                </p:cTn>
                              </p:par>
                              <p:par>
                                <p:cTn id="10" presetID="9"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par>
                          <p:cTn id="13" fill="hold" nodeType="afterGroup">
                            <p:stCondLst>
                              <p:cond delay="1160"/>
                            </p:stCondLst>
                            <p:childTnLst>
                              <p:par>
                                <p:cTn id="14" presetID="35" presetClass="emph" presetSubtype="0" repeatCount="indefinite" nodeType="afterEffect">
                                  <p:stCondLst>
                                    <p:cond delay="0"/>
                                  </p:stCondLst>
                                  <p:endCondLst>
                                    <p:cond evt="onNext" delay="0">
                                      <p:tgtEl>
                                        <p:sldTgt/>
                                      </p:tgtEl>
                                    </p:cond>
                                  </p:endCondLst>
                                  <p:childTnLst>
                                    <p:anim calcmode="discrete" valueType="str">
                                      <p:cBhvr>
                                        <p:cTn id="15" dur="500" fill="hold"/>
                                        <p:tgtEl>
                                          <p:spTgt spid="2"/>
                                        </p:tgtEl>
                                        <p:attrNameLst>
                                          <p:attrName>style.visibility</p:attrName>
                                        </p:attrNameLst>
                                      </p:cBhvr>
                                      <p:tavLst>
                                        <p:tav tm="0">
                                          <p:val>
                                            <p:strVal val="hidden"/>
                                          </p:val>
                                        </p:tav>
                                        <p:tav tm="50000">
                                          <p:val>
                                            <p:strVal val="visible"/>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27" presetClass="entr" presetSubtype="0" fill="hold" nodeType="clickEffect">
                                  <p:stCondLst>
                                    <p:cond delay="0"/>
                                  </p:stCondLst>
                                  <p:iterate type="lt">
                                    <p:tmPct val="50000"/>
                                  </p:iterate>
                                  <p:childTnLst>
                                    <p:set>
                                      <p:cBhvr>
                                        <p:cTn id="19" dur="1" fill="hold">
                                          <p:stCondLst>
                                            <p:cond delay="0"/>
                                          </p:stCondLst>
                                        </p:cTn>
                                        <p:tgtEl>
                                          <p:spTgt spid="158723">
                                            <p:txEl>
                                              <p:pRg st="0" end="0"/>
                                            </p:txEl>
                                          </p:spTgt>
                                        </p:tgtEl>
                                        <p:attrNameLst>
                                          <p:attrName>style.visibility</p:attrName>
                                        </p:attrNameLst>
                                      </p:cBhvr>
                                      <p:to>
                                        <p:strVal val="visible"/>
                                      </p:to>
                                    </p:set>
                                    <p:anim calcmode="discrete" valueType="clr">
                                      <p:cBhvr override="childStyle">
                                        <p:cTn id="20" dur="80"/>
                                        <p:tgtEl>
                                          <p:spTgt spid="158723">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1" dur="80"/>
                                        <p:tgtEl>
                                          <p:spTgt spid="158723">
                                            <p:txEl>
                                              <p:pRg st="0" end="0"/>
                                            </p:txEl>
                                          </p:spTgt>
                                        </p:tgtEl>
                                        <p:attrNameLst>
                                          <p:attrName>fillcolor</p:attrName>
                                        </p:attrNameLst>
                                      </p:cBhvr>
                                      <p:tavLst>
                                        <p:tav tm="0">
                                          <p:val>
                                            <p:clrVal>
                                              <a:schemeClr val="accent2"/>
                                            </p:clrVal>
                                          </p:val>
                                        </p:tav>
                                        <p:tav tm="50000">
                                          <p:val>
                                            <p:clrVal>
                                              <a:schemeClr val="hlink"/>
                                            </p:clrVal>
                                          </p:val>
                                        </p:tav>
                                      </p:tavLst>
                                    </p:anim>
                                    <p:set>
                                      <p:cBhvr>
                                        <p:cTn id="22" dur="80"/>
                                        <p:tgtEl>
                                          <p:spTgt spid="158723">
                                            <p:txEl>
                                              <p:pRg st="0" end="0"/>
                                            </p:txEl>
                                          </p:spTgt>
                                        </p:tgtEl>
                                        <p:attrNameLst>
                                          <p:attrName>fill.type</p:attrName>
                                        </p:attrNameLst>
                                      </p:cBhvr>
                                      <p:to>
                                        <p:strVal val="solid"/>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7" presetClass="entr" presetSubtype="0" fill="hold" nodeType="clickEffect">
                                  <p:stCondLst>
                                    <p:cond delay="0"/>
                                  </p:stCondLst>
                                  <p:iterate type="lt">
                                    <p:tmPct val="50000"/>
                                  </p:iterate>
                                  <p:childTnLst>
                                    <p:set>
                                      <p:cBhvr>
                                        <p:cTn id="26" dur="1" fill="hold">
                                          <p:stCondLst>
                                            <p:cond delay="0"/>
                                          </p:stCondLst>
                                        </p:cTn>
                                        <p:tgtEl>
                                          <p:spTgt spid="158723">
                                            <p:txEl>
                                              <p:pRg st="1" end="1"/>
                                            </p:txEl>
                                          </p:spTgt>
                                        </p:tgtEl>
                                        <p:attrNameLst>
                                          <p:attrName>style.visibility</p:attrName>
                                        </p:attrNameLst>
                                      </p:cBhvr>
                                      <p:to>
                                        <p:strVal val="visible"/>
                                      </p:to>
                                    </p:set>
                                    <p:anim calcmode="discrete" valueType="clr">
                                      <p:cBhvr override="childStyle">
                                        <p:cTn id="27" dur="80"/>
                                        <p:tgtEl>
                                          <p:spTgt spid="158723">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8" dur="80"/>
                                        <p:tgtEl>
                                          <p:spTgt spid="158723">
                                            <p:txEl>
                                              <p:pRg st="1" end="1"/>
                                            </p:txEl>
                                          </p:spTgt>
                                        </p:tgtEl>
                                        <p:attrNameLst>
                                          <p:attrName>fillcolor</p:attrName>
                                        </p:attrNameLst>
                                      </p:cBhvr>
                                      <p:tavLst>
                                        <p:tav tm="0">
                                          <p:val>
                                            <p:clrVal>
                                              <a:schemeClr val="accent2"/>
                                            </p:clrVal>
                                          </p:val>
                                        </p:tav>
                                        <p:tav tm="50000">
                                          <p:val>
                                            <p:clrVal>
                                              <a:schemeClr val="hlink"/>
                                            </p:clrVal>
                                          </p:val>
                                        </p:tav>
                                      </p:tavLst>
                                    </p:anim>
                                    <p:set>
                                      <p:cBhvr>
                                        <p:cTn id="29" dur="80"/>
                                        <p:tgtEl>
                                          <p:spTgt spid="158723">
                                            <p:txEl>
                                              <p:pRg st="1" end="1"/>
                                            </p:txEl>
                                          </p:spTgt>
                                        </p:tgtEl>
                                        <p:attrNameLst>
                                          <p:attrName>fill.type</p:attrName>
                                        </p:attrNameLst>
                                      </p:cBhvr>
                                      <p:to>
                                        <p:strVal val="solid"/>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7" presetClass="entr" presetSubtype="0" fill="hold" nodeType="clickEffect">
                                  <p:stCondLst>
                                    <p:cond delay="0"/>
                                  </p:stCondLst>
                                  <p:iterate type="lt">
                                    <p:tmPct val="50000"/>
                                  </p:iterate>
                                  <p:childTnLst>
                                    <p:set>
                                      <p:cBhvr>
                                        <p:cTn id="33" dur="1" fill="hold">
                                          <p:stCondLst>
                                            <p:cond delay="0"/>
                                          </p:stCondLst>
                                        </p:cTn>
                                        <p:tgtEl>
                                          <p:spTgt spid="158723">
                                            <p:txEl>
                                              <p:pRg st="2" end="2"/>
                                            </p:txEl>
                                          </p:spTgt>
                                        </p:tgtEl>
                                        <p:attrNameLst>
                                          <p:attrName>style.visibility</p:attrName>
                                        </p:attrNameLst>
                                      </p:cBhvr>
                                      <p:to>
                                        <p:strVal val="visible"/>
                                      </p:to>
                                    </p:set>
                                    <p:anim calcmode="discrete" valueType="clr">
                                      <p:cBhvr override="childStyle">
                                        <p:cTn id="34" dur="80"/>
                                        <p:tgtEl>
                                          <p:spTgt spid="158723">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5" dur="80"/>
                                        <p:tgtEl>
                                          <p:spTgt spid="158723">
                                            <p:txEl>
                                              <p:pRg st="2" end="2"/>
                                            </p:txEl>
                                          </p:spTgt>
                                        </p:tgtEl>
                                        <p:attrNameLst>
                                          <p:attrName>fillcolor</p:attrName>
                                        </p:attrNameLst>
                                      </p:cBhvr>
                                      <p:tavLst>
                                        <p:tav tm="0">
                                          <p:val>
                                            <p:clrVal>
                                              <a:schemeClr val="accent2"/>
                                            </p:clrVal>
                                          </p:val>
                                        </p:tav>
                                        <p:tav tm="50000">
                                          <p:val>
                                            <p:clrVal>
                                              <a:schemeClr val="hlink"/>
                                            </p:clrVal>
                                          </p:val>
                                        </p:tav>
                                      </p:tavLst>
                                    </p:anim>
                                    <p:set>
                                      <p:cBhvr>
                                        <p:cTn id="36" dur="80"/>
                                        <p:tgtEl>
                                          <p:spTgt spid="158723">
                                            <p:txEl>
                                              <p:pRg st="2" end="2"/>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9E03DF35-323E-42C4-BACB-BCFA4E5750CD}" type="slidenum">
              <a:rPr lang="zh-CN" altLang="en-US" sz="1400">
                <a:latin typeface="Tahoma" panose="020B0604030504040204" pitchFamily="34" charset="0"/>
              </a:rPr>
              <a:pPr/>
              <a:t>45</a:t>
            </a:fld>
            <a:endParaRPr lang="en-US" altLang="zh-CN" sz="1400">
              <a:latin typeface="Tahoma" panose="020B0604030504040204" pitchFamily="34" charset="0"/>
            </a:endParaRPr>
          </a:p>
        </p:txBody>
      </p:sp>
      <p:sp>
        <p:nvSpPr>
          <p:cNvPr id="15362" name="Rectangle 2"/>
          <p:cNvSpPr>
            <a:spLocks noGrp="1" noChangeArrowheads="1"/>
          </p:cNvSpPr>
          <p:nvPr>
            <p:ph type="title"/>
          </p:nvPr>
        </p:nvSpPr>
        <p:spPr>
          <a:xfrm>
            <a:off x="158750" y="200025"/>
            <a:ext cx="8647113" cy="1171575"/>
          </a:xfrm>
        </p:spPr>
        <p:txBody>
          <a:bodyPr/>
          <a:lstStyle/>
          <a:p>
            <a:pPr algn="ctr" eaLnBrk="1" hangingPunct="1"/>
            <a:r>
              <a:rPr lang="en-US" altLang="zh-CN" sz="4000">
                <a:solidFill>
                  <a:srgbClr val="0000FF"/>
                </a:solidFill>
                <a:latin typeface="Comic Sans MS" panose="030F0702030302020204" pitchFamily="66" charset="0"/>
              </a:rPr>
              <a:t>Network Core</a:t>
            </a:r>
            <a:r>
              <a:rPr lang="en-US" altLang="zh-CN" sz="4000">
                <a:latin typeface="Comic Sans MS" panose="030F0702030302020204" pitchFamily="66" charset="0"/>
              </a:rPr>
              <a:t>: </a:t>
            </a:r>
            <a:r>
              <a:rPr lang="en-US" altLang="zh-CN" sz="4000">
                <a:solidFill>
                  <a:srgbClr val="FF3300"/>
                </a:solidFill>
                <a:latin typeface="Comic Sans MS" panose="030F0702030302020204" pitchFamily="66" charset="0"/>
              </a:rPr>
              <a:t>Circuit Switching</a:t>
            </a:r>
            <a:endParaRPr lang="en-US" altLang="zh-CN">
              <a:solidFill>
                <a:srgbClr val="FF3300"/>
              </a:solidFill>
              <a:latin typeface="Comic Sans MS" panose="030F0702030302020204" pitchFamily="66" charset="0"/>
            </a:endParaRPr>
          </a:p>
        </p:txBody>
      </p:sp>
      <p:sp>
        <p:nvSpPr>
          <p:cNvPr id="15363" name="Rectangle 3"/>
          <p:cNvSpPr>
            <a:spLocks noGrp="1" noChangeArrowheads="1"/>
          </p:cNvSpPr>
          <p:nvPr>
            <p:ph type="body" sz="half" idx="1"/>
          </p:nvPr>
        </p:nvSpPr>
        <p:spPr>
          <a:xfrm>
            <a:off x="422275" y="1663700"/>
            <a:ext cx="4038600" cy="4648200"/>
          </a:xfrm>
        </p:spPr>
        <p:txBody>
          <a:bodyPr/>
          <a:lstStyle/>
          <a:p>
            <a:pPr eaLnBrk="1" hangingPunct="1">
              <a:spcBef>
                <a:spcPct val="0"/>
              </a:spcBef>
              <a:buFont typeface="Wingdings" panose="05000000000000000000" pitchFamily="2" charset="2"/>
              <a:buNone/>
            </a:pPr>
            <a:r>
              <a:rPr lang="en-US" altLang="zh-CN" sz="3200" dirty="0">
                <a:solidFill>
                  <a:srgbClr val="0000FF"/>
                </a:solidFill>
                <a:latin typeface="Comic Sans MS" panose="030F0702030302020204" pitchFamily="66" charset="0"/>
              </a:rPr>
              <a:t>network resources (e.g., bandwidth)</a:t>
            </a:r>
            <a:r>
              <a:rPr lang="en-US" altLang="zh-CN" sz="3200" dirty="0">
                <a:latin typeface="Comic Sans MS" panose="030F0702030302020204" pitchFamily="66" charset="0"/>
              </a:rPr>
              <a:t> </a:t>
            </a:r>
            <a:r>
              <a:rPr lang="en-US" altLang="zh-CN" sz="3200" dirty="0">
                <a:solidFill>
                  <a:srgbClr val="FF0000"/>
                </a:solidFill>
                <a:latin typeface="Comic Sans MS" panose="030F0702030302020204" pitchFamily="66" charset="0"/>
              </a:rPr>
              <a:t>divided into “pieces”</a:t>
            </a:r>
            <a:endParaRPr lang="en-US" altLang="zh-CN" dirty="0">
              <a:solidFill>
                <a:srgbClr val="FF0000"/>
              </a:solidFill>
              <a:latin typeface="Comic Sans MS" panose="030F0702030302020204" pitchFamily="66" charset="0"/>
            </a:endParaRPr>
          </a:p>
          <a:p>
            <a:pPr eaLnBrk="1" hangingPunct="1">
              <a:spcBef>
                <a:spcPct val="0"/>
              </a:spcBef>
            </a:pPr>
            <a:r>
              <a:rPr lang="en-US" altLang="zh-CN" dirty="0">
                <a:solidFill>
                  <a:srgbClr val="0000FF"/>
                </a:solidFill>
                <a:latin typeface="Comic Sans MS" panose="030F0702030302020204" pitchFamily="66" charset="0"/>
              </a:rPr>
              <a:t>pieces allocated to calls</a:t>
            </a:r>
          </a:p>
          <a:p>
            <a:pPr eaLnBrk="1" hangingPunct="1">
              <a:spcBef>
                <a:spcPct val="0"/>
              </a:spcBef>
            </a:pPr>
            <a:r>
              <a:rPr lang="en-US" altLang="zh-CN" dirty="0">
                <a:solidFill>
                  <a:srgbClr val="0000FF"/>
                </a:solidFill>
                <a:latin typeface="Comic Sans MS" panose="030F0702030302020204" pitchFamily="66" charset="0"/>
              </a:rPr>
              <a:t>resource piece</a:t>
            </a:r>
            <a:r>
              <a:rPr lang="en-US" altLang="zh-CN" dirty="0">
                <a:latin typeface="Comic Sans MS" panose="030F0702030302020204" pitchFamily="66" charset="0"/>
              </a:rPr>
              <a:t> </a:t>
            </a:r>
            <a:r>
              <a:rPr lang="en-US" altLang="zh-CN" i="1" dirty="0">
                <a:solidFill>
                  <a:srgbClr val="FF0000"/>
                </a:solidFill>
                <a:latin typeface="Comic Sans MS" panose="030F0702030302020204" pitchFamily="66" charset="0"/>
              </a:rPr>
              <a:t>idle </a:t>
            </a:r>
            <a:r>
              <a:rPr lang="en-US" altLang="zh-CN" dirty="0">
                <a:solidFill>
                  <a:srgbClr val="0000FF"/>
                </a:solidFill>
                <a:latin typeface="Comic Sans MS" panose="030F0702030302020204" pitchFamily="66" charset="0"/>
              </a:rPr>
              <a:t>if not used by owning call </a:t>
            </a:r>
            <a:r>
              <a:rPr lang="en-US" altLang="zh-CN" i="1" dirty="0">
                <a:solidFill>
                  <a:srgbClr val="0000FF"/>
                </a:solidFill>
                <a:latin typeface="Comic Sans MS" panose="030F0702030302020204" pitchFamily="66" charset="0"/>
              </a:rPr>
              <a:t>(no sharing)</a:t>
            </a:r>
            <a:endParaRPr lang="en-US" altLang="zh-CN" dirty="0">
              <a:solidFill>
                <a:srgbClr val="0000FF"/>
              </a:solidFill>
              <a:latin typeface="Comic Sans MS" panose="030F0702030302020204" pitchFamily="66" charset="0"/>
            </a:endParaRPr>
          </a:p>
        </p:txBody>
      </p:sp>
      <p:sp>
        <p:nvSpPr>
          <p:cNvPr id="15367" name="Rectangle 7"/>
          <p:cNvSpPr>
            <a:spLocks noChangeArrowheads="1"/>
          </p:cNvSpPr>
          <p:nvPr/>
        </p:nvSpPr>
        <p:spPr bwMode="auto">
          <a:xfrm>
            <a:off x="4868863" y="1755775"/>
            <a:ext cx="40386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lang="en-US" altLang="zh-CN" sz="2800">
                <a:solidFill>
                  <a:srgbClr val="0000FF"/>
                </a:solidFill>
                <a:latin typeface="Comic Sans MS" panose="030F0702030302020204" pitchFamily="66" charset="0"/>
              </a:rPr>
              <a:t>Multiplexing:</a:t>
            </a:r>
            <a:r>
              <a:rPr lang="zh-CN" altLang="en-US" sz="2800">
                <a:solidFill>
                  <a:srgbClr val="0000FF"/>
                </a:solidFill>
                <a:latin typeface="Comic Sans MS" panose="030F0702030302020204" pitchFamily="66" charset="0"/>
              </a:rPr>
              <a:t>多工，复用</a:t>
            </a:r>
            <a:r>
              <a:rPr lang="zh-CN" altLang="en-US" sz="2800">
                <a:latin typeface="Comic Sans MS" panose="030F0702030302020204" pitchFamily="66" charset="0"/>
              </a:rPr>
              <a:t> </a:t>
            </a:r>
          </a:p>
          <a:p>
            <a:pPr eaLnBrk="1" hangingPunct="1">
              <a:buClr>
                <a:schemeClr val="folHlink"/>
              </a:buClr>
              <a:buSzPct val="60000"/>
              <a:buFont typeface="Wingdings" panose="05000000000000000000" pitchFamily="2" charset="2"/>
              <a:buChar char="n"/>
            </a:pPr>
            <a:r>
              <a:rPr lang="en-US" altLang="zh-CN" sz="2800">
                <a:solidFill>
                  <a:srgbClr val="0000FF"/>
                </a:solidFill>
                <a:latin typeface="Comic Sans MS" panose="030F0702030302020204" pitchFamily="66" charset="0"/>
              </a:rPr>
              <a:t>dividing link bandwidth into “pieces”</a:t>
            </a:r>
          </a:p>
          <a:p>
            <a:pPr eaLnBrk="1" hangingPunct="1">
              <a:buClr>
                <a:schemeClr val="folHlink"/>
              </a:buClr>
              <a:buSzPct val="60000"/>
              <a:buFont typeface="Wingdings" panose="05000000000000000000" pitchFamily="2" charset="2"/>
              <a:buChar char="n"/>
            </a:pPr>
            <a:r>
              <a:rPr lang="en-US" altLang="zh-CN" sz="2800">
                <a:solidFill>
                  <a:srgbClr val="0000FF"/>
                </a:solidFill>
                <a:latin typeface="Comic Sans MS" panose="030F0702030302020204" pitchFamily="66" charset="0"/>
              </a:rPr>
              <a:t>How to divide</a:t>
            </a:r>
            <a:r>
              <a:rPr lang="zh-CN" altLang="en-US" sz="2800">
                <a:solidFill>
                  <a:srgbClr val="0000FF"/>
                </a:solidFill>
                <a:latin typeface="Comic Sans MS" panose="030F0702030302020204" pitchFamily="66" charset="0"/>
              </a:rPr>
              <a:t>？</a:t>
            </a:r>
          </a:p>
          <a:p>
            <a:pPr lvl="1" eaLnBrk="1" hangingPunct="1">
              <a:buClr>
                <a:schemeClr val="hlink"/>
              </a:buClr>
              <a:buSzPct val="55000"/>
              <a:buFont typeface="Wingdings" panose="05000000000000000000" pitchFamily="2" charset="2"/>
              <a:buChar char="n"/>
            </a:pPr>
            <a:r>
              <a:rPr lang="en-US" altLang="zh-CN" sz="2800">
                <a:solidFill>
                  <a:srgbClr val="0000FF"/>
                </a:solidFill>
                <a:latin typeface="Comic Sans MS" panose="030F0702030302020204" pitchFamily="66" charset="0"/>
              </a:rPr>
              <a:t>frequency division</a:t>
            </a:r>
          </a:p>
          <a:p>
            <a:pPr lvl="2" eaLnBrk="1" hangingPunct="1">
              <a:buClr>
                <a:schemeClr val="folHlink"/>
              </a:buClr>
              <a:buSzPct val="50000"/>
              <a:buFont typeface="Wingdings" panose="05000000000000000000" pitchFamily="2" charset="2"/>
              <a:buChar char="n"/>
            </a:pPr>
            <a:r>
              <a:rPr lang="en-US" altLang="zh-CN">
                <a:solidFill>
                  <a:srgbClr val="FF0000"/>
                </a:solidFill>
                <a:latin typeface="Comic Sans MS" panose="030F0702030302020204" pitchFamily="66" charset="0"/>
              </a:rPr>
              <a:t>FDM</a:t>
            </a:r>
          </a:p>
          <a:p>
            <a:pPr lvl="1" eaLnBrk="1" hangingPunct="1">
              <a:buClr>
                <a:schemeClr val="hlink"/>
              </a:buClr>
              <a:buSzPct val="55000"/>
              <a:buFont typeface="Wingdings" panose="05000000000000000000" pitchFamily="2" charset="2"/>
              <a:buChar char="n"/>
            </a:pPr>
            <a:r>
              <a:rPr lang="en-US" altLang="zh-CN" sz="2800">
                <a:solidFill>
                  <a:srgbClr val="0000FF"/>
                </a:solidFill>
                <a:latin typeface="Comic Sans MS" panose="030F0702030302020204" pitchFamily="66" charset="0"/>
              </a:rPr>
              <a:t>time division</a:t>
            </a:r>
          </a:p>
          <a:p>
            <a:pPr lvl="2" eaLnBrk="1" hangingPunct="1">
              <a:buClr>
                <a:schemeClr val="folHlink"/>
              </a:buClr>
              <a:buSzPct val="50000"/>
              <a:buFont typeface="Wingdings" panose="05000000000000000000" pitchFamily="2" charset="2"/>
              <a:buChar char="n"/>
            </a:pPr>
            <a:r>
              <a:rPr lang="en-US" altLang="zh-CN">
                <a:solidFill>
                  <a:srgbClr val="FF0000"/>
                </a:solidFill>
                <a:latin typeface="Comic Sans MS" panose="030F0702030302020204" pitchFamily="66" charset="0"/>
              </a:rPr>
              <a:t>TDM</a:t>
            </a:r>
          </a:p>
          <a:p>
            <a:pPr lvl="1" eaLnBrk="1" hangingPunct="1">
              <a:buClr>
                <a:schemeClr val="hlink"/>
              </a:buClr>
              <a:buSzPct val="55000"/>
              <a:buFont typeface="Wingdings" panose="05000000000000000000" pitchFamily="2" charset="2"/>
              <a:buChar char="n"/>
            </a:pPr>
            <a:r>
              <a:rPr lang="en-US" altLang="zh-CN" sz="2800">
                <a:solidFill>
                  <a:srgbClr val="0000FF"/>
                </a:solidFill>
                <a:latin typeface="Comic Sans MS" panose="030F0702030302020204" pitchFamily="66" charset="0"/>
              </a:rPr>
              <a:t>code division</a:t>
            </a:r>
          </a:p>
          <a:p>
            <a:pPr lvl="2" eaLnBrk="1" hangingPunct="1">
              <a:buClr>
                <a:schemeClr val="folHlink"/>
              </a:buClr>
              <a:buSzPct val="50000"/>
              <a:buFont typeface="Wingdings" panose="05000000000000000000" pitchFamily="2" charset="2"/>
              <a:buChar char="n"/>
            </a:pPr>
            <a:r>
              <a:rPr lang="en-US" altLang="zh-CN">
                <a:solidFill>
                  <a:srgbClr val="FF0000"/>
                </a:solidFill>
                <a:latin typeface="Comic Sans MS" panose="030F0702030302020204" pitchFamily="66" charset="0"/>
              </a:rPr>
              <a:t>CDMA</a:t>
            </a:r>
          </a:p>
          <a:p>
            <a:pPr lvl="2" eaLnBrk="1" hangingPunct="1">
              <a:buClr>
                <a:schemeClr val="folHlink"/>
              </a:buClr>
              <a:buSzPct val="50000"/>
              <a:buFont typeface="Wingdings" panose="05000000000000000000" pitchFamily="2" charset="2"/>
              <a:buChar char="n"/>
            </a:pPr>
            <a:endParaRPr lang="en-US" altLang="zh-CN">
              <a:solidFill>
                <a:srgbClr val="FF0000"/>
              </a:solidFill>
              <a:latin typeface="Comic Sans MS" panose="030F0702030302020204" pitchFamily="66" charset="0"/>
            </a:endParaRPr>
          </a:p>
        </p:txBody>
      </p:sp>
      <p:pic>
        <p:nvPicPr>
          <p:cNvPr id="15369" name="Picture 9" descr="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7338" y="2562225"/>
            <a:ext cx="7620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5362"/>
                                        </p:tgtEl>
                                        <p:attrNameLst>
                                          <p:attrName>style.visibility</p:attrName>
                                        </p:attrNameLst>
                                      </p:cBhvr>
                                      <p:to>
                                        <p:strVal val="visible"/>
                                      </p:to>
                                    </p:set>
                                    <p:anim calcmode="discrete" valueType="clr">
                                      <p:cBhvr override="childStyle">
                                        <p:cTn id="7" dur="80"/>
                                        <p:tgtEl>
                                          <p:spTgt spid="15362"/>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5362"/>
                                        </p:tgtEl>
                                        <p:attrNameLst>
                                          <p:attrName>fillcolor</p:attrName>
                                        </p:attrNameLst>
                                      </p:cBhvr>
                                      <p:tavLst>
                                        <p:tav tm="0">
                                          <p:val>
                                            <p:clrVal>
                                              <a:schemeClr val="accent2"/>
                                            </p:clrVal>
                                          </p:val>
                                        </p:tav>
                                        <p:tav tm="50000">
                                          <p:val>
                                            <p:clrVal>
                                              <a:schemeClr val="hlink"/>
                                            </p:clrVal>
                                          </p:val>
                                        </p:tav>
                                      </p:tavLst>
                                    </p:anim>
                                    <p:set>
                                      <p:cBhvr>
                                        <p:cTn id="9" dur="80"/>
                                        <p:tgtEl>
                                          <p:spTgt spid="15362"/>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15363">
                                            <p:txEl>
                                              <p:pRg st="0" end="0"/>
                                            </p:txEl>
                                          </p:spTgt>
                                        </p:tgtEl>
                                        <p:attrNameLst>
                                          <p:attrName>style.visibility</p:attrName>
                                        </p:attrNameLst>
                                      </p:cBhvr>
                                      <p:to>
                                        <p:strVal val="visible"/>
                                      </p:to>
                                    </p:set>
                                    <p:anim calcmode="discrete" valueType="clr">
                                      <p:cBhvr override="childStyle">
                                        <p:cTn id="14" dur="80"/>
                                        <p:tgtEl>
                                          <p:spTgt spid="15363">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15363">
                                            <p:txEl>
                                              <p:pRg st="0" end="0"/>
                                            </p:txEl>
                                          </p:spTgt>
                                        </p:tgtEl>
                                        <p:attrNameLst>
                                          <p:attrName>fillcolor</p:attrName>
                                        </p:attrNameLst>
                                      </p:cBhvr>
                                      <p:tavLst>
                                        <p:tav tm="0">
                                          <p:val>
                                            <p:clrVal>
                                              <a:schemeClr val="accent2"/>
                                            </p:clrVal>
                                          </p:val>
                                        </p:tav>
                                        <p:tav tm="50000">
                                          <p:val>
                                            <p:clrVal>
                                              <a:schemeClr val="hlink"/>
                                            </p:clrVal>
                                          </p:val>
                                        </p:tav>
                                      </p:tavLst>
                                    </p:anim>
                                    <p:set>
                                      <p:cBhvr>
                                        <p:cTn id="16" dur="80"/>
                                        <p:tgtEl>
                                          <p:spTgt spid="15363">
                                            <p:txEl>
                                              <p:pRg st="0" end="0"/>
                                            </p:txEl>
                                          </p:spTgt>
                                        </p:tgtEl>
                                        <p:attrNameLst>
                                          <p:attrName>fill.type</p:attrName>
                                        </p:attrNameLst>
                                      </p:cBhvr>
                                      <p:to>
                                        <p:strVal val="solid"/>
                                      </p:to>
                                    </p:set>
                                  </p:childTnLst>
                                </p:cTn>
                              </p:par>
                            </p:childTnLst>
                          </p:cTn>
                        </p:par>
                        <p:par>
                          <p:cTn id="17" fill="hold" nodeType="afterGroup">
                            <p:stCondLst>
                              <p:cond delay="2080"/>
                            </p:stCondLst>
                            <p:childTnLst>
                              <p:par>
                                <p:cTn id="18" presetID="9" presetClass="entr" presetSubtype="0" fill="hold" nodeType="afterEffect">
                                  <p:stCondLst>
                                    <p:cond delay="0"/>
                                  </p:stCondLst>
                                  <p:childTnLst>
                                    <p:set>
                                      <p:cBhvr>
                                        <p:cTn id="19" dur="1" fill="hold">
                                          <p:stCondLst>
                                            <p:cond delay="0"/>
                                          </p:stCondLst>
                                        </p:cTn>
                                        <p:tgtEl>
                                          <p:spTgt spid="15363">
                                            <p:txEl>
                                              <p:pRg st="1" end="1"/>
                                            </p:txEl>
                                          </p:spTgt>
                                        </p:tgtEl>
                                        <p:attrNameLst>
                                          <p:attrName>style.visibility</p:attrName>
                                        </p:attrNameLst>
                                      </p:cBhvr>
                                      <p:to>
                                        <p:strVal val="visible"/>
                                      </p:to>
                                    </p:set>
                                    <p:animEffect transition="in" filter="dissolve">
                                      <p:cBhvr>
                                        <p:cTn id="20" dur="500"/>
                                        <p:tgtEl>
                                          <p:spTgt spid="15363">
                                            <p:txEl>
                                              <p:pRg st="1" end="1"/>
                                            </p:txEl>
                                          </p:spTgt>
                                        </p:tgtEl>
                                      </p:cBhvr>
                                    </p:animEffect>
                                  </p:childTnLst>
                                </p:cTn>
                              </p:par>
                            </p:childTnLst>
                          </p:cTn>
                        </p:par>
                        <p:par>
                          <p:cTn id="21" fill="hold" nodeType="afterGroup">
                            <p:stCondLst>
                              <p:cond delay="2580"/>
                            </p:stCondLst>
                            <p:childTnLst>
                              <p:par>
                                <p:cTn id="22" presetID="9" presetClass="entr" presetSubtype="0" fill="hold" nodeType="afterEffect">
                                  <p:stCondLst>
                                    <p:cond delay="0"/>
                                  </p:stCondLst>
                                  <p:childTnLst>
                                    <p:set>
                                      <p:cBhvr>
                                        <p:cTn id="23" dur="1" fill="hold">
                                          <p:stCondLst>
                                            <p:cond delay="0"/>
                                          </p:stCondLst>
                                        </p:cTn>
                                        <p:tgtEl>
                                          <p:spTgt spid="15363">
                                            <p:txEl>
                                              <p:pRg st="2" end="2"/>
                                            </p:txEl>
                                          </p:spTgt>
                                        </p:tgtEl>
                                        <p:attrNameLst>
                                          <p:attrName>style.visibility</p:attrName>
                                        </p:attrNameLst>
                                      </p:cBhvr>
                                      <p:to>
                                        <p:strVal val="visible"/>
                                      </p:to>
                                    </p:set>
                                    <p:animEffect transition="in" filter="dissolve">
                                      <p:cBhvr>
                                        <p:cTn id="24" dur="500"/>
                                        <p:tgtEl>
                                          <p:spTgt spid="15363">
                                            <p:txEl>
                                              <p:pRg st="2" end="2"/>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nodeType="clickEffect">
                                  <p:stCondLst>
                                    <p:cond delay="0"/>
                                  </p:stCondLst>
                                  <p:childTnLst>
                                    <p:set>
                                      <p:cBhvr>
                                        <p:cTn id="28" dur="1" fill="hold">
                                          <p:stCondLst>
                                            <p:cond delay="0"/>
                                          </p:stCondLst>
                                        </p:cTn>
                                        <p:tgtEl>
                                          <p:spTgt spid="15367">
                                            <p:txEl>
                                              <p:pRg st="0" end="0"/>
                                            </p:txEl>
                                          </p:spTgt>
                                        </p:tgtEl>
                                        <p:attrNameLst>
                                          <p:attrName>style.visibility</p:attrName>
                                        </p:attrNameLst>
                                      </p:cBhvr>
                                      <p:to>
                                        <p:strVal val="visible"/>
                                      </p:to>
                                    </p:set>
                                    <p:animEffect transition="in" filter="dissolve">
                                      <p:cBhvr>
                                        <p:cTn id="29" dur="500"/>
                                        <p:tgtEl>
                                          <p:spTgt spid="15367">
                                            <p:txEl>
                                              <p:pRg st="0" end="0"/>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15367">
                                            <p:txEl>
                                              <p:pRg st="1" end="1"/>
                                            </p:txEl>
                                          </p:spTgt>
                                        </p:tgtEl>
                                        <p:attrNameLst>
                                          <p:attrName>style.visibility</p:attrName>
                                        </p:attrNameLst>
                                      </p:cBhvr>
                                      <p:to>
                                        <p:strVal val="visible"/>
                                      </p:to>
                                    </p:set>
                                    <p:animEffect transition="in" filter="dissolve">
                                      <p:cBhvr>
                                        <p:cTn id="32" dur="500"/>
                                        <p:tgtEl>
                                          <p:spTgt spid="15367">
                                            <p:txEl>
                                              <p:pRg st="1" end="1"/>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15367">
                                            <p:txEl>
                                              <p:pRg st="2" end="2"/>
                                            </p:txEl>
                                          </p:spTgt>
                                        </p:tgtEl>
                                        <p:attrNameLst>
                                          <p:attrName>style.visibility</p:attrName>
                                        </p:attrNameLst>
                                      </p:cBhvr>
                                      <p:to>
                                        <p:strVal val="visible"/>
                                      </p:to>
                                    </p:set>
                                    <p:animEffect transition="in" filter="dissolve">
                                      <p:cBhvr>
                                        <p:cTn id="37" dur="500"/>
                                        <p:tgtEl>
                                          <p:spTgt spid="15367">
                                            <p:txEl>
                                              <p:pRg st="2" end="2"/>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15369"/>
                                        </p:tgtEl>
                                        <p:attrNameLst>
                                          <p:attrName>style.visibility</p:attrName>
                                        </p:attrNameLst>
                                      </p:cBhvr>
                                      <p:to>
                                        <p:strVal val="visible"/>
                                      </p:to>
                                    </p:set>
                                    <p:animEffect transition="in" filter="dissolve">
                                      <p:cBhvr>
                                        <p:cTn id="40" dur="500"/>
                                        <p:tgtEl>
                                          <p:spTgt spid="15369"/>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nodeType="clickEffect">
                                  <p:stCondLst>
                                    <p:cond delay="0"/>
                                  </p:stCondLst>
                                  <p:childTnLst>
                                    <p:set>
                                      <p:cBhvr>
                                        <p:cTn id="44" dur="1" fill="hold">
                                          <p:stCondLst>
                                            <p:cond delay="0"/>
                                          </p:stCondLst>
                                        </p:cTn>
                                        <p:tgtEl>
                                          <p:spTgt spid="15367">
                                            <p:txEl>
                                              <p:pRg st="3" end="3"/>
                                            </p:txEl>
                                          </p:spTgt>
                                        </p:tgtEl>
                                        <p:attrNameLst>
                                          <p:attrName>style.visibility</p:attrName>
                                        </p:attrNameLst>
                                      </p:cBhvr>
                                      <p:to>
                                        <p:strVal val="visible"/>
                                      </p:to>
                                    </p:set>
                                    <p:animEffect transition="in" filter="dissolve">
                                      <p:cBhvr>
                                        <p:cTn id="45" dur="500"/>
                                        <p:tgtEl>
                                          <p:spTgt spid="15367">
                                            <p:txEl>
                                              <p:pRg st="3" end="3"/>
                                            </p:txEl>
                                          </p:spTgt>
                                        </p:tgtEl>
                                      </p:cBhvr>
                                    </p:animEffect>
                                  </p:childTnLst>
                                </p:cTn>
                              </p:par>
                              <p:par>
                                <p:cTn id="46" presetID="9" presetClass="entr" presetSubtype="0" fill="hold" nodeType="withEffect">
                                  <p:stCondLst>
                                    <p:cond delay="0"/>
                                  </p:stCondLst>
                                  <p:childTnLst>
                                    <p:set>
                                      <p:cBhvr>
                                        <p:cTn id="47" dur="1" fill="hold">
                                          <p:stCondLst>
                                            <p:cond delay="0"/>
                                          </p:stCondLst>
                                        </p:cTn>
                                        <p:tgtEl>
                                          <p:spTgt spid="15367">
                                            <p:txEl>
                                              <p:pRg st="4" end="4"/>
                                            </p:txEl>
                                          </p:spTgt>
                                        </p:tgtEl>
                                        <p:attrNameLst>
                                          <p:attrName>style.visibility</p:attrName>
                                        </p:attrNameLst>
                                      </p:cBhvr>
                                      <p:to>
                                        <p:strVal val="visible"/>
                                      </p:to>
                                    </p:set>
                                    <p:animEffect transition="in" filter="dissolve">
                                      <p:cBhvr>
                                        <p:cTn id="48" dur="500"/>
                                        <p:tgtEl>
                                          <p:spTgt spid="15367">
                                            <p:txEl>
                                              <p:pRg st="4" end="4"/>
                                            </p:txEl>
                                          </p:spTgt>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9" presetClass="entr" presetSubtype="0" fill="hold" nodeType="clickEffect">
                                  <p:stCondLst>
                                    <p:cond delay="0"/>
                                  </p:stCondLst>
                                  <p:childTnLst>
                                    <p:set>
                                      <p:cBhvr>
                                        <p:cTn id="52" dur="1" fill="hold">
                                          <p:stCondLst>
                                            <p:cond delay="0"/>
                                          </p:stCondLst>
                                        </p:cTn>
                                        <p:tgtEl>
                                          <p:spTgt spid="15367">
                                            <p:txEl>
                                              <p:pRg st="5" end="5"/>
                                            </p:txEl>
                                          </p:spTgt>
                                        </p:tgtEl>
                                        <p:attrNameLst>
                                          <p:attrName>style.visibility</p:attrName>
                                        </p:attrNameLst>
                                      </p:cBhvr>
                                      <p:to>
                                        <p:strVal val="visible"/>
                                      </p:to>
                                    </p:set>
                                    <p:animEffect transition="in" filter="dissolve">
                                      <p:cBhvr>
                                        <p:cTn id="53" dur="500"/>
                                        <p:tgtEl>
                                          <p:spTgt spid="15367">
                                            <p:txEl>
                                              <p:pRg st="5" end="5"/>
                                            </p:txEl>
                                          </p:spTgt>
                                        </p:tgtEl>
                                      </p:cBhvr>
                                    </p:animEffect>
                                  </p:childTnLst>
                                </p:cTn>
                              </p:par>
                              <p:par>
                                <p:cTn id="54" presetID="9" presetClass="entr" presetSubtype="0" fill="hold" nodeType="withEffect">
                                  <p:stCondLst>
                                    <p:cond delay="0"/>
                                  </p:stCondLst>
                                  <p:childTnLst>
                                    <p:set>
                                      <p:cBhvr>
                                        <p:cTn id="55" dur="1" fill="hold">
                                          <p:stCondLst>
                                            <p:cond delay="0"/>
                                          </p:stCondLst>
                                        </p:cTn>
                                        <p:tgtEl>
                                          <p:spTgt spid="15367">
                                            <p:txEl>
                                              <p:pRg st="6" end="6"/>
                                            </p:txEl>
                                          </p:spTgt>
                                        </p:tgtEl>
                                        <p:attrNameLst>
                                          <p:attrName>style.visibility</p:attrName>
                                        </p:attrNameLst>
                                      </p:cBhvr>
                                      <p:to>
                                        <p:strVal val="visible"/>
                                      </p:to>
                                    </p:set>
                                    <p:animEffect transition="in" filter="dissolve">
                                      <p:cBhvr>
                                        <p:cTn id="56" dur="500"/>
                                        <p:tgtEl>
                                          <p:spTgt spid="15367">
                                            <p:txEl>
                                              <p:pRg st="6" end="6"/>
                                            </p:txEl>
                                          </p:spTgt>
                                        </p:tgtEl>
                                      </p:cBhvr>
                                    </p:animEffect>
                                  </p:childTnLst>
                                </p:cTn>
                              </p:par>
                              <p:par>
                                <p:cTn id="57" presetID="9" presetClass="entr" presetSubtype="0" fill="hold" nodeType="withEffect">
                                  <p:stCondLst>
                                    <p:cond delay="0"/>
                                  </p:stCondLst>
                                  <p:childTnLst>
                                    <p:set>
                                      <p:cBhvr>
                                        <p:cTn id="58" dur="1" fill="hold">
                                          <p:stCondLst>
                                            <p:cond delay="0"/>
                                          </p:stCondLst>
                                        </p:cTn>
                                        <p:tgtEl>
                                          <p:spTgt spid="15367">
                                            <p:txEl>
                                              <p:pRg st="7" end="7"/>
                                            </p:txEl>
                                          </p:spTgt>
                                        </p:tgtEl>
                                        <p:attrNameLst>
                                          <p:attrName>style.visibility</p:attrName>
                                        </p:attrNameLst>
                                      </p:cBhvr>
                                      <p:to>
                                        <p:strVal val="visible"/>
                                      </p:to>
                                    </p:set>
                                    <p:animEffect transition="in" filter="dissolve">
                                      <p:cBhvr>
                                        <p:cTn id="59" dur="500"/>
                                        <p:tgtEl>
                                          <p:spTgt spid="15367">
                                            <p:txEl>
                                              <p:pRg st="7" end="7"/>
                                            </p:txEl>
                                          </p:spTgt>
                                        </p:tgtEl>
                                      </p:cBhvr>
                                    </p:animEffect>
                                  </p:childTnLst>
                                </p:cTn>
                              </p:par>
                              <p:par>
                                <p:cTn id="60" presetID="9" presetClass="entr" presetSubtype="0" fill="hold" nodeType="withEffect">
                                  <p:stCondLst>
                                    <p:cond delay="0"/>
                                  </p:stCondLst>
                                  <p:childTnLst>
                                    <p:set>
                                      <p:cBhvr>
                                        <p:cTn id="61" dur="1" fill="hold">
                                          <p:stCondLst>
                                            <p:cond delay="0"/>
                                          </p:stCondLst>
                                        </p:cTn>
                                        <p:tgtEl>
                                          <p:spTgt spid="15367">
                                            <p:txEl>
                                              <p:pRg st="8" end="8"/>
                                            </p:txEl>
                                          </p:spTgt>
                                        </p:tgtEl>
                                        <p:attrNameLst>
                                          <p:attrName>style.visibility</p:attrName>
                                        </p:attrNameLst>
                                      </p:cBhvr>
                                      <p:to>
                                        <p:strVal val="visible"/>
                                      </p:to>
                                    </p:set>
                                    <p:animEffect transition="in" filter="dissolve">
                                      <p:cBhvr>
                                        <p:cTn id="62" dur="500"/>
                                        <p:tgtEl>
                                          <p:spTgt spid="1536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F2334378-75E8-4212-BF4F-9DBFC43F9CE2}" type="slidenum">
              <a:rPr lang="zh-CN" altLang="en-US" sz="1400">
                <a:latin typeface="Tahoma" panose="020B0604030504040204" pitchFamily="34" charset="0"/>
              </a:rPr>
              <a:pPr/>
              <a:t>46</a:t>
            </a:fld>
            <a:endParaRPr lang="en-US" altLang="zh-CN" sz="1400">
              <a:latin typeface="Tahoma" panose="020B0604030504040204" pitchFamily="34" charset="0"/>
            </a:endParaRPr>
          </a:p>
        </p:txBody>
      </p:sp>
      <p:sp>
        <p:nvSpPr>
          <p:cNvPr id="77827" name="Rectangle 2"/>
          <p:cNvSpPr>
            <a:spLocks noGrp="1" noChangeArrowheads="1"/>
          </p:cNvSpPr>
          <p:nvPr>
            <p:ph type="title"/>
          </p:nvPr>
        </p:nvSpPr>
        <p:spPr>
          <a:xfrm>
            <a:off x="527050" y="2568575"/>
            <a:ext cx="7793038" cy="1462088"/>
          </a:xfrm>
        </p:spPr>
        <p:txBody>
          <a:bodyPr/>
          <a:lstStyle/>
          <a:p>
            <a:pPr eaLnBrk="1" hangingPunct="1"/>
            <a:r>
              <a:rPr lang="en-US" altLang="zh-CN">
                <a:solidFill>
                  <a:srgbClr val="0000FF"/>
                </a:solidFill>
                <a:latin typeface="Comic Sans MS" panose="030F0702030302020204" pitchFamily="66" charset="0"/>
              </a:rPr>
              <a:t>Example of FDM</a:t>
            </a:r>
            <a:endParaRPr lang="zh-CN" altLang="en-US">
              <a:solidFill>
                <a:srgbClr val="0000FF"/>
              </a:solidFill>
              <a:latin typeface="Comic Sans MS" panose="030F0702030302020204" pitchFamily="66" charset="0"/>
            </a:endParaRPr>
          </a:p>
        </p:txBody>
      </p:sp>
      <p:sp>
        <p:nvSpPr>
          <p:cNvPr id="77828" name="Rectangle 3"/>
          <p:cNvSpPr>
            <a:spLocks noGrp="1" noChangeArrowheads="1"/>
          </p:cNvSpPr>
          <p:nvPr>
            <p:ph type="body" idx="1"/>
          </p:nvPr>
        </p:nvSpPr>
        <p:spPr>
          <a:xfrm>
            <a:off x="447675" y="4081463"/>
            <a:ext cx="7772400" cy="2438400"/>
          </a:xfrm>
        </p:spPr>
        <p:txBody>
          <a:bodyPr/>
          <a:lstStyle/>
          <a:p>
            <a:pPr eaLnBrk="1" hangingPunct="1">
              <a:lnSpc>
                <a:spcPct val="90000"/>
              </a:lnSpc>
            </a:pPr>
            <a:r>
              <a:rPr lang="en-US" altLang="zh-CN" b="1">
                <a:solidFill>
                  <a:srgbClr val="0000FF"/>
                </a:solidFill>
                <a:latin typeface="Comic Sans MS" panose="030F0702030302020204" pitchFamily="66" charset="0"/>
              </a:rPr>
              <a:t>FM broadcast</a:t>
            </a:r>
            <a:r>
              <a:rPr lang="zh-CN" altLang="en-US" b="1">
                <a:solidFill>
                  <a:srgbClr val="0000FF"/>
                </a:solidFill>
                <a:latin typeface="Comic Sans MS" panose="030F0702030302020204" pitchFamily="66" charset="0"/>
              </a:rPr>
              <a:t>：</a:t>
            </a:r>
          </a:p>
          <a:p>
            <a:pPr lvl="1" eaLnBrk="1" hangingPunct="1">
              <a:lnSpc>
                <a:spcPct val="90000"/>
              </a:lnSpc>
            </a:pPr>
            <a:r>
              <a:rPr lang="en-US" altLang="zh-CN" b="1">
                <a:solidFill>
                  <a:srgbClr val="0000FF"/>
                </a:solidFill>
                <a:latin typeface="Comic Sans MS" panose="030F0702030302020204" pitchFamily="66" charset="0"/>
              </a:rPr>
              <a:t>Band</a:t>
            </a:r>
            <a:r>
              <a:rPr lang="zh-CN" altLang="en-US" b="1">
                <a:solidFill>
                  <a:srgbClr val="0000FF"/>
                </a:solidFill>
                <a:latin typeface="Comic Sans MS" panose="030F0702030302020204" pitchFamily="66" charset="0"/>
              </a:rPr>
              <a:t>：</a:t>
            </a:r>
            <a:r>
              <a:rPr lang="en-US" altLang="zh-CN" b="1">
                <a:solidFill>
                  <a:srgbClr val="0000FF"/>
                </a:solidFill>
                <a:latin typeface="Comic Sans MS" panose="030F0702030302020204" pitchFamily="66" charset="0"/>
              </a:rPr>
              <a:t>88</a:t>
            </a:r>
            <a:r>
              <a:rPr lang="zh-CN" altLang="en-US" b="1">
                <a:solidFill>
                  <a:srgbClr val="0000FF"/>
                </a:solidFill>
                <a:latin typeface="Comic Sans MS" panose="030F0702030302020204" pitchFamily="66" charset="0"/>
              </a:rPr>
              <a:t>－</a:t>
            </a:r>
            <a:r>
              <a:rPr lang="en-US" altLang="zh-CN" b="1">
                <a:solidFill>
                  <a:srgbClr val="0000FF"/>
                </a:solidFill>
                <a:latin typeface="Comic Sans MS" panose="030F0702030302020204" pitchFamily="66" charset="0"/>
              </a:rPr>
              <a:t>108MHz</a:t>
            </a:r>
          </a:p>
          <a:p>
            <a:pPr lvl="1" eaLnBrk="1" hangingPunct="1">
              <a:lnSpc>
                <a:spcPct val="90000"/>
              </a:lnSpc>
            </a:pPr>
            <a:r>
              <a:rPr lang="en-US" altLang="zh-CN" b="1">
                <a:solidFill>
                  <a:srgbClr val="0000FF"/>
                </a:solidFill>
                <a:latin typeface="Comic Sans MS" panose="030F0702030302020204" pitchFamily="66" charset="0"/>
              </a:rPr>
              <a:t>Bandwidth</a:t>
            </a:r>
            <a:r>
              <a:rPr lang="zh-CN" altLang="en-US" b="1">
                <a:solidFill>
                  <a:srgbClr val="0000FF"/>
                </a:solidFill>
                <a:latin typeface="Comic Sans MS" panose="030F0702030302020204" pitchFamily="66" charset="0"/>
              </a:rPr>
              <a:t>？</a:t>
            </a:r>
          </a:p>
          <a:p>
            <a:pPr lvl="1" eaLnBrk="1" hangingPunct="1">
              <a:lnSpc>
                <a:spcPct val="90000"/>
              </a:lnSpc>
            </a:pPr>
            <a:r>
              <a:rPr lang="en-US" altLang="zh-CN" b="1">
                <a:solidFill>
                  <a:srgbClr val="0000FF"/>
                </a:solidFill>
                <a:latin typeface="Comic Sans MS" panose="030F0702030302020204" pitchFamily="66" charset="0"/>
              </a:rPr>
              <a:t>How many radio station?</a:t>
            </a:r>
            <a:endParaRPr lang="zh-CN" altLang="en-US" b="1">
              <a:solidFill>
                <a:srgbClr val="0000FF"/>
              </a:solidFill>
              <a:latin typeface="Comic Sans MS" panose="030F0702030302020204" pitchFamily="66" charset="0"/>
            </a:endParaRPr>
          </a:p>
        </p:txBody>
      </p:sp>
      <p:pic>
        <p:nvPicPr>
          <p:cNvPr id="77829" name="Picture 4" descr="ms2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9150" y="3375025"/>
            <a:ext cx="28575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5"/>
          <p:cNvGrpSpPr>
            <a:grpSpLocks/>
          </p:cNvGrpSpPr>
          <p:nvPr/>
        </p:nvGrpSpPr>
        <p:grpSpPr bwMode="auto">
          <a:xfrm>
            <a:off x="1090613" y="1117600"/>
            <a:ext cx="6523037" cy="1860550"/>
            <a:chOff x="1029" y="2842"/>
            <a:chExt cx="4109" cy="1172"/>
          </a:xfrm>
        </p:grpSpPr>
        <p:sp>
          <p:nvSpPr>
            <p:cNvPr id="77837" name="Line 6"/>
            <p:cNvSpPr>
              <a:spLocks noChangeShapeType="1"/>
            </p:cNvSpPr>
            <p:nvPr/>
          </p:nvSpPr>
          <p:spPr bwMode="auto">
            <a:xfrm>
              <a:off x="2242" y="3500"/>
              <a:ext cx="141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7838" name="Group 7"/>
            <p:cNvGrpSpPr>
              <a:grpSpLocks/>
            </p:cNvGrpSpPr>
            <p:nvPr/>
          </p:nvGrpSpPr>
          <p:grpSpPr bwMode="auto">
            <a:xfrm>
              <a:off x="3622" y="3348"/>
              <a:ext cx="423" cy="244"/>
              <a:chOff x="3955" y="387"/>
              <a:chExt cx="423" cy="244"/>
            </a:xfrm>
          </p:grpSpPr>
          <p:sp>
            <p:nvSpPr>
              <p:cNvPr id="77865" name="Freeform 8"/>
              <p:cNvSpPr>
                <a:spLocks/>
              </p:cNvSpPr>
              <p:nvPr/>
            </p:nvSpPr>
            <p:spPr bwMode="auto">
              <a:xfrm>
                <a:off x="3955" y="387"/>
                <a:ext cx="423" cy="244"/>
              </a:xfrm>
              <a:custGeom>
                <a:avLst/>
                <a:gdLst>
                  <a:gd name="T0" fmla="*/ 183 w 423"/>
                  <a:gd name="T1" fmla="*/ 11 h 244"/>
                  <a:gd name="T2" fmla="*/ 43 w 423"/>
                  <a:gd name="T3" fmla="*/ 43 h 244"/>
                  <a:gd name="T4" fmla="*/ 3 w 423"/>
                  <a:gd name="T5" fmla="*/ 169 h 244"/>
                  <a:gd name="T6" fmla="*/ 63 w 423"/>
                  <a:gd name="T7" fmla="*/ 233 h 244"/>
                  <a:gd name="T8" fmla="*/ 287 w 423"/>
                  <a:gd name="T9" fmla="*/ 237 h 244"/>
                  <a:gd name="T10" fmla="*/ 403 w 423"/>
                  <a:gd name="T11" fmla="*/ 189 h 244"/>
                  <a:gd name="T12" fmla="*/ 407 w 423"/>
                  <a:gd name="T13" fmla="*/ 87 h 244"/>
                  <a:gd name="T14" fmla="*/ 329 w 423"/>
                  <a:gd name="T15" fmla="*/ 13 h 244"/>
                  <a:gd name="T16" fmla="*/ 183 w 423"/>
                  <a:gd name="T17" fmla="*/ 11 h 2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3"/>
                  <a:gd name="T28" fmla="*/ 0 h 244"/>
                  <a:gd name="T29" fmla="*/ 423 w 423"/>
                  <a:gd name="T30" fmla="*/ 244 h 2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3" h="244">
                    <a:moveTo>
                      <a:pt x="183" y="11"/>
                    </a:moveTo>
                    <a:cubicBezTo>
                      <a:pt x="135" y="16"/>
                      <a:pt x="73" y="17"/>
                      <a:pt x="43" y="43"/>
                    </a:cubicBezTo>
                    <a:cubicBezTo>
                      <a:pt x="13" y="69"/>
                      <a:pt x="0" y="137"/>
                      <a:pt x="3" y="169"/>
                    </a:cubicBezTo>
                    <a:cubicBezTo>
                      <a:pt x="6" y="201"/>
                      <a:pt x="16" y="222"/>
                      <a:pt x="63" y="233"/>
                    </a:cubicBezTo>
                    <a:cubicBezTo>
                      <a:pt x="110" y="244"/>
                      <a:pt x="230" y="244"/>
                      <a:pt x="287" y="237"/>
                    </a:cubicBezTo>
                    <a:cubicBezTo>
                      <a:pt x="344" y="230"/>
                      <a:pt x="383" y="214"/>
                      <a:pt x="403" y="189"/>
                    </a:cubicBezTo>
                    <a:cubicBezTo>
                      <a:pt x="423" y="164"/>
                      <a:pt x="419" y="116"/>
                      <a:pt x="407" y="87"/>
                    </a:cubicBezTo>
                    <a:cubicBezTo>
                      <a:pt x="395" y="58"/>
                      <a:pt x="366" y="26"/>
                      <a:pt x="329" y="13"/>
                    </a:cubicBezTo>
                    <a:cubicBezTo>
                      <a:pt x="292" y="0"/>
                      <a:pt x="232" y="7"/>
                      <a:pt x="183" y="11"/>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77866" name="Group 9"/>
              <p:cNvGrpSpPr>
                <a:grpSpLocks/>
              </p:cNvGrpSpPr>
              <p:nvPr/>
            </p:nvGrpSpPr>
            <p:grpSpPr bwMode="auto">
              <a:xfrm>
                <a:off x="4002" y="442"/>
                <a:ext cx="316" cy="147"/>
                <a:chOff x="3600" y="219"/>
                <a:chExt cx="360" cy="175"/>
              </a:xfrm>
            </p:grpSpPr>
            <p:sp>
              <p:nvSpPr>
                <p:cNvPr id="77867" name="Oval 1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7868" name="Line 11"/>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69" name="Line 1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70" name="Rectangle 13"/>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77871" name="Oval 1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77872" name="Group 15"/>
                <p:cNvGrpSpPr>
                  <a:grpSpLocks/>
                </p:cNvGrpSpPr>
                <p:nvPr/>
              </p:nvGrpSpPr>
              <p:grpSpPr bwMode="auto">
                <a:xfrm>
                  <a:off x="3686" y="244"/>
                  <a:ext cx="177" cy="66"/>
                  <a:chOff x="2848" y="848"/>
                  <a:chExt cx="140" cy="98"/>
                </a:xfrm>
              </p:grpSpPr>
              <p:sp>
                <p:nvSpPr>
                  <p:cNvPr id="77877" name="Line 1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78" name="Line 1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79" name="Line 1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7873" name="Group 19"/>
                <p:cNvGrpSpPr>
                  <a:grpSpLocks/>
                </p:cNvGrpSpPr>
                <p:nvPr/>
              </p:nvGrpSpPr>
              <p:grpSpPr bwMode="auto">
                <a:xfrm flipV="1">
                  <a:off x="3686" y="243"/>
                  <a:ext cx="177" cy="66"/>
                  <a:chOff x="2848" y="848"/>
                  <a:chExt cx="140" cy="98"/>
                </a:xfrm>
              </p:grpSpPr>
              <p:sp>
                <p:nvSpPr>
                  <p:cNvPr id="77874" name="Line 2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75" name="Line 2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76" name="Line 2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grpSp>
          <p:nvGrpSpPr>
            <p:cNvPr id="77839" name="Group 23"/>
            <p:cNvGrpSpPr>
              <a:grpSpLocks/>
            </p:cNvGrpSpPr>
            <p:nvPr/>
          </p:nvGrpSpPr>
          <p:grpSpPr bwMode="auto">
            <a:xfrm>
              <a:off x="1921" y="3366"/>
              <a:ext cx="423" cy="244"/>
              <a:chOff x="3955" y="387"/>
              <a:chExt cx="423" cy="244"/>
            </a:xfrm>
          </p:grpSpPr>
          <p:sp>
            <p:nvSpPr>
              <p:cNvPr id="77850" name="Freeform 24"/>
              <p:cNvSpPr>
                <a:spLocks/>
              </p:cNvSpPr>
              <p:nvPr/>
            </p:nvSpPr>
            <p:spPr bwMode="auto">
              <a:xfrm>
                <a:off x="3955" y="387"/>
                <a:ext cx="423" cy="244"/>
              </a:xfrm>
              <a:custGeom>
                <a:avLst/>
                <a:gdLst>
                  <a:gd name="T0" fmla="*/ 183 w 423"/>
                  <a:gd name="T1" fmla="*/ 11 h 244"/>
                  <a:gd name="T2" fmla="*/ 43 w 423"/>
                  <a:gd name="T3" fmla="*/ 43 h 244"/>
                  <a:gd name="T4" fmla="*/ 3 w 423"/>
                  <a:gd name="T5" fmla="*/ 169 h 244"/>
                  <a:gd name="T6" fmla="*/ 63 w 423"/>
                  <a:gd name="T7" fmla="*/ 233 h 244"/>
                  <a:gd name="T8" fmla="*/ 287 w 423"/>
                  <a:gd name="T9" fmla="*/ 237 h 244"/>
                  <a:gd name="T10" fmla="*/ 403 w 423"/>
                  <a:gd name="T11" fmla="*/ 189 h 244"/>
                  <a:gd name="T12" fmla="*/ 407 w 423"/>
                  <a:gd name="T13" fmla="*/ 87 h 244"/>
                  <a:gd name="T14" fmla="*/ 329 w 423"/>
                  <a:gd name="T15" fmla="*/ 13 h 244"/>
                  <a:gd name="T16" fmla="*/ 183 w 423"/>
                  <a:gd name="T17" fmla="*/ 11 h 2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3"/>
                  <a:gd name="T28" fmla="*/ 0 h 244"/>
                  <a:gd name="T29" fmla="*/ 423 w 423"/>
                  <a:gd name="T30" fmla="*/ 244 h 2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3" h="244">
                    <a:moveTo>
                      <a:pt x="183" y="11"/>
                    </a:moveTo>
                    <a:cubicBezTo>
                      <a:pt x="135" y="16"/>
                      <a:pt x="73" y="17"/>
                      <a:pt x="43" y="43"/>
                    </a:cubicBezTo>
                    <a:cubicBezTo>
                      <a:pt x="13" y="69"/>
                      <a:pt x="0" y="137"/>
                      <a:pt x="3" y="169"/>
                    </a:cubicBezTo>
                    <a:cubicBezTo>
                      <a:pt x="6" y="201"/>
                      <a:pt x="16" y="222"/>
                      <a:pt x="63" y="233"/>
                    </a:cubicBezTo>
                    <a:cubicBezTo>
                      <a:pt x="110" y="244"/>
                      <a:pt x="230" y="244"/>
                      <a:pt x="287" y="237"/>
                    </a:cubicBezTo>
                    <a:cubicBezTo>
                      <a:pt x="344" y="230"/>
                      <a:pt x="383" y="214"/>
                      <a:pt x="403" y="189"/>
                    </a:cubicBezTo>
                    <a:cubicBezTo>
                      <a:pt x="423" y="164"/>
                      <a:pt x="419" y="116"/>
                      <a:pt x="407" y="87"/>
                    </a:cubicBezTo>
                    <a:cubicBezTo>
                      <a:pt x="395" y="58"/>
                      <a:pt x="366" y="26"/>
                      <a:pt x="329" y="13"/>
                    </a:cubicBezTo>
                    <a:cubicBezTo>
                      <a:pt x="292" y="0"/>
                      <a:pt x="232" y="7"/>
                      <a:pt x="183" y="11"/>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77851" name="Group 25"/>
              <p:cNvGrpSpPr>
                <a:grpSpLocks/>
              </p:cNvGrpSpPr>
              <p:nvPr/>
            </p:nvGrpSpPr>
            <p:grpSpPr bwMode="auto">
              <a:xfrm>
                <a:off x="4002" y="442"/>
                <a:ext cx="316" cy="147"/>
                <a:chOff x="3600" y="219"/>
                <a:chExt cx="360" cy="175"/>
              </a:xfrm>
            </p:grpSpPr>
            <p:sp>
              <p:nvSpPr>
                <p:cNvPr id="77852" name="Oval 2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7853" name="Line 2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54" name="Line 2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55" name="Rectangle 29"/>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77856" name="Oval 3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77857" name="Group 31"/>
                <p:cNvGrpSpPr>
                  <a:grpSpLocks/>
                </p:cNvGrpSpPr>
                <p:nvPr/>
              </p:nvGrpSpPr>
              <p:grpSpPr bwMode="auto">
                <a:xfrm>
                  <a:off x="3686" y="244"/>
                  <a:ext cx="177" cy="66"/>
                  <a:chOff x="2848" y="848"/>
                  <a:chExt cx="140" cy="98"/>
                </a:xfrm>
              </p:grpSpPr>
              <p:sp>
                <p:nvSpPr>
                  <p:cNvPr id="77862" name="Line 3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63" name="Line 3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64" name="Line 3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7858" name="Group 35"/>
                <p:cNvGrpSpPr>
                  <a:grpSpLocks/>
                </p:cNvGrpSpPr>
                <p:nvPr/>
              </p:nvGrpSpPr>
              <p:grpSpPr bwMode="auto">
                <a:xfrm flipV="1">
                  <a:off x="3686" y="243"/>
                  <a:ext cx="177" cy="66"/>
                  <a:chOff x="2848" y="848"/>
                  <a:chExt cx="140" cy="98"/>
                </a:xfrm>
              </p:grpSpPr>
              <p:sp>
                <p:nvSpPr>
                  <p:cNvPr id="77859" name="Line 3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60" name="Line 3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61" name="Line 3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sp>
          <p:nvSpPr>
            <p:cNvPr id="77840" name="Line 39"/>
            <p:cNvSpPr>
              <a:spLocks noChangeShapeType="1"/>
            </p:cNvSpPr>
            <p:nvPr/>
          </p:nvSpPr>
          <p:spPr bwMode="auto">
            <a:xfrm flipH="1" flipV="1">
              <a:off x="1631" y="3288"/>
              <a:ext cx="336" cy="15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841" name="Line 40"/>
            <p:cNvSpPr>
              <a:spLocks noChangeShapeType="1"/>
            </p:cNvSpPr>
            <p:nvPr/>
          </p:nvSpPr>
          <p:spPr bwMode="auto">
            <a:xfrm flipH="1" flipV="1">
              <a:off x="4024" y="3545"/>
              <a:ext cx="336" cy="15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842" name="Line 41"/>
            <p:cNvSpPr>
              <a:spLocks noChangeShapeType="1"/>
            </p:cNvSpPr>
            <p:nvPr/>
          </p:nvSpPr>
          <p:spPr bwMode="auto">
            <a:xfrm flipH="1">
              <a:off x="1639" y="3589"/>
              <a:ext cx="337" cy="15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843" name="Line 42"/>
            <p:cNvSpPr>
              <a:spLocks noChangeShapeType="1"/>
            </p:cNvSpPr>
            <p:nvPr/>
          </p:nvSpPr>
          <p:spPr bwMode="auto">
            <a:xfrm flipH="1">
              <a:off x="3997" y="3243"/>
              <a:ext cx="337" cy="15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844" name="Line 43"/>
            <p:cNvSpPr>
              <a:spLocks noChangeShapeType="1"/>
            </p:cNvSpPr>
            <p:nvPr/>
          </p:nvSpPr>
          <p:spPr bwMode="auto">
            <a:xfrm flipH="1">
              <a:off x="1551" y="3518"/>
              <a:ext cx="3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845" name="Line 44"/>
            <p:cNvSpPr>
              <a:spLocks noChangeShapeType="1"/>
            </p:cNvSpPr>
            <p:nvPr/>
          </p:nvSpPr>
          <p:spPr bwMode="auto">
            <a:xfrm flipH="1">
              <a:off x="4023" y="3483"/>
              <a:ext cx="34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77846" name="Picture 45" descr="j028737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9" y="2961"/>
              <a:ext cx="553" cy="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47" name="Picture 46" descr="j019538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7" y="3514"/>
              <a:ext cx="489"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48" name="Picture 47" descr="j019541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50" y="2842"/>
              <a:ext cx="688"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49" name="Picture 48" descr="j019538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72" y="3517"/>
              <a:ext cx="618" cy="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8225" name="Rectangle 49"/>
          <p:cNvSpPr>
            <a:spLocks noChangeArrowheads="1"/>
          </p:cNvSpPr>
          <p:nvPr/>
        </p:nvSpPr>
        <p:spPr bwMode="auto">
          <a:xfrm>
            <a:off x="3284538" y="1671638"/>
            <a:ext cx="209550" cy="379412"/>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78226" name="Rectangle 50"/>
          <p:cNvSpPr>
            <a:spLocks noChangeArrowheads="1"/>
          </p:cNvSpPr>
          <p:nvPr/>
        </p:nvSpPr>
        <p:spPr bwMode="auto">
          <a:xfrm>
            <a:off x="3567113" y="1671638"/>
            <a:ext cx="209550" cy="379412"/>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78227" name="Rectangle 51"/>
          <p:cNvSpPr>
            <a:spLocks noChangeArrowheads="1"/>
          </p:cNvSpPr>
          <p:nvPr/>
        </p:nvSpPr>
        <p:spPr bwMode="auto">
          <a:xfrm>
            <a:off x="3860800" y="1671638"/>
            <a:ext cx="209550" cy="379412"/>
          </a:xfrm>
          <a:prstGeom prst="rect">
            <a:avLst/>
          </a:prstGeom>
          <a:solidFill>
            <a:srgbClr val="800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78228" name="Rectangle 52"/>
          <p:cNvSpPr>
            <a:spLocks noChangeArrowheads="1"/>
          </p:cNvSpPr>
          <p:nvPr/>
        </p:nvSpPr>
        <p:spPr bwMode="auto">
          <a:xfrm>
            <a:off x="4143375" y="1671638"/>
            <a:ext cx="209550" cy="37941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78229" name="Rectangle 53"/>
          <p:cNvSpPr>
            <a:spLocks noChangeArrowheads="1"/>
          </p:cNvSpPr>
          <p:nvPr/>
        </p:nvSpPr>
        <p:spPr bwMode="auto">
          <a:xfrm>
            <a:off x="4452938" y="1671638"/>
            <a:ext cx="209550" cy="379412"/>
          </a:xfrm>
          <a:prstGeom prst="rect">
            <a:avLst/>
          </a:prstGeom>
          <a:solidFill>
            <a:srgbClr val="800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78230" name="Rectangle 54"/>
          <p:cNvSpPr>
            <a:spLocks noChangeArrowheads="1"/>
          </p:cNvSpPr>
          <p:nvPr/>
        </p:nvSpPr>
        <p:spPr bwMode="auto">
          <a:xfrm>
            <a:off x="4760913" y="1671638"/>
            <a:ext cx="209550" cy="379412"/>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78225"/>
                                        </p:tgtEl>
                                        <p:attrNameLst>
                                          <p:attrName>style.visibility</p:attrName>
                                        </p:attrNameLst>
                                      </p:cBhvr>
                                      <p:to>
                                        <p:strVal val="visible"/>
                                      </p:to>
                                    </p:set>
                                    <p:animEffect transition="in" filter="dissolve">
                                      <p:cBhvr>
                                        <p:cTn id="11" dur="500"/>
                                        <p:tgtEl>
                                          <p:spTgt spid="178225"/>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178226"/>
                                        </p:tgtEl>
                                        <p:attrNameLst>
                                          <p:attrName>style.visibility</p:attrName>
                                        </p:attrNameLst>
                                      </p:cBhvr>
                                      <p:to>
                                        <p:strVal val="visible"/>
                                      </p:to>
                                    </p:set>
                                    <p:animEffect transition="in" filter="dissolve">
                                      <p:cBhvr>
                                        <p:cTn id="14" dur="500"/>
                                        <p:tgtEl>
                                          <p:spTgt spid="178226"/>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178227"/>
                                        </p:tgtEl>
                                        <p:attrNameLst>
                                          <p:attrName>style.visibility</p:attrName>
                                        </p:attrNameLst>
                                      </p:cBhvr>
                                      <p:to>
                                        <p:strVal val="visible"/>
                                      </p:to>
                                    </p:set>
                                    <p:animEffect transition="in" filter="dissolve">
                                      <p:cBhvr>
                                        <p:cTn id="17" dur="500"/>
                                        <p:tgtEl>
                                          <p:spTgt spid="178227"/>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178228"/>
                                        </p:tgtEl>
                                        <p:attrNameLst>
                                          <p:attrName>style.visibility</p:attrName>
                                        </p:attrNameLst>
                                      </p:cBhvr>
                                      <p:to>
                                        <p:strVal val="visible"/>
                                      </p:to>
                                    </p:set>
                                    <p:animEffect transition="in" filter="dissolve">
                                      <p:cBhvr>
                                        <p:cTn id="20" dur="500"/>
                                        <p:tgtEl>
                                          <p:spTgt spid="178228"/>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78229"/>
                                        </p:tgtEl>
                                        <p:attrNameLst>
                                          <p:attrName>style.visibility</p:attrName>
                                        </p:attrNameLst>
                                      </p:cBhvr>
                                      <p:to>
                                        <p:strVal val="visible"/>
                                      </p:to>
                                    </p:set>
                                    <p:animEffect transition="in" filter="dissolve">
                                      <p:cBhvr>
                                        <p:cTn id="23" dur="500"/>
                                        <p:tgtEl>
                                          <p:spTgt spid="178229"/>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78230"/>
                                        </p:tgtEl>
                                        <p:attrNameLst>
                                          <p:attrName>style.visibility</p:attrName>
                                        </p:attrNameLst>
                                      </p:cBhvr>
                                      <p:to>
                                        <p:strVal val="visible"/>
                                      </p:to>
                                    </p:set>
                                    <p:animEffect transition="in" filter="dissolve">
                                      <p:cBhvr>
                                        <p:cTn id="26" dur="500"/>
                                        <p:tgtEl>
                                          <p:spTgt spid="178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225" grpId="0" animBg="1"/>
      <p:bldP spid="178226" grpId="0" animBg="1"/>
      <p:bldP spid="178227" grpId="0" animBg="1"/>
      <p:bldP spid="178228" grpId="0" animBg="1"/>
      <p:bldP spid="178229" grpId="0" animBg="1"/>
      <p:bldP spid="17823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B7737805-6B61-4710-BFF1-D8373682731A}" type="slidenum">
              <a:rPr lang="zh-CN" altLang="en-US" sz="1400">
                <a:latin typeface="Tahoma" panose="020B0604030504040204" pitchFamily="34" charset="0"/>
              </a:rPr>
              <a:pPr/>
              <a:t>47</a:t>
            </a:fld>
            <a:endParaRPr lang="en-US" altLang="zh-CN" sz="1400">
              <a:latin typeface="Tahoma" panose="020B0604030504040204" pitchFamily="34" charset="0"/>
            </a:endParaRPr>
          </a:p>
        </p:txBody>
      </p:sp>
      <p:sp>
        <p:nvSpPr>
          <p:cNvPr id="78851" name="Rectangle 2"/>
          <p:cNvSpPr>
            <a:spLocks noGrp="1" noChangeArrowheads="1"/>
          </p:cNvSpPr>
          <p:nvPr>
            <p:ph type="title"/>
          </p:nvPr>
        </p:nvSpPr>
        <p:spPr>
          <a:xfrm>
            <a:off x="274638" y="442913"/>
            <a:ext cx="8823325" cy="1143000"/>
          </a:xfrm>
        </p:spPr>
        <p:txBody>
          <a:bodyPr/>
          <a:lstStyle/>
          <a:p>
            <a:pPr eaLnBrk="1" hangingPunct="1"/>
            <a:r>
              <a:rPr lang="en-US" altLang="zh-CN">
                <a:latin typeface="Comic Sans MS" panose="030F0702030302020204" pitchFamily="66" charset="0"/>
              </a:rPr>
              <a:t>Circuit Switching: FDM and TDM</a:t>
            </a:r>
            <a:endParaRPr lang="fr-FR" altLang="zh-CN">
              <a:latin typeface="Comic Sans MS" panose="030F0702030302020204" pitchFamily="66" charset="0"/>
            </a:endParaRPr>
          </a:p>
        </p:txBody>
      </p:sp>
      <p:grpSp>
        <p:nvGrpSpPr>
          <p:cNvPr id="2" name="Group 3"/>
          <p:cNvGrpSpPr>
            <a:grpSpLocks/>
          </p:cNvGrpSpPr>
          <p:nvPr/>
        </p:nvGrpSpPr>
        <p:grpSpPr bwMode="auto">
          <a:xfrm>
            <a:off x="393700" y="1585913"/>
            <a:ext cx="7239000" cy="2438400"/>
            <a:chOff x="288" y="1007"/>
            <a:chExt cx="4560" cy="1536"/>
          </a:xfrm>
        </p:grpSpPr>
        <p:sp>
          <p:nvSpPr>
            <p:cNvPr id="78946" name="Text Box 4"/>
            <p:cNvSpPr txBox="1">
              <a:spLocks noChangeArrowheads="1"/>
            </p:cNvSpPr>
            <p:nvPr/>
          </p:nvSpPr>
          <p:spPr bwMode="auto">
            <a:xfrm>
              <a:off x="288" y="1007"/>
              <a:ext cx="5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latin typeface="Arial" panose="020B0604020202020204" pitchFamily="34" charset="0"/>
                </a:rPr>
                <a:t>FDM</a:t>
              </a:r>
              <a:endParaRPr lang="fr-FR" altLang="zh-CN">
                <a:latin typeface="Arial" panose="020B0604020202020204" pitchFamily="34" charset="0"/>
              </a:endParaRPr>
            </a:p>
          </p:txBody>
        </p:sp>
        <p:grpSp>
          <p:nvGrpSpPr>
            <p:cNvPr id="78947" name="Group 5"/>
            <p:cNvGrpSpPr>
              <a:grpSpLocks/>
            </p:cNvGrpSpPr>
            <p:nvPr/>
          </p:nvGrpSpPr>
          <p:grpSpPr bwMode="auto">
            <a:xfrm>
              <a:off x="720" y="1392"/>
              <a:ext cx="4128" cy="1151"/>
              <a:chOff x="720" y="1392"/>
              <a:chExt cx="4128" cy="1151"/>
            </a:xfrm>
          </p:grpSpPr>
          <p:sp>
            <p:nvSpPr>
              <p:cNvPr id="78948" name="Line 6"/>
              <p:cNvSpPr>
                <a:spLocks noChangeShapeType="1"/>
              </p:cNvSpPr>
              <p:nvPr/>
            </p:nvSpPr>
            <p:spPr bwMode="auto">
              <a:xfrm flipV="1">
                <a:off x="1728" y="1392"/>
                <a:ext cx="0" cy="81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8949" name="Text Box 7"/>
              <p:cNvSpPr txBox="1">
                <a:spLocks noChangeArrowheads="1"/>
              </p:cNvSpPr>
              <p:nvPr/>
            </p:nvSpPr>
            <p:spPr bwMode="auto">
              <a:xfrm>
                <a:off x="720" y="1680"/>
                <a:ext cx="9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latin typeface="Arial" panose="020B0604020202020204" pitchFamily="34" charset="0"/>
                  </a:rPr>
                  <a:t>frequency</a:t>
                </a:r>
                <a:endParaRPr lang="fr-FR" altLang="zh-CN">
                  <a:latin typeface="Arial" panose="020B0604020202020204" pitchFamily="34" charset="0"/>
                </a:endParaRPr>
              </a:p>
            </p:txBody>
          </p:sp>
          <p:sp>
            <p:nvSpPr>
              <p:cNvPr id="78950" name="Line 8"/>
              <p:cNvSpPr>
                <a:spLocks noChangeShapeType="1"/>
              </p:cNvSpPr>
              <p:nvPr/>
            </p:nvSpPr>
            <p:spPr bwMode="auto">
              <a:xfrm>
                <a:off x="1728" y="2208"/>
                <a:ext cx="31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8951" name="Text Box 9"/>
              <p:cNvSpPr txBox="1">
                <a:spLocks noChangeArrowheads="1"/>
              </p:cNvSpPr>
              <p:nvPr/>
            </p:nvSpPr>
            <p:spPr bwMode="auto">
              <a:xfrm>
                <a:off x="3048" y="2255"/>
                <a:ext cx="47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latin typeface="Arial" panose="020B0604020202020204" pitchFamily="34" charset="0"/>
                  </a:rPr>
                  <a:t>time</a:t>
                </a:r>
                <a:endParaRPr lang="fr-FR" altLang="zh-CN">
                  <a:latin typeface="Arial" panose="020B0604020202020204" pitchFamily="34" charset="0"/>
                </a:endParaRPr>
              </a:p>
            </p:txBody>
          </p:sp>
          <p:sp>
            <p:nvSpPr>
              <p:cNvPr id="78952" name="Rectangle 10"/>
              <p:cNvSpPr>
                <a:spLocks noChangeArrowheads="1"/>
              </p:cNvSpPr>
              <p:nvPr/>
            </p:nvSpPr>
            <p:spPr bwMode="auto">
              <a:xfrm>
                <a:off x="1776" y="1584"/>
                <a:ext cx="2880" cy="57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sp>
        <p:nvSpPr>
          <p:cNvPr id="55307" name="Rectangle 11"/>
          <p:cNvSpPr>
            <a:spLocks noChangeArrowheads="1"/>
          </p:cNvSpPr>
          <p:nvPr/>
        </p:nvSpPr>
        <p:spPr bwMode="auto">
          <a:xfrm>
            <a:off x="2743200" y="2514600"/>
            <a:ext cx="4572000" cy="228600"/>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5308" name="Rectangle 12"/>
          <p:cNvSpPr>
            <a:spLocks noChangeArrowheads="1"/>
          </p:cNvSpPr>
          <p:nvPr/>
        </p:nvSpPr>
        <p:spPr bwMode="auto">
          <a:xfrm>
            <a:off x="2743200" y="2743200"/>
            <a:ext cx="4572000" cy="228600"/>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5309" name="Rectangle 13"/>
          <p:cNvSpPr>
            <a:spLocks noChangeArrowheads="1"/>
          </p:cNvSpPr>
          <p:nvPr/>
        </p:nvSpPr>
        <p:spPr bwMode="auto">
          <a:xfrm>
            <a:off x="2743200" y="2971800"/>
            <a:ext cx="4572000" cy="228600"/>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5310" name="Rectangle 14"/>
          <p:cNvSpPr>
            <a:spLocks noChangeArrowheads="1"/>
          </p:cNvSpPr>
          <p:nvPr/>
        </p:nvSpPr>
        <p:spPr bwMode="auto">
          <a:xfrm>
            <a:off x="2743200" y="3200400"/>
            <a:ext cx="4572000" cy="228600"/>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4" name="Group 15"/>
          <p:cNvGrpSpPr>
            <a:grpSpLocks/>
          </p:cNvGrpSpPr>
          <p:nvPr/>
        </p:nvGrpSpPr>
        <p:grpSpPr bwMode="auto">
          <a:xfrm>
            <a:off x="381000" y="4037013"/>
            <a:ext cx="7239000" cy="2516187"/>
            <a:chOff x="288" y="2543"/>
            <a:chExt cx="4560" cy="1585"/>
          </a:xfrm>
        </p:grpSpPr>
        <p:sp>
          <p:nvSpPr>
            <p:cNvPr id="78940" name="Text Box 16"/>
            <p:cNvSpPr txBox="1">
              <a:spLocks noChangeArrowheads="1"/>
            </p:cNvSpPr>
            <p:nvPr/>
          </p:nvSpPr>
          <p:spPr bwMode="auto">
            <a:xfrm>
              <a:off x="288" y="2543"/>
              <a:ext cx="5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latin typeface="Arial" panose="020B0604020202020204" pitchFamily="34" charset="0"/>
                </a:rPr>
                <a:t>TDM</a:t>
              </a:r>
              <a:endParaRPr lang="fr-FR" altLang="zh-CN">
                <a:latin typeface="Arial" panose="020B0604020202020204" pitchFamily="34" charset="0"/>
              </a:endParaRPr>
            </a:p>
          </p:txBody>
        </p:sp>
        <p:sp>
          <p:nvSpPr>
            <p:cNvPr id="78941" name="Line 17"/>
            <p:cNvSpPr>
              <a:spLocks noChangeShapeType="1"/>
            </p:cNvSpPr>
            <p:nvPr/>
          </p:nvSpPr>
          <p:spPr bwMode="auto">
            <a:xfrm flipV="1">
              <a:off x="1728" y="2977"/>
              <a:ext cx="0" cy="81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8942" name="Text Box 18"/>
            <p:cNvSpPr txBox="1">
              <a:spLocks noChangeArrowheads="1"/>
            </p:cNvSpPr>
            <p:nvPr/>
          </p:nvSpPr>
          <p:spPr bwMode="auto">
            <a:xfrm>
              <a:off x="720" y="3265"/>
              <a:ext cx="9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latin typeface="Arial" panose="020B0604020202020204" pitchFamily="34" charset="0"/>
                </a:rPr>
                <a:t>frequency</a:t>
              </a:r>
              <a:endParaRPr lang="fr-FR" altLang="zh-CN">
                <a:latin typeface="Arial" panose="020B0604020202020204" pitchFamily="34" charset="0"/>
              </a:endParaRPr>
            </a:p>
          </p:txBody>
        </p:sp>
        <p:sp>
          <p:nvSpPr>
            <p:cNvPr id="78943" name="Line 19"/>
            <p:cNvSpPr>
              <a:spLocks noChangeShapeType="1"/>
            </p:cNvSpPr>
            <p:nvPr/>
          </p:nvSpPr>
          <p:spPr bwMode="auto">
            <a:xfrm>
              <a:off x="1728" y="3793"/>
              <a:ext cx="31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8944" name="Text Box 20"/>
            <p:cNvSpPr txBox="1">
              <a:spLocks noChangeArrowheads="1"/>
            </p:cNvSpPr>
            <p:nvPr/>
          </p:nvSpPr>
          <p:spPr bwMode="auto">
            <a:xfrm>
              <a:off x="3048" y="3840"/>
              <a:ext cx="47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latin typeface="Arial" panose="020B0604020202020204" pitchFamily="34" charset="0"/>
                </a:rPr>
                <a:t>time</a:t>
              </a:r>
              <a:endParaRPr lang="fr-FR" altLang="zh-CN">
                <a:latin typeface="Arial" panose="020B0604020202020204" pitchFamily="34" charset="0"/>
              </a:endParaRPr>
            </a:p>
          </p:txBody>
        </p:sp>
        <p:sp>
          <p:nvSpPr>
            <p:cNvPr id="78945" name="Rectangle 21"/>
            <p:cNvSpPr>
              <a:spLocks noChangeArrowheads="1"/>
            </p:cNvSpPr>
            <p:nvPr/>
          </p:nvSpPr>
          <p:spPr bwMode="auto">
            <a:xfrm>
              <a:off x="1776" y="3168"/>
              <a:ext cx="2880" cy="57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5" name="Group 22"/>
          <p:cNvGrpSpPr>
            <a:grpSpLocks/>
          </p:cNvGrpSpPr>
          <p:nvPr/>
        </p:nvGrpSpPr>
        <p:grpSpPr bwMode="auto">
          <a:xfrm>
            <a:off x="2743200" y="5029200"/>
            <a:ext cx="3886200" cy="914400"/>
            <a:chOff x="1776" y="3168"/>
            <a:chExt cx="2448" cy="576"/>
          </a:xfrm>
        </p:grpSpPr>
        <p:sp>
          <p:nvSpPr>
            <p:cNvPr id="78935" name="Rectangle 23"/>
            <p:cNvSpPr>
              <a:spLocks noChangeArrowheads="1"/>
            </p:cNvSpPr>
            <p:nvPr/>
          </p:nvSpPr>
          <p:spPr bwMode="auto">
            <a:xfrm>
              <a:off x="1776"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8936" name="Rectangle 24"/>
            <p:cNvSpPr>
              <a:spLocks noChangeArrowheads="1"/>
            </p:cNvSpPr>
            <p:nvPr/>
          </p:nvSpPr>
          <p:spPr bwMode="auto">
            <a:xfrm>
              <a:off x="2352"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8937" name="Rectangle 25"/>
            <p:cNvSpPr>
              <a:spLocks noChangeArrowheads="1"/>
            </p:cNvSpPr>
            <p:nvPr/>
          </p:nvSpPr>
          <p:spPr bwMode="auto">
            <a:xfrm>
              <a:off x="2928"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8938" name="Rectangle 26"/>
            <p:cNvSpPr>
              <a:spLocks noChangeArrowheads="1"/>
            </p:cNvSpPr>
            <p:nvPr/>
          </p:nvSpPr>
          <p:spPr bwMode="auto">
            <a:xfrm>
              <a:off x="3504"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8939" name="Rectangle 27"/>
            <p:cNvSpPr>
              <a:spLocks noChangeArrowheads="1"/>
            </p:cNvSpPr>
            <p:nvPr/>
          </p:nvSpPr>
          <p:spPr bwMode="auto">
            <a:xfrm>
              <a:off x="4080"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6" name="Group 28"/>
          <p:cNvGrpSpPr>
            <a:grpSpLocks/>
          </p:cNvGrpSpPr>
          <p:nvPr/>
        </p:nvGrpSpPr>
        <p:grpSpPr bwMode="auto">
          <a:xfrm>
            <a:off x="2971800" y="5029200"/>
            <a:ext cx="3886200" cy="914400"/>
            <a:chOff x="1920" y="3168"/>
            <a:chExt cx="2448" cy="576"/>
          </a:xfrm>
        </p:grpSpPr>
        <p:sp>
          <p:nvSpPr>
            <p:cNvPr id="78930" name="Rectangle 29"/>
            <p:cNvSpPr>
              <a:spLocks noChangeArrowheads="1"/>
            </p:cNvSpPr>
            <p:nvPr/>
          </p:nvSpPr>
          <p:spPr bwMode="auto">
            <a:xfrm>
              <a:off x="1920"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8931" name="Rectangle 30"/>
            <p:cNvSpPr>
              <a:spLocks noChangeArrowheads="1"/>
            </p:cNvSpPr>
            <p:nvPr/>
          </p:nvSpPr>
          <p:spPr bwMode="auto">
            <a:xfrm>
              <a:off x="2496"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8932" name="Rectangle 31"/>
            <p:cNvSpPr>
              <a:spLocks noChangeArrowheads="1"/>
            </p:cNvSpPr>
            <p:nvPr/>
          </p:nvSpPr>
          <p:spPr bwMode="auto">
            <a:xfrm>
              <a:off x="3072"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8933" name="Rectangle 32"/>
            <p:cNvSpPr>
              <a:spLocks noChangeArrowheads="1"/>
            </p:cNvSpPr>
            <p:nvPr/>
          </p:nvSpPr>
          <p:spPr bwMode="auto">
            <a:xfrm>
              <a:off x="3648"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8934" name="Rectangle 33"/>
            <p:cNvSpPr>
              <a:spLocks noChangeArrowheads="1"/>
            </p:cNvSpPr>
            <p:nvPr/>
          </p:nvSpPr>
          <p:spPr bwMode="auto">
            <a:xfrm>
              <a:off x="4224"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7" name="Group 34"/>
          <p:cNvGrpSpPr>
            <a:grpSpLocks/>
          </p:cNvGrpSpPr>
          <p:nvPr/>
        </p:nvGrpSpPr>
        <p:grpSpPr bwMode="auto">
          <a:xfrm>
            <a:off x="3200400" y="5029200"/>
            <a:ext cx="3886200" cy="914400"/>
            <a:chOff x="2064" y="3168"/>
            <a:chExt cx="2448" cy="576"/>
          </a:xfrm>
        </p:grpSpPr>
        <p:sp>
          <p:nvSpPr>
            <p:cNvPr id="78925" name="Rectangle 35"/>
            <p:cNvSpPr>
              <a:spLocks noChangeArrowheads="1"/>
            </p:cNvSpPr>
            <p:nvPr/>
          </p:nvSpPr>
          <p:spPr bwMode="auto">
            <a:xfrm>
              <a:off x="2064"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8926" name="Rectangle 36"/>
            <p:cNvSpPr>
              <a:spLocks noChangeArrowheads="1"/>
            </p:cNvSpPr>
            <p:nvPr/>
          </p:nvSpPr>
          <p:spPr bwMode="auto">
            <a:xfrm>
              <a:off x="2640"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8927" name="Rectangle 37"/>
            <p:cNvSpPr>
              <a:spLocks noChangeArrowheads="1"/>
            </p:cNvSpPr>
            <p:nvPr/>
          </p:nvSpPr>
          <p:spPr bwMode="auto">
            <a:xfrm>
              <a:off x="3216"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8928" name="Rectangle 38"/>
            <p:cNvSpPr>
              <a:spLocks noChangeArrowheads="1"/>
            </p:cNvSpPr>
            <p:nvPr/>
          </p:nvSpPr>
          <p:spPr bwMode="auto">
            <a:xfrm>
              <a:off x="3792"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8929" name="Rectangle 39"/>
            <p:cNvSpPr>
              <a:spLocks noChangeArrowheads="1"/>
            </p:cNvSpPr>
            <p:nvPr/>
          </p:nvSpPr>
          <p:spPr bwMode="auto">
            <a:xfrm>
              <a:off x="4368"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8" name="Group 40"/>
          <p:cNvGrpSpPr>
            <a:grpSpLocks/>
          </p:cNvGrpSpPr>
          <p:nvPr/>
        </p:nvGrpSpPr>
        <p:grpSpPr bwMode="auto">
          <a:xfrm>
            <a:off x="3429000" y="5029200"/>
            <a:ext cx="3886200" cy="914400"/>
            <a:chOff x="2208" y="3168"/>
            <a:chExt cx="2448" cy="576"/>
          </a:xfrm>
        </p:grpSpPr>
        <p:sp>
          <p:nvSpPr>
            <p:cNvPr id="78920" name="Rectangle 41"/>
            <p:cNvSpPr>
              <a:spLocks noChangeArrowheads="1"/>
            </p:cNvSpPr>
            <p:nvPr/>
          </p:nvSpPr>
          <p:spPr bwMode="auto">
            <a:xfrm>
              <a:off x="2208"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8921" name="Rectangle 42"/>
            <p:cNvSpPr>
              <a:spLocks noChangeArrowheads="1"/>
            </p:cNvSpPr>
            <p:nvPr/>
          </p:nvSpPr>
          <p:spPr bwMode="auto">
            <a:xfrm>
              <a:off x="2784"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8922" name="Rectangle 43"/>
            <p:cNvSpPr>
              <a:spLocks noChangeArrowheads="1"/>
            </p:cNvSpPr>
            <p:nvPr/>
          </p:nvSpPr>
          <p:spPr bwMode="auto">
            <a:xfrm>
              <a:off x="3360"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8923" name="Rectangle 44"/>
            <p:cNvSpPr>
              <a:spLocks noChangeArrowheads="1"/>
            </p:cNvSpPr>
            <p:nvPr/>
          </p:nvSpPr>
          <p:spPr bwMode="auto">
            <a:xfrm>
              <a:off x="3936"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8924" name="Rectangle 45"/>
            <p:cNvSpPr>
              <a:spLocks noChangeArrowheads="1"/>
            </p:cNvSpPr>
            <p:nvPr/>
          </p:nvSpPr>
          <p:spPr bwMode="auto">
            <a:xfrm>
              <a:off x="4512"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9" name="Group 46"/>
          <p:cNvGrpSpPr>
            <a:grpSpLocks/>
          </p:cNvGrpSpPr>
          <p:nvPr/>
        </p:nvGrpSpPr>
        <p:grpSpPr bwMode="auto">
          <a:xfrm>
            <a:off x="2743200" y="2743200"/>
            <a:ext cx="4572000" cy="457200"/>
            <a:chOff x="1776" y="1728"/>
            <a:chExt cx="2880" cy="288"/>
          </a:xfrm>
        </p:grpSpPr>
        <p:sp>
          <p:nvSpPr>
            <p:cNvPr id="78917" name="Line 47"/>
            <p:cNvSpPr>
              <a:spLocks noChangeShapeType="1"/>
            </p:cNvSpPr>
            <p:nvPr/>
          </p:nvSpPr>
          <p:spPr bwMode="auto">
            <a:xfrm flipV="1">
              <a:off x="1776" y="1728"/>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18" name="Line 48"/>
            <p:cNvSpPr>
              <a:spLocks noChangeShapeType="1"/>
            </p:cNvSpPr>
            <p:nvPr/>
          </p:nvSpPr>
          <p:spPr bwMode="auto">
            <a:xfrm flipV="1">
              <a:off x="1776" y="1872"/>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19" name="Line 49"/>
            <p:cNvSpPr>
              <a:spLocks noChangeShapeType="1"/>
            </p:cNvSpPr>
            <p:nvPr/>
          </p:nvSpPr>
          <p:spPr bwMode="auto">
            <a:xfrm flipV="1">
              <a:off x="1776" y="2016"/>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 name="Group 50"/>
          <p:cNvGrpSpPr>
            <a:grpSpLocks/>
          </p:cNvGrpSpPr>
          <p:nvPr/>
        </p:nvGrpSpPr>
        <p:grpSpPr bwMode="auto">
          <a:xfrm>
            <a:off x="2971800" y="5029200"/>
            <a:ext cx="4114800" cy="914400"/>
            <a:chOff x="1920" y="3168"/>
            <a:chExt cx="2592" cy="576"/>
          </a:xfrm>
        </p:grpSpPr>
        <p:sp>
          <p:nvSpPr>
            <p:cNvPr id="78898" name="Line 51"/>
            <p:cNvSpPr>
              <a:spLocks noChangeShapeType="1"/>
            </p:cNvSpPr>
            <p:nvPr/>
          </p:nvSpPr>
          <p:spPr bwMode="auto">
            <a:xfrm>
              <a:off x="192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99" name="Line 52"/>
            <p:cNvSpPr>
              <a:spLocks noChangeShapeType="1"/>
            </p:cNvSpPr>
            <p:nvPr/>
          </p:nvSpPr>
          <p:spPr bwMode="auto">
            <a:xfrm>
              <a:off x="206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00" name="Line 53"/>
            <p:cNvSpPr>
              <a:spLocks noChangeShapeType="1"/>
            </p:cNvSpPr>
            <p:nvPr/>
          </p:nvSpPr>
          <p:spPr bwMode="auto">
            <a:xfrm>
              <a:off x="220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01" name="Line 54"/>
            <p:cNvSpPr>
              <a:spLocks noChangeShapeType="1"/>
            </p:cNvSpPr>
            <p:nvPr/>
          </p:nvSpPr>
          <p:spPr bwMode="auto">
            <a:xfrm>
              <a:off x="235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02" name="Line 55"/>
            <p:cNvSpPr>
              <a:spLocks noChangeShapeType="1"/>
            </p:cNvSpPr>
            <p:nvPr/>
          </p:nvSpPr>
          <p:spPr bwMode="auto">
            <a:xfrm>
              <a:off x="249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03" name="Line 56"/>
            <p:cNvSpPr>
              <a:spLocks noChangeShapeType="1"/>
            </p:cNvSpPr>
            <p:nvPr/>
          </p:nvSpPr>
          <p:spPr bwMode="auto">
            <a:xfrm>
              <a:off x="264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04" name="Line 57"/>
            <p:cNvSpPr>
              <a:spLocks noChangeShapeType="1"/>
            </p:cNvSpPr>
            <p:nvPr/>
          </p:nvSpPr>
          <p:spPr bwMode="auto">
            <a:xfrm>
              <a:off x="278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05" name="Line 58"/>
            <p:cNvSpPr>
              <a:spLocks noChangeShapeType="1"/>
            </p:cNvSpPr>
            <p:nvPr/>
          </p:nvSpPr>
          <p:spPr bwMode="auto">
            <a:xfrm>
              <a:off x="292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06" name="Line 59"/>
            <p:cNvSpPr>
              <a:spLocks noChangeShapeType="1"/>
            </p:cNvSpPr>
            <p:nvPr/>
          </p:nvSpPr>
          <p:spPr bwMode="auto">
            <a:xfrm>
              <a:off x="307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07" name="Line 60"/>
            <p:cNvSpPr>
              <a:spLocks noChangeShapeType="1"/>
            </p:cNvSpPr>
            <p:nvPr/>
          </p:nvSpPr>
          <p:spPr bwMode="auto">
            <a:xfrm>
              <a:off x="321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08" name="Line 61"/>
            <p:cNvSpPr>
              <a:spLocks noChangeShapeType="1"/>
            </p:cNvSpPr>
            <p:nvPr/>
          </p:nvSpPr>
          <p:spPr bwMode="auto">
            <a:xfrm>
              <a:off x="336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09" name="Line 62"/>
            <p:cNvSpPr>
              <a:spLocks noChangeShapeType="1"/>
            </p:cNvSpPr>
            <p:nvPr/>
          </p:nvSpPr>
          <p:spPr bwMode="auto">
            <a:xfrm>
              <a:off x="350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10" name="Line 63"/>
            <p:cNvSpPr>
              <a:spLocks noChangeShapeType="1"/>
            </p:cNvSpPr>
            <p:nvPr/>
          </p:nvSpPr>
          <p:spPr bwMode="auto">
            <a:xfrm>
              <a:off x="364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11" name="Line 64"/>
            <p:cNvSpPr>
              <a:spLocks noChangeShapeType="1"/>
            </p:cNvSpPr>
            <p:nvPr/>
          </p:nvSpPr>
          <p:spPr bwMode="auto">
            <a:xfrm>
              <a:off x="379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12" name="Line 65"/>
            <p:cNvSpPr>
              <a:spLocks noChangeShapeType="1"/>
            </p:cNvSpPr>
            <p:nvPr/>
          </p:nvSpPr>
          <p:spPr bwMode="auto">
            <a:xfrm>
              <a:off x="393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13" name="Line 66"/>
            <p:cNvSpPr>
              <a:spLocks noChangeShapeType="1"/>
            </p:cNvSpPr>
            <p:nvPr/>
          </p:nvSpPr>
          <p:spPr bwMode="auto">
            <a:xfrm>
              <a:off x="408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14" name="Line 67"/>
            <p:cNvSpPr>
              <a:spLocks noChangeShapeType="1"/>
            </p:cNvSpPr>
            <p:nvPr/>
          </p:nvSpPr>
          <p:spPr bwMode="auto">
            <a:xfrm>
              <a:off x="422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15" name="Line 68"/>
            <p:cNvSpPr>
              <a:spLocks noChangeShapeType="1"/>
            </p:cNvSpPr>
            <p:nvPr/>
          </p:nvSpPr>
          <p:spPr bwMode="auto">
            <a:xfrm>
              <a:off x="436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16" name="Line 69"/>
            <p:cNvSpPr>
              <a:spLocks noChangeShapeType="1"/>
            </p:cNvSpPr>
            <p:nvPr/>
          </p:nvSpPr>
          <p:spPr bwMode="auto">
            <a:xfrm>
              <a:off x="451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 name="Group 70"/>
          <p:cNvGrpSpPr>
            <a:grpSpLocks/>
          </p:cNvGrpSpPr>
          <p:nvPr/>
        </p:nvGrpSpPr>
        <p:grpSpPr bwMode="auto">
          <a:xfrm>
            <a:off x="2743200" y="2628900"/>
            <a:ext cx="4572000" cy="685800"/>
            <a:chOff x="1776" y="1656"/>
            <a:chExt cx="2880" cy="432"/>
          </a:xfrm>
        </p:grpSpPr>
        <p:sp>
          <p:nvSpPr>
            <p:cNvPr id="78894" name="Line 71"/>
            <p:cNvSpPr>
              <a:spLocks noChangeShapeType="1"/>
            </p:cNvSpPr>
            <p:nvPr/>
          </p:nvSpPr>
          <p:spPr bwMode="auto">
            <a:xfrm>
              <a:off x="1776" y="1656"/>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95" name="Line 72"/>
            <p:cNvSpPr>
              <a:spLocks noChangeShapeType="1"/>
            </p:cNvSpPr>
            <p:nvPr/>
          </p:nvSpPr>
          <p:spPr bwMode="auto">
            <a:xfrm>
              <a:off x="1776" y="1800"/>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96" name="Line 73"/>
            <p:cNvSpPr>
              <a:spLocks noChangeShapeType="1"/>
            </p:cNvSpPr>
            <p:nvPr/>
          </p:nvSpPr>
          <p:spPr bwMode="auto">
            <a:xfrm>
              <a:off x="1776" y="1944"/>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97" name="Line 74"/>
            <p:cNvSpPr>
              <a:spLocks noChangeShapeType="1"/>
            </p:cNvSpPr>
            <p:nvPr/>
          </p:nvSpPr>
          <p:spPr bwMode="auto">
            <a:xfrm>
              <a:off x="1776" y="2088"/>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 name="Group 75"/>
          <p:cNvGrpSpPr>
            <a:grpSpLocks/>
          </p:cNvGrpSpPr>
          <p:nvPr/>
        </p:nvGrpSpPr>
        <p:grpSpPr bwMode="auto">
          <a:xfrm>
            <a:off x="2857500" y="5029200"/>
            <a:ext cx="4343400" cy="914400"/>
            <a:chOff x="1848" y="3168"/>
            <a:chExt cx="2736" cy="576"/>
          </a:xfrm>
        </p:grpSpPr>
        <p:sp>
          <p:nvSpPr>
            <p:cNvPr id="78874" name="Line 76"/>
            <p:cNvSpPr>
              <a:spLocks noChangeShapeType="1"/>
            </p:cNvSpPr>
            <p:nvPr/>
          </p:nvSpPr>
          <p:spPr bwMode="auto">
            <a:xfrm>
              <a:off x="184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75" name="Line 77"/>
            <p:cNvSpPr>
              <a:spLocks noChangeShapeType="1"/>
            </p:cNvSpPr>
            <p:nvPr/>
          </p:nvSpPr>
          <p:spPr bwMode="auto">
            <a:xfrm>
              <a:off x="199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76" name="Line 78"/>
            <p:cNvSpPr>
              <a:spLocks noChangeShapeType="1"/>
            </p:cNvSpPr>
            <p:nvPr/>
          </p:nvSpPr>
          <p:spPr bwMode="auto">
            <a:xfrm>
              <a:off x="213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77" name="Line 79"/>
            <p:cNvSpPr>
              <a:spLocks noChangeShapeType="1"/>
            </p:cNvSpPr>
            <p:nvPr/>
          </p:nvSpPr>
          <p:spPr bwMode="auto">
            <a:xfrm>
              <a:off x="228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78" name="Line 80"/>
            <p:cNvSpPr>
              <a:spLocks noChangeShapeType="1"/>
            </p:cNvSpPr>
            <p:nvPr/>
          </p:nvSpPr>
          <p:spPr bwMode="auto">
            <a:xfrm>
              <a:off x="242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79" name="Line 81"/>
            <p:cNvSpPr>
              <a:spLocks noChangeShapeType="1"/>
            </p:cNvSpPr>
            <p:nvPr/>
          </p:nvSpPr>
          <p:spPr bwMode="auto">
            <a:xfrm>
              <a:off x="256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80" name="Line 82"/>
            <p:cNvSpPr>
              <a:spLocks noChangeShapeType="1"/>
            </p:cNvSpPr>
            <p:nvPr/>
          </p:nvSpPr>
          <p:spPr bwMode="auto">
            <a:xfrm>
              <a:off x="271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81" name="Line 83"/>
            <p:cNvSpPr>
              <a:spLocks noChangeShapeType="1"/>
            </p:cNvSpPr>
            <p:nvPr/>
          </p:nvSpPr>
          <p:spPr bwMode="auto">
            <a:xfrm>
              <a:off x="285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82" name="Line 84"/>
            <p:cNvSpPr>
              <a:spLocks noChangeShapeType="1"/>
            </p:cNvSpPr>
            <p:nvPr/>
          </p:nvSpPr>
          <p:spPr bwMode="auto">
            <a:xfrm>
              <a:off x="300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83" name="Line 85"/>
            <p:cNvSpPr>
              <a:spLocks noChangeShapeType="1"/>
            </p:cNvSpPr>
            <p:nvPr/>
          </p:nvSpPr>
          <p:spPr bwMode="auto">
            <a:xfrm>
              <a:off x="314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84" name="Line 86"/>
            <p:cNvSpPr>
              <a:spLocks noChangeShapeType="1"/>
            </p:cNvSpPr>
            <p:nvPr/>
          </p:nvSpPr>
          <p:spPr bwMode="auto">
            <a:xfrm>
              <a:off x="328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85" name="Line 87"/>
            <p:cNvSpPr>
              <a:spLocks noChangeShapeType="1"/>
            </p:cNvSpPr>
            <p:nvPr/>
          </p:nvSpPr>
          <p:spPr bwMode="auto">
            <a:xfrm>
              <a:off x="343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86" name="Line 88"/>
            <p:cNvSpPr>
              <a:spLocks noChangeShapeType="1"/>
            </p:cNvSpPr>
            <p:nvPr/>
          </p:nvSpPr>
          <p:spPr bwMode="auto">
            <a:xfrm>
              <a:off x="357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87" name="Line 89"/>
            <p:cNvSpPr>
              <a:spLocks noChangeShapeType="1"/>
            </p:cNvSpPr>
            <p:nvPr/>
          </p:nvSpPr>
          <p:spPr bwMode="auto">
            <a:xfrm>
              <a:off x="372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88" name="Line 90"/>
            <p:cNvSpPr>
              <a:spLocks noChangeShapeType="1"/>
            </p:cNvSpPr>
            <p:nvPr/>
          </p:nvSpPr>
          <p:spPr bwMode="auto">
            <a:xfrm>
              <a:off x="386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89" name="Line 91"/>
            <p:cNvSpPr>
              <a:spLocks noChangeShapeType="1"/>
            </p:cNvSpPr>
            <p:nvPr/>
          </p:nvSpPr>
          <p:spPr bwMode="auto">
            <a:xfrm>
              <a:off x="400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90" name="Line 92"/>
            <p:cNvSpPr>
              <a:spLocks noChangeShapeType="1"/>
            </p:cNvSpPr>
            <p:nvPr/>
          </p:nvSpPr>
          <p:spPr bwMode="auto">
            <a:xfrm>
              <a:off x="415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91" name="Line 93"/>
            <p:cNvSpPr>
              <a:spLocks noChangeShapeType="1"/>
            </p:cNvSpPr>
            <p:nvPr/>
          </p:nvSpPr>
          <p:spPr bwMode="auto">
            <a:xfrm>
              <a:off x="429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92" name="Line 94"/>
            <p:cNvSpPr>
              <a:spLocks noChangeShapeType="1"/>
            </p:cNvSpPr>
            <p:nvPr/>
          </p:nvSpPr>
          <p:spPr bwMode="auto">
            <a:xfrm>
              <a:off x="444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93" name="Line 95"/>
            <p:cNvSpPr>
              <a:spLocks noChangeShapeType="1"/>
            </p:cNvSpPr>
            <p:nvPr/>
          </p:nvSpPr>
          <p:spPr bwMode="auto">
            <a:xfrm>
              <a:off x="458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3" name="Group 99"/>
          <p:cNvGrpSpPr>
            <a:grpSpLocks/>
          </p:cNvGrpSpPr>
          <p:nvPr/>
        </p:nvGrpSpPr>
        <p:grpSpPr bwMode="auto">
          <a:xfrm>
            <a:off x="5368925" y="1257300"/>
            <a:ext cx="2709863" cy="952500"/>
            <a:chOff x="3477" y="216"/>
            <a:chExt cx="1707" cy="600"/>
          </a:xfrm>
        </p:grpSpPr>
        <p:grpSp>
          <p:nvGrpSpPr>
            <p:cNvPr id="78867" name="Group 100"/>
            <p:cNvGrpSpPr>
              <a:grpSpLocks/>
            </p:cNvGrpSpPr>
            <p:nvPr/>
          </p:nvGrpSpPr>
          <p:grpSpPr bwMode="auto">
            <a:xfrm>
              <a:off x="3477" y="528"/>
              <a:ext cx="1707" cy="288"/>
              <a:chOff x="3477" y="288"/>
              <a:chExt cx="1707" cy="288"/>
            </a:xfrm>
          </p:grpSpPr>
          <p:sp>
            <p:nvSpPr>
              <p:cNvPr id="78869" name="Text Box 101"/>
              <p:cNvSpPr txBox="1">
                <a:spLocks noChangeArrowheads="1"/>
              </p:cNvSpPr>
              <p:nvPr/>
            </p:nvSpPr>
            <p:spPr bwMode="auto">
              <a:xfrm>
                <a:off x="3477" y="288"/>
                <a:ext cx="74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latin typeface="Arial" panose="020B0604020202020204" pitchFamily="34" charset="0"/>
                  </a:rPr>
                  <a:t>4 users</a:t>
                </a:r>
                <a:endParaRPr lang="fr-FR" altLang="zh-CN">
                  <a:latin typeface="Arial" panose="020B0604020202020204" pitchFamily="34" charset="0"/>
                </a:endParaRPr>
              </a:p>
            </p:txBody>
          </p:sp>
          <p:sp>
            <p:nvSpPr>
              <p:cNvPr id="78870" name="Rectangle 102"/>
              <p:cNvSpPr>
                <a:spLocks noChangeArrowheads="1"/>
              </p:cNvSpPr>
              <p:nvPr/>
            </p:nvSpPr>
            <p:spPr bwMode="auto">
              <a:xfrm>
                <a:off x="4464" y="352"/>
                <a:ext cx="144" cy="144"/>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8871" name="Rectangle 103"/>
              <p:cNvSpPr>
                <a:spLocks noChangeArrowheads="1"/>
              </p:cNvSpPr>
              <p:nvPr/>
            </p:nvSpPr>
            <p:spPr bwMode="auto">
              <a:xfrm>
                <a:off x="4656" y="352"/>
                <a:ext cx="144" cy="144"/>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8872" name="Rectangle 104"/>
              <p:cNvSpPr>
                <a:spLocks noChangeArrowheads="1"/>
              </p:cNvSpPr>
              <p:nvPr/>
            </p:nvSpPr>
            <p:spPr bwMode="auto">
              <a:xfrm>
                <a:off x="4848" y="352"/>
                <a:ext cx="144" cy="144"/>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8873" name="Rectangle 105"/>
              <p:cNvSpPr>
                <a:spLocks noChangeArrowheads="1"/>
              </p:cNvSpPr>
              <p:nvPr/>
            </p:nvSpPr>
            <p:spPr bwMode="auto">
              <a:xfrm>
                <a:off x="5040" y="352"/>
                <a:ext cx="144" cy="144"/>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78868" name="Text Box 106"/>
            <p:cNvSpPr txBox="1">
              <a:spLocks noChangeArrowheads="1"/>
            </p:cNvSpPr>
            <p:nvPr/>
          </p:nvSpPr>
          <p:spPr bwMode="auto">
            <a:xfrm>
              <a:off x="3480" y="216"/>
              <a:ext cx="91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latin typeface="Arial" panose="020B0604020202020204" pitchFamily="34" charset="0"/>
                </a:rPr>
                <a:t>Example:</a:t>
              </a:r>
              <a:endParaRPr lang="fr-FR" altLang="zh-CN">
                <a:latin typeface="Arial" panose="020B0604020202020204"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5307"/>
                                        </p:tgtEl>
                                        <p:attrNameLst>
                                          <p:attrName>style.visibility</p:attrName>
                                        </p:attrNameLst>
                                      </p:cBhvr>
                                      <p:to>
                                        <p:strVal val="visible"/>
                                      </p:to>
                                    </p:set>
                                    <p:animEffect transition="in" filter="wipe(left)">
                                      <p:cBhvr>
                                        <p:cTn id="21" dur="500"/>
                                        <p:tgtEl>
                                          <p:spTgt spid="55307"/>
                                        </p:tgtEl>
                                      </p:cBhvr>
                                    </p:animEffect>
                                  </p:childTnLst>
                                </p:cTn>
                              </p:par>
                            </p:childTnLst>
                          </p:cTn>
                        </p:par>
                        <p:par>
                          <p:cTn id="22" fill="hold" nodeType="afterGroup">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55308"/>
                                        </p:tgtEl>
                                        <p:attrNameLst>
                                          <p:attrName>style.visibility</p:attrName>
                                        </p:attrNameLst>
                                      </p:cBhvr>
                                      <p:to>
                                        <p:strVal val="visible"/>
                                      </p:to>
                                    </p:set>
                                    <p:animEffect transition="in" filter="wipe(left)">
                                      <p:cBhvr>
                                        <p:cTn id="25" dur="500"/>
                                        <p:tgtEl>
                                          <p:spTgt spid="55308"/>
                                        </p:tgtEl>
                                      </p:cBhvr>
                                    </p:animEffect>
                                  </p:childTnLst>
                                </p:cTn>
                              </p:par>
                            </p:childTnLst>
                          </p:cTn>
                        </p:par>
                        <p:par>
                          <p:cTn id="26" fill="hold" nodeType="afterGroup">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55309"/>
                                        </p:tgtEl>
                                        <p:attrNameLst>
                                          <p:attrName>style.visibility</p:attrName>
                                        </p:attrNameLst>
                                      </p:cBhvr>
                                      <p:to>
                                        <p:strVal val="visible"/>
                                      </p:to>
                                    </p:set>
                                    <p:animEffect transition="in" filter="wipe(left)">
                                      <p:cBhvr>
                                        <p:cTn id="29" dur="500"/>
                                        <p:tgtEl>
                                          <p:spTgt spid="55309"/>
                                        </p:tgtEl>
                                      </p:cBhvr>
                                    </p:animEffect>
                                  </p:childTnLst>
                                </p:cTn>
                              </p:par>
                            </p:childTnLst>
                          </p:cTn>
                        </p:par>
                        <p:par>
                          <p:cTn id="30" fill="hold" nodeType="afterGroup">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55310"/>
                                        </p:tgtEl>
                                        <p:attrNameLst>
                                          <p:attrName>style.visibility</p:attrName>
                                        </p:attrNameLst>
                                      </p:cBhvr>
                                      <p:to>
                                        <p:strVal val="visible"/>
                                      </p:to>
                                    </p:set>
                                    <p:animEffect transition="in" filter="wipe(left)">
                                      <p:cBhvr>
                                        <p:cTn id="33" dur="500"/>
                                        <p:tgtEl>
                                          <p:spTgt spid="55310"/>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nodeType="clickEffect">
                                  <p:stCondLst>
                                    <p:cond delay="0"/>
                                  </p:stCondLst>
                                  <p:childTnLst>
                                    <p:set>
                                      <p:cBhvr>
                                        <p:cTn id="37" dur="1" fill="hold">
                                          <p:stCondLst>
                                            <p:cond delay="499"/>
                                          </p:stCondLst>
                                        </p:cTn>
                                        <p:tgtEl>
                                          <p:spTgt spid="4"/>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up)">
                                      <p:cBhvr>
                                        <p:cTn id="42" dur="500"/>
                                        <p:tgtEl>
                                          <p:spTgt spid="1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up)">
                                      <p:cBhvr>
                                        <p:cTn id="47" dur="500"/>
                                        <p:tgtEl>
                                          <p:spTgt spid="5"/>
                                        </p:tgtEl>
                                      </p:cBhvr>
                                    </p:animEffect>
                                  </p:childTnLst>
                                </p:cTn>
                              </p:par>
                            </p:childTnLst>
                          </p:cTn>
                        </p:par>
                        <p:par>
                          <p:cTn id="48" fill="hold" nodeType="afterGroup">
                            <p:stCondLst>
                              <p:cond delay="500"/>
                            </p:stCondLst>
                            <p:childTnLst>
                              <p:par>
                                <p:cTn id="49" presetID="22" presetClass="entr" presetSubtype="1" fill="hold" nodeType="after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up)">
                                      <p:cBhvr>
                                        <p:cTn id="51" dur="500"/>
                                        <p:tgtEl>
                                          <p:spTgt spid="6"/>
                                        </p:tgtEl>
                                      </p:cBhvr>
                                    </p:animEffect>
                                  </p:childTnLst>
                                </p:cTn>
                              </p:par>
                            </p:childTnLst>
                          </p:cTn>
                        </p:par>
                        <p:par>
                          <p:cTn id="52" fill="hold" nodeType="afterGroup">
                            <p:stCondLst>
                              <p:cond delay="1000"/>
                            </p:stCondLst>
                            <p:childTnLst>
                              <p:par>
                                <p:cTn id="53" presetID="22" presetClass="entr" presetSubtype="1" fill="hold" nodeType="after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up)">
                                      <p:cBhvr>
                                        <p:cTn id="55" dur="500"/>
                                        <p:tgtEl>
                                          <p:spTgt spid="7"/>
                                        </p:tgtEl>
                                      </p:cBhvr>
                                    </p:animEffect>
                                  </p:childTnLst>
                                </p:cTn>
                              </p:par>
                            </p:childTnLst>
                          </p:cTn>
                        </p:par>
                        <p:par>
                          <p:cTn id="56" fill="hold" nodeType="afterGroup">
                            <p:stCondLst>
                              <p:cond delay="1500"/>
                            </p:stCondLst>
                            <p:childTnLst>
                              <p:par>
                                <p:cTn id="57" presetID="22" presetClass="entr" presetSubtype="1" fill="hold" nodeType="after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wipe(up)">
                                      <p:cBhvr>
                                        <p:cTn id="59" dur="500"/>
                                        <p:tgtEl>
                                          <p:spTgt spid="8"/>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wipe(left)">
                                      <p:cBhvr>
                                        <p:cTn id="64" dur="500"/>
                                        <p:tgtEl>
                                          <p:spTgt spid="11"/>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1" fill="hold" nodeType="click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wipe(up)">
                                      <p:cBhvr>
                                        <p:cTn id="6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7" grpId="0" animBg="1"/>
      <p:bldP spid="55308" grpId="0" animBg="1"/>
      <p:bldP spid="55309" grpId="0" animBg="1"/>
      <p:bldP spid="553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DF0D3CD4-75BD-4C36-BEBD-6CBE0136E882}" type="slidenum">
              <a:rPr lang="zh-CN" altLang="en-US" sz="1400">
                <a:latin typeface="Tahoma" panose="020B0604030504040204" pitchFamily="34" charset="0"/>
              </a:rPr>
              <a:pPr/>
              <a:t>48</a:t>
            </a:fld>
            <a:endParaRPr lang="en-US" altLang="zh-CN" sz="1400">
              <a:latin typeface="Tahoma" panose="020B0604030504040204" pitchFamily="34" charset="0"/>
            </a:endParaRPr>
          </a:p>
        </p:txBody>
      </p:sp>
      <p:sp>
        <p:nvSpPr>
          <p:cNvPr id="79875" name="Rectangle 2"/>
          <p:cNvSpPr>
            <a:spLocks noGrp="1" noChangeArrowheads="1"/>
          </p:cNvSpPr>
          <p:nvPr>
            <p:ph type="title"/>
          </p:nvPr>
        </p:nvSpPr>
        <p:spPr/>
        <p:txBody>
          <a:bodyPr/>
          <a:lstStyle/>
          <a:p>
            <a:pPr algn="ctr" eaLnBrk="1" hangingPunct="1"/>
            <a:r>
              <a:rPr lang="en-US" altLang="zh-CN" b="1">
                <a:solidFill>
                  <a:srgbClr val="0000FF"/>
                </a:solidFill>
                <a:latin typeface="Comic Sans MS" panose="030F0702030302020204" pitchFamily="66" charset="0"/>
                <a:ea typeface="隶书" panose="02010509060101010101" pitchFamily="49" charset="-122"/>
              </a:rPr>
              <a:t>TDM </a:t>
            </a:r>
          </a:p>
        </p:txBody>
      </p:sp>
      <p:sp>
        <p:nvSpPr>
          <p:cNvPr id="79876" name="Line 3"/>
          <p:cNvSpPr>
            <a:spLocks noChangeShapeType="1"/>
          </p:cNvSpPr>
          <p:nvPr/>
        </p:nvSpPr>
        <p:spPr bwMode="auto">
          <a:xfrm flipV="1">
            <a:off x="1476375" y="5146675"/>
            <a:ext cx="6116638" cy="11113"/>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77" name="Text Box 4"/>
          <p:cNvSpPr txBox="1">
            <a:spLocks noChangeArrowheads="1"/>
          </p:cNvSpPr>
          <p:nvPr/>
        </p:nvSpPr>
        <p:spPr bwMode="auto">
          <a:xfrm>
            <a:off x="784225" y="2012950"/>
            <a:ext cx="2555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i="1">
                <a:solidFill>
                  <a:srgbClr val="333399"/>
                </a:solidFill>
                <a:ea typeface="黑体" panose="02010609060101010101" pitchFamily="49" charset="-122"/>
              </a:rPr>
              <a:t>f</a:t>
            </a:r>
            <a:endParaRPr kumimoji="1" lang="zh-CN" altLang="en-US" sz="2000" i="1">
              <a:solidFill>
                <a:srgbClr val="333399"/>
              </a:solidFill>
              <a:ea typeface="黑体" panose="02010609060101010101" pitchFamily="49" charset="-122"/>
            </a:endParaRPr>
          </a:p>
        </p:txBody>
      </p:sp>
      <p:sp>
        <p:nvSpPr>
          <p:cNvPr id="79878" name="Text Box 5"/>
          <p:cNvSpPr txBox="1">
            <a:spLocks noChangeArrowheads="1"/>
          </p:cNvSpPr>
          <p:nvPr/>
        </p:nvSpPr>
        <p:spPr bwMode="auto">
          <a:xfrm>
            <a:off x="7593013" y="4937125"/>
            <a:ext cx="2555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i="1">
                <a:solidFill>
                  <a:srgbClr val="333399"/>
                </a:solidFill>
                <a:ea typeface="黑体" panose="02010609060101010101" pitchFamily="49" charset="-122"/>
              </a:rPr>
              <a:t>t</a:t>
            </a:r>
            <a:endParaRPr kumimoji="1" lang="zh-CN" altLang="en-US" sz="2000" i="1">
              <a:solidFill>
                <a:srgbClr val="333399"/>
              </a:solidFill>
              <a:ea typeface="黑体" panose="02010609060101010101" pitchFamily="49" charset="-122"/>
            </a:endParaRPr>
          </a:p>
        </p:txBody>
      </p:sp>
      <p:sp>
        <p:nvSpPr>
          <p:cNvPr id="79879" name="Rectangle 6"/>
          <p:cNvSpPr>
            <a:spLocks noChangeArrowheads="1"/>
          </p:cNvSpPr>
          <p:nvPr/>
        </p:nvSpPr>
        <p:spPr bwMode="auto">
          <a:xfrm>
            <a:off x="1763713" y="2636838"/>
            <a:ext cx="287337" cy="187166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B</a:t>
            </a:r>
          </a:p>
        </p:txBody>
      </p:sp>
      <p:sp>
        <p:nvSpPr>
          <p:cNvPr id="79880" name="Rectangle 7"/>
          <p:cNvSpPr>
            <a:spLocks noChangeArrowheads="1"/>
          </p:cNvSpPr>
          <p:nvPr/>
        </p:nvSpPr>
        <p:spPr bwMode="auto">
          <a:xfrm>
            <a:off x="2052638" y="2636838"/>
            <a:ext cx="287337" cy="1871662"/>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C</a:t>
            </a:r>
          </a:p>
        </p:txBody>
      </p:sp>
      <p:sp>
        <p:nvSpPr>
          <p:cNvPr id="79881" name="Rectangle 8"/>
          <p:cNvSpPr>
            <a:spLocks noChangeArrowheads="1"/>
          </p:cNvSpPr>
          <p:nvPr/>
        </p:nvSpPr>
        <p:spPr bwMode="auto">
          <a:xfrm>
            <a:off x="2339975" y="2636838"/>
            <a:ext cx="287338" cy="1871662"/>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D</a:t>
            </a:r>
          </a:p>
        </p:txBody>
      </p:sp>
      <p:sp>
        <p:nvSpPr>
          <p:cNvPr id="79882" name="Rectangle 9"/>
          <p:cNvSpPr>
            <a:spLocks noChangeArrowheads="1"/>
          </p:cNvSpPr>
          <p:nvPr/>
        </p:nvSpPr>
        <p:spPr bwMode="auto">
          <a:xfrm>
            <a:off x="2916238" y="2636838"/>
            <a:ext cx="287337" cy="187166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B</a:t>
            </a:r>
          </a:p>
        </p:txBody>
      </p:sp>
      <p:sp>
        <p:nvSpPr>
          <p:cNvPr id="79883" name="Rectangle 10"/>
          <p:cNvSpPr>
            <a:spLocks noChangeArrowheads="1"/>
          </p:cNvSpPr>
          <p:nvPr/>
        </p:nvSpPr>
        <p:spPr bwMode="auto">
          <a:xfrm>
            <a:off x="3205163" y="2636838"/>
            <a:ext cx="287337" cy="1871662"/>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C</a:t>
            </a:r>
          </a:p>
        </p:txBody>
      </p:sp>
      <p:sp>
        <p:nvSpPr>
          <p:cNvPr id="79884" name="Rectangle 11"/>
          <p:cNvSpPr>
            <a:spLocks noChangeArrowheads="1"/>
          </p:cNvSpPr>
          <p:nvPr/>
        </p:nvSpPr>
        <p:spPr bwMode="auto">
          <a:xfrm>
            <a:off x="3492500" y="2636838"/>
            <a:ext cx="287338" cy="1871662"/>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D</a:t>
            </a:r>
          </a:p>
        </p:txBody>
      </p:sp>
      <p:sp>
        <p:nvSpPr>
          <p:cNvPr id="79885" name="Rectangle 12"/>
          <p:cNvSpPr>
            <a:spLocks noChangeArrowheads="1"/>
          </p:cNvSpPr>
          <p:nvPr/>
        </p:nvSpPr>
        <p:spPr bwMode="auto">
          <a:xfrm>
            <a:off x="4068763" y="2636838"/>
            <a:ext cx="287337" cy="187166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B</a:t>
            </a:r>
          </a:p>
        </p:txBody>
      </p:sp>
      <p:sp>
        <p:nvSpPr>
          <p:cNvPr id="79886" name="Rectangle 13"/>
          <p:cNvSpPr>
            <a:spLocks noChangeArrowheads="1"/>
          </p:cNvSpPr>
          <p:nvPr/>
        </p:nvSpPr>
        <p:spPr bwMode="auto">
          <a:xfrm>
            <a:off x="4357688" y="2636838"/>
            <a:ext cx="287337" cy="1871662"/>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C</a:t>
            </a:r>
          </a:p>
        </p:txBody>
      </p:sp>
      <p:sp>
        <p:nvSpPr>
          <p:cNvPr id="79887" name="Rectangle 14"/>
          <p:cNvSpPr>
            <a:spLocks noChangeArrowheads="1"/>
          </p:cNvSpPr>
          <p:nvPr/>
        </p:nvSpPr>
        <p:spPr bwMode="auto">
          <a:xfrm>
            <a:off x="4645025" y="2636838"/>
            <a:ext cx="287338" cy="1871662"/>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D</a:t>
            </a:r>
          </a:p>
        </p:txBody>
      </p:sp>
      <p:sp>
        <p:nvSpPr>
          <p:cNvPr id="79888" name="Rectangle 15"/>
          <p:cNvSpPr>
            <a:spLocks noChangeArrowheads="1"/>
          </p:cNvSpPr>
          <p:nvPr/>
        </p:nvSpPr>
        <p:spPr bwMode="auto">
          <a:xfrm>
            <a:off x="5221288" y="2636838"/>
            <a:ext cx="287337" cy="187166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B</a:t>
            </a:r>
          </a:p>
        </p:txBody>
      </p:sp>
      <p:sp>
        <p:nvSpPr>
          <p:cNvPr id="79889" name="Rectangle 16"/>
          <p:cNvSpPr>
            <a:spLocks noChangeArrowheads="1"/>
          </p:cNvSpPr>
          <p:nvPr/>
        </p:nvSpPr>
        <p:spPr bwMode="auto">
          <a:xfrm>
            <a:off x="5510213" y="2636838"/>
            <a:ext cx="287337" cy="1871662"/>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C</a:t>
            </a:r>
          </a:p>
        </p:txBody>
      </p:sp>
      <p:sp>
        <p:nvSpPr>
          <p:cNvPr id="79890" name="Rectangle 17"/>
          <p:cNvSpPr>
            <a:spLocks noChangeArrowheads="1"/>
          </p:cNvSpPr>
          <p:nvPr/>
        </p:nvSpPr>
        <p:spPr bwMode="auto">
          <a:xfrm>
            <a:off x="5797550" y="2636838"/>
            <a:ext cx="287338" cy="1871662"/>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D</a:t>
            </a:r>
          </a:p>
        </p:txBody>
      </p:sp>
      <p:grpSp>
        <p:nvGrpSpPr>
          <p:cNvPr id="2" name="Group 18"/>
          <p:cNvGrpSpPr>
            <a:grpSpLocks/>
          </p:cNvGrpSpPr>
          <p:nvPr/>
        </p:nvGrpSpPr>
        <p:grpSpPr bwMode="auto">
          <a:xfrm>
            <a:off x="1476375" y="2636838"/>
            <a:ext cx="3744913" cy="1871662"/>
            <a:chOff x="930" y="1661"/>
            <a:chExt cx="2359" cy="1179"/>
          </a:xfrm>
        </p:grpSpPr>
        <p:sp>
          <p:nvSpPr>
            <p:cNvPr id="79916" name="Rectangle 19"/>
            <p:cNvSpPr>
              <a:spLocks noChangeArrowheads="1"/>
            </p:cNvSpPr>
            <p:nvPr/>
          </p:nvSpPr>
          <p:spPr bwMode="auto">
            <a:xfrm>
              <a:off x="930" y="1661"/>
              <a:ext cx="181" cy="1179"/>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A</a:t>
              </a:r>
            </a:p>
          </p:txBody>
        </p:sp>
        <p:sp>
          <p:nvSpPr>
            <p:cNvPr id="79917" name="Rectangle 20"/>
            <p:cNvSpPr>
              <a:spLocks noChangeArrowheads="1"/>
            </p:cNvSpPr>
            <p:nvPr/>
          </p:nvSpPr>
          <p:spPr bwMode="auto">
            <a:xfrm>
              <a:off x="1656" y="1661"/>
              <a:ext cx="181" cy="1179"/>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A</a:t>
              </a:r>
            </a:p>
          </p:txBody>
        </p:sp>
        <p:sp>
          <p:nvSpPr>
            <p:cNvPr id="79918" name="Rectangle 21"/>
            <p:cNvSpPr>
              <a:spLocks noChangeArrowheads="1"/>
            </p:cNvSpPr>
            <p:nvPr/>
          </p:nvSpPr>
          <p:spPr bwMode="auto">
            <a:xfrm>
              <a:off x="2382" y="1661"/>
              <a:ext cx="181" cy="1179"/>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A</a:t>
              </a:r>
            </a:p>
          </p:txBody>
        </p:sp>
        <p:sp>
          <p:nvSpPr>
            <p:cNvPr id="79919" name="Rectangle 22"/>
            <p:cNvSpPr>
              <a:spLocks noChangeArrowheads="1"/>
            </p:cNvSpPr>
            <p:nvPr/>
          </p:nvSpPr>
          <p:spPr bwMode="auto">
            <a:xfrm>
              <a:off x="3108" y="1661"/>
              <a:ext cx="181" cy="1179"/>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A</a:t>
              </a:r>
            </a:p>
          </p:txBody>
        </p:sp>
      </p:grpSp>
      <p:grpSp>
        <p:nvGrpSpPr>
          <p:cNvPr id="3" name="Group 23"/>
          <p:cNvGrpSpPr>
            <a:grpSpLocks/>
          </p:cNvGrpSpPr>
          <p:nvPr/>
        </p:nvGrpSpPr>
        <p:grpSpPr bwMode="auto">
          <a:xfrm>
            <a:off x="1619250" y="2133600"/>
            <a:ext cx="7011988" cy="431800"/>
            <a:chOff x="1020" y="1344"/>
            <a:chExt cx="4345" cy="272"/>
          </a:xfrm>
        </p:grpSpPr>
        <p:sp>
          <p:nvSpPr>
            <p:cNvPr id="79910" name="Text Box 24"/>
            <p:cNvSpPr txBox="1">
              <a:spLocks noChangeArrowheads="1"/>
            </p:cNvSpPr>
            <p:nvPr/>
          </p:nvSpPr>
          <p:spPr bwMode="auto">
            <a:xfrm>
              <a:off x="3560" y="1344"/>
              <a:ext cx="180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Fixed position</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79911" name="Line 25"/>
            <p:cNvSpPr>
              <a:spLocks noChangeShapeType="1"/>
            </p:cNvSpPr>
            <p:nvPr/>
          </p:nvSpPr>
          <p:spPr bwMode="auto">
            <a:xfrm>
              <a:off x="1020" y="1434"/>
              <a:ext cx="254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12" name="Line 26"/>
            <p:cNvSpPr>
              <a:spLocks noChangeShapeType="1"/>
            </p:cNvSpPr>
            <p:nvPr/>
          </p:nvSpPr>
          <p:spPr bwMode="auto">
            <a:xfrm>
              <a:off x="1020" y="1434"/>
              <a:ext cx="0" cy="182"/>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913" name="Line 27"/>
            <p:cNvSpPr>
              <a:spLocks noChangeShapeType="1"/>
            </p:cNvSpPr>
            <p:nvPr/>
          </p:nvSpPr>
          <p:spPr bwMode="auto">
            <a:xfrm>
              <a:off x="1730" y="1434"/>
              <a:ext cx="0" cy="182"/>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914" name="Line 28"/>
            <p:cNvSpPr>
              <a:spLocks noChangeShapeType="1"/>
            </p:cNvSpPr>
            <p:nvPr/>
          </p:nvSpPr>
          <p:spPr bwMode="auto">
            <a:xfrm>
              <a:off x="2441" y="1434"/>
              <a:ext cx="0" cy="182"/>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915" name="Line 29"/>
            <p:cNvSpPr>
              <a:spLocks noChangeShapeType="1"/>
            </p:cNvSpPr>
            <p:nvPr/>
          </p:nvSpPr>
          <p:spPr bwMode="auto">
            <a:xfrm>
              <a:off x="3152" y="1434"/>
              <a:ext cx="0" cy="182"/>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 name="Group 30"/>
          <p:cNvGrpSpPr>
            <a:grpSpLocks/>
          </p:cNvGrpSpPr>
          <p:nvPr/>
        </p:nvGrpSpPr>
        <p:grpSpPr bwMode="auto">
          <a:xfrm>
            <a:off x="1476375" y="4581525"/>
            <a:ext cx="1150938" cy="512763"/>
            <a:chOff x="930" y="2886"/>
            <a:chExt cx="725" cy="323"/>
          </a:xfrm>
        </p:grpSpPr>
        <p:sp>
          <p:nvSpPr>
            <p:cNvPr id="79908" name="Text Box 31"/>
            <p:cNvSpPr txBox="1">
              <a:spLocks noChangeArrowheads="1"/>
            </p:cNvSpPr>
            <p:nvPr/>
          </p:nvSpPr>
          <p:spPr bwMode="auto">
            <a:xfrm>
              <a:off x="975" y="2976"/>
              <a:ext cx="51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TDM </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79909" name="AutoShape 32"/>
            <p:cNvSpPr>
              <a:spLocks/>
            </p:cNvSpPr>
            <p:nvPr/>
          </p:nvSpPr>
          <p:spPr bwMode="auto">
            <a:xfrm rot="16200000" flipV="1">
              <a:off x="1248"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5" name="Group 33"/>
          <p:cNvGrpSpPr>
            <a:grpSpLocks/>
          </p:cNvGrpSpPr>
          <p:nvPr/>
        </p:nvGrpSpPr>
        <p:grpSpPr bwMode="auto">
          <a:xfrm>
            <a:off x="2627313" y="4581525"/>
            <a:ext cx="1150937" cy="512763"/>
            <a:chOff x="1655" y="2886"/>
            <a:chExt cx="725" cy="323"/>
          </a:xfrm>
        </p:grpSpPr>
        <p:sp>
          <p:nvSpPr>
            <p:cNvPr id="79906" name="Text Box 34"/>
            <p:cNvSpPr txBox="1">
              <a:spLocks noChangeArrowheads="1"/>
            </p:cNvSpPr>
            <p:nvPr/>
          </p:nvSpPr>
          <p:spPr bwMode="auto">
            <a:xfrm>
              <a:off x="1700" y="2976"/>
              <a:ext cx="51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TDM </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79907" name="AutoShape 35"/>
            <p:cNvSpPr>
              <a:spLocks/>
            </p:cNvSpPr>
            <p:nvPr/>
          </p:nvSpPr>
          <p:spPr bwMode="auto">
            <a:xfrm rot="16200000" flipV="1">
              <a:off x="1973"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6" name="Group 36"/>
          <p:cNvGrpSpPr>
            <a:grpSpLocks/>
          </p:cNvGrpSpPr>
          <p:nvPr/>
        </p:nvGrpSpPr>
        <p:grpSpPr bwMode="auto">
          <a:xfrm>
            <a:off x="3778250" y="4581525"/>
            <a:ext cx="1150938" cy="512763"/>
            <a:chOff x="2380" y="2886"/>
            <a:chExt cx="725" cy="323"/>
          </a:xfrm>
        </p:grpSpPr>
        <p:sp>
          <p:nvSpPr>
            <p:cNvPr id="79904" name="Text Box 37"/>
            <p:cNvSpPr txBox="1">
              <a:spLocks noChangeArrowheads="1"/>
            </p:cNvSpPr>
            <p:nvPr/>
          </p:nvSpPr>
          <p:spPr bwMode="auto">
            <a:xfrm>
              <a:off x="2426" y="2976"/>
              <a:ext cx="46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TDM</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79905" name="AutoShape 38"/>
            <p:cNvSpPr>
              <a:spLocks/>
            </p:cNvSpPr>
            <p:nvPr/>
          </p:nvSpPr>
          <p:spPr bwMode="auto">
            <a:xfrm rot="16200000" flipV="1">
              <a:off x="2698"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7" name="Group 39"/>
          <p:cNvGrpSpPr>
            <a:grpSpLocks/>
          </p:cNvGrpSpPr>
          <p:nvPr/>
        </p:nvGrpSpPr>
        <p:grpSpPr bwMode="auto">
          <a:xfrm>
            <a:off x="4929188" y="4581525"/>
            <a:ext cx="1150937" cy="512763"/>
            <a:chOff x="3105" y="2886"/>
            <a:chExt cx="725" cy="323"/>
          </a:xfrm>
        </p:grpSpPr>
        <p:sp>
          <p:nvSpPr>
            <p:cNvPr id="79902" name="Text Box 40"/>
            <p:cNvSpPr txBox="1">
              <a:spLocks noChangeArrowheads="1"/>
            </p:cNvSpPr>
            <p:nvPr/>
          </p:nvSpPr>
          <p:spPr bwMode="auto">
            <a:xfrm>
              <a:off x="3152" y="2976"/>
              <a:ext cx="51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TDM </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79903" name="AutoShape 41"/>
            <p:cNvSpPr>
              <a:spLocks/>
            </p:cNvSpPr>
            <p:nvPr/>
          </p:nvSpPr>
          <p:spPr bwMode="auto">
            <a:xfrm rot="16200000" flipV="1">
              <a:off x="3423"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79897" name="Rectangle 42"/>
          <p:cNvSpPr>
            <a:spLocks noChangeArrowheads="1"/>
          </p:cNvSpPr>
          <p:nvPr/>
        </p:nvSpPr>
        <p:spPr bwMode="auto">
          <a:xfrm>
            <a:off x="6156325" y="3322638"/>
            <a:ext cx="4349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2000" b="1">
                <a:solidFill>
                  <a:srgbClr val="333399"/>
                </a:solidFill>
              </a:rPr>
              <a:t>…</a:t>
            </a:r>
          </a:p>
        </p:txBody>
      </p:sp>
      <p:sp>
        <p:nvSpPr>
          <p:cNvPr id="79898" name="Line 43"/>
          <p:cNvSpPr>
            <a:spLocks noChangeShapeType="1"/>
          </p:cNvSpPr>
          <p:nvPr/>
        </p:nvSpPr>
        <p:spPr bwMode="auto">
          <a:xfrm rot="-5400000">
            <a:off x="-7938" y="3668713"/>
            <a:ext cx="2968625"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 name="Group 44"/>
          <p:cNvGrpSpPr>
            <a:grpSpLocks/>
          </p:cNvGrpSpPr>
          <p:nvPr/>
        </p:nvGrpSpPr>
        <p:grpSpPr bwMode="auto">
          <a:xfrm>
            <a:off x="6084888" y="4581525"/>
            <a:ext cx="1150937" cy="512763"/>
            <a:chOff x="3105" y="2886"/>
            <a:chExt cx="725" cy="323"/>
          </a:xfrm>
        </p:grpSpPr>
        <p:sp>
          <p:nvSpPr>
            <p:cNvPr id="79900" name="Text Box 45"/>
            <p:cNvSpPr txBox="1">
              <a:spLocks noChangeArrowheads="1"/>
            </p:cNvSpPr>
            <p:nvPr/>
          </p:nvSpPr>
          <p:spPr bwMode="auto">
            <a:xfrm>
              <a:off x="3152" y="2976"/>
              <a:ext cx="46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TDM</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79901" name="AutoShape 46"/>
            <p:cNvSpPr>
              <a:spLocks/>
            </p:cNvSpPr>
            <p:nvPr/>
          </p:nvSpPr>
          <p:spPr bwMode="auto">
            <a:xfrm rot="16200000" flipV="1">
              <a:off x="3423"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50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nodeType="afterGroup">
                            <p:stCondLst>
                              <p:cond delay="500"/>
                            </p:stCondLst>
                            <p:childTnLst>
                              <p:par>
                                <p:cTn id="11" presetID="1" presetClass="entr" presetSubtype="0" fill="hold" nodeType="afterEffect">
                                  <p:stCondLst>
                                    <p:cond delay="500"/>
                                  </p:stCondLst>
                                  <p:childTnLst>
                                    <p:set>
                                      <p:cBhvr>
                                        <p:cTn id="12" dur="1" fill="hold">
                                          <p:stCondLst>
                                            <p:cond delay="0"/>
                                          </p:stCondLst>
                                        </p:cTn>
                                        <p:tgtEl>
                                          <p:spTgt spid="6"/>
                                        </p:tgtEl>
                                        <p:attrNameLst>
                                          <p:attrName>style.visibility</p:attrName>
                                        </p:attrNameLst>
                                      </p:cBhvr>
                                      <p:to>
                                        <p:strVal val="visible"/>
                                      </p:to>
                                    </p:set>
                                  </p:childTnLst>
                                </p:cTn>
                              </p:par>
                            </p:childTnLst>
                          </p:cTn>
                        </p:par>
                        <p:par>
                          <p:cTn id="13" fill="hold" nodeType="afterGroup">
                            <p:stCondLst>
                              <p:cond delay="1000"/>
                            </p:stCondLst>
                            <p:childTnLst>
                              <p:par>
                                <p:cTn id="14" presetID="1" presetClass="entr" presetSubtype="0" fill="hold" nodeType="afterEffect">
                                  <p:stCondLst>
                                    <p:cond delay="500"/>
                                  </p:stCondLst>
                                  <p:childTnLst>
                                    <p:set>
                                      <p:cBhvr>
                                        <p:cTn id="15" dur="1" fill="hold">
                                          <p:stCondLst>
                                            <p:cond delay="0"/>
                                          </p:stCondLst>
                                        </p:cTn>
                                        <p:tgtEl>
                                          <p:spTgt spid="7"/>
                                        </p:tgtEl>
                                        <p:attrNameLst>
                                          <p:attrName>style.visibility</p:attrName>
                                        </p:attrNameLst>
                                      </p:cBhvr>
                                      <p:to>
                                        <p:strVal val="visible"/>
                                      </p:to>
                                    </p:set>
                                  </p:childTnLst>
                                </p:cTn>
                              </p:par>
                            </p:childTnLst>
                          </p:cTn>
                        </p:par>
                        <p:par>
                          <p:cTn id="16" fill="hold" nodeType="afterGroup">
                            <p:stCondLst>
                              <p:cond delay="1500"/>
                            </p:stCondLst>
                            <p:childTnLst>
                              <p:par>
                                <p:cTn id="17" presetID="1" presetClass="entr" presetSubtype="0" fill="hold" nodeType="afterEffect">
                                  <p:stCondLst>
                                    <p:cond delay="50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nodeType="afterGroup">
                            <p:stCondLst>
                              <p:cond delay="2000"/>
                            </p:stCondLst>
                            <p:childTnLst>
                              <p:par>
                                <p:cTn id="20" presetID="1"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par>
                          <p:cTn id="22" fill="hold" nodeType="afterGroup">
                            <p:stCondLst>
                              <p:cond delay="2000"/>
                            </p:stCondLst>
                            <p:childTnLst>
                              <p:par>
                                <p:cTn id="23" presetID="35" presetClass="emph" presetSubtype="0" repeatCount="4000" fill="hold" nodeType="afterEffect">
                                  <p:stCondLst>
                                    <p:cond delay="0"/>
                                  </p:stCondLst>
                                  <p:childTnLst>
                                    <p:anim calcmode="discrete" valueType="str">
                                      <p:cBhvr>
                                        <p:cTn id="24" dur="500" fill="hold"/>
                                        <p:tgtEl>
                                          <p:spTgt spid="2"/>
                                        </p:tgtEl>
                                        <p:attrNameLst>
                                          <p:attrName>style.visibility</p:attrName>
                                        </p:attrNameLst>
                                      </p:cBhvr>
                                      <p:tavLst>
                                        <p:tav tm="0">
                                          <p:val>
                                            <p:strVal val="hidden"/>
                                          </p:val>
                                        </p:tav>
                                        <p:tav tm="50000">
                                          <p:val>
                                            <p:strVal val="visible"/>
                                          </p:val>
                                        </p:tav>
                                      </p:tavLst>
                                    </p:anim>
                                  </p:childTnLst>
                                </p:cTn>
                              </p:par>
                            </p:childTnLst>
                          </p:cTn>
                        </p:par>
                        <p:par>
                          <p:cTn id="25" fill="hold" nodeType="afterGroup">
                            <p:stCondLst>
                              <p:cond delay="4000"/>
                            </p:stCondLst>
                            <p:childTnLst>
                              <p:par>
                                <p:cTn id="26" presetID="1" presetClass="entr" presetSubtype="0" fill="hold" nodeType="afterEffect">
                                  <p:stCondLst>
                                    <p:cond delay="50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67115304-4241-40CB-B494-24FA6A1AC66F}" type="slidenum">
              <a:rPr lang="zh-CN" altLang="en-US" sz="1400">
                <a:latin typeface="Tahoma" panose="020B0604030504040204" pitchFamily="34" charset="0"/>
              </a:rPr>
              <a:pPr/>
              <a:t>49</a:t>
            </a:fld>
            <a:endParaRPr lang="en-US" altLang="zh-CN" sz="1400">
              <a:latin typeface="Tahoma" panose="020B0604030504040204" pitchFamily="34" charset="0"/>
            </a:endParaRPr>
          </a:p>
        </p:txBody>
      </p:sp>
      <p:sp>
        <p:nvSpPr>
          <p:cNvPr id="80899" name="Rectangle 2"/>
          <p:cNvSpPr>
            <a:spLocks noGrp="1" noChangeArrowheads="1"/>
          </p:cNvSpPr>
          <p:nvPr>
            <p:ph type="title"/>
          </p:nvPr>
        </p:nvSpPr>
        <p:spPr/>
        <p:txBody>
          <a:bodyPr/>
          <a:lstStyle/>
          <a:p>
            <a:pPr algn="ctr" eaLnBrk="1" hangingPunct="1"/>
            <a:r>
              <a:rPr lang="en-US" altLang="zh-CN" b="1">
                <a:solidFill>
                  <a:srgbClr val="0000FF"/>
                </a:solidFill>
                <a:latin typeface="Comic Sans MS" panose="030F0702030302020204" pitchFamily="66" charset="0"/>
                <a:ea typeface="隶书" panose="02010509060101010101" pitchFamily="49" charset="-122"/>
              </a:rPr>
              <a:t>TDM </a:t>
            </a:r>
          </a:p>
        </p:txBody>
      </p:sp>
      <p:sp>
        <p:nvSpPr>
          <p:cNvPr id="80900" name="Line 3"/>
          <p:cNvSpPr>
            <a:spLocks noChangeShapeType="1"/>
          </p:cNvSpPr>
          <p:nvPr/>
        </p:nvSpPr>
        <p:spPr bwMode="auto">
          <a:xfrm flipV="1">
            <a:off x="1476375" y="5146675"/>
            <a:ext cx="6116638" cy="11113"/>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01" name="Text Box 4"/>
          <p:cNvSpPr txBox="1">
            <a:spLocks noChangeArrowheads="1"/>
          </p:cNvSpPr>
          <p:nvPr/>
        </p:nvSpPr>
        <p:spPr bwMode="auto">
          <a:xfrm>
            <a:off x="784225" y="2012950"/>
            <a:ext cx="2555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i="1">
                <a:solidFill>
                  <a:srgbClr val="333399"/>
                </a:solidFill>
                <a:ea typeface="黑体" panose="02010609060101010101" pitchFamily="49" charset="-122"/>
              </a:rPr>
              <a:t>f</a:t>
            </a:r>
            <a:endParaRPr kumimoji="1" lang="zh-CN" altLang="en-US" sz="2000" i="1">
              <a:solidFill>
                <a:srgbClr val="333399"/>
              </a:solidFill>
              <a:ea typeface="黑体" panose="02010609060101010101" pitchFamily="49" charset="-122"/>
            </a:endParaRPr>
          </a:p>
        </p:txBody>
      </p:sp>
      <p:sp>
        <p:nvSpPr>
          <p:cNvPr id="80902" name="Text Box 5"/>
          <p:cNvSpPr txBox="1">
            <a:spLocks noChangeArrowheads="1"/>
          </p:cNvSpPr>
          <p:nvPr/>
        </p:nvSpPr>
        <p:spPr bwMode="auto">
          <a:xfrm>
            <a:off x="7593013" y="4937125"/>
            <a:ext cx="2555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i="1">
                <a:solidFill>
                  <a:srgbClr val="333399"/>
                </a:solidFill>
                <a:ea typeface="黑体" panose="02010609060101010101" pitchFamily="49" charset="-122"/>
              </a:rPr>
              <a:t>t</a:t>
            </a:r>
            <a:endParaRPr kumimoji="1" lang="zh-CN" altLang="en-US" sz="2000" i="1">
              <a:solidFill>
                <a:srgbClr val="333399"/>
              </a:solidFill>
              <a:ea typeface="黑体" panose="02010609060101010101" pitchFamily="49" charset="-122"/>
            </a:endParaRPr>
          </a:p>
        </p:txBody>
      </p:sp>
      <p:sp>
        <p:nvSpPr>
          <p:cNvPr id="80903" name="Rectangle 6"/>
          <p:cNvSpPr>
            <a:spLocks noChangeArrowheads="1"/>
          </p:cNvSpPr>
          <p:nvPr/>
        </p:nvSpPr>
        <p:spPr bwMode="auto">
          <a:xfrm>
            <a:off x="2052638" y="2636838"/>
            <a:ext cx="287337" cy="1871662"/>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C</a:t>
            </a:r>
          </a:p>
        </p:txBody>
      </p:sp>
      <p:sp>
        <p:nvSpPr>
          <p:cNvPr id="80904" name="Rectangle 7"/>
          <p:cNvSpPr>
            <a:spLocks noChangeArrowheads="1"/>
          </p:cNvSpPr>
          <p:nvPr/>
        </p:nvSpPr>
        <p:spPr bwMode="auto">
          <a:xfrm>
            <a:off x="2339975" y="2636838"/>
            <a:ext cx="287338" cy="1871662"/>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D</a:t>
            </a:r>
          </a:p>
        </p:txBody>
      </p:sp>
      <p:sp>
        <p:nvSpPr>
          <p:cNvPr id="80905" name="Rectangle 8"/>
          <p:cNvSpPr>
            <a:spLocks noChangeArrowheads="1"/>
          </p:cNvSpPr>
          <p:nvPr/>
        </p:nvSpPr>
        <p:spPr bwMode="auto">
          <a:xfrm>
            <a:off x="3205163" y="2636838"/>
            <a:ext cx="287337" cy="1871662"/>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C</a:t>
            </a:r>
          </a:p>
        </p:txBody>
      </p:sp>
      <p:sp>
        <p:nvSpPr>
          <p:cNvPr id="80906" name="Rectangle 9"/>
          <p:cNvSpPr>
            <a:spLocks noChangeArrowheads="1"/>
          </p:cNvSpPr>
          <p:nvPr/>
        </p:nvSpPr>
        <p:spPr bwMode="auto">
          <a:xfrm>
            <a:off x="3492500" y="2636838"/>
            <a:ext cx="287338" cy="1871662"/>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D</a:t>
            </a:r>
          </a:p>
        </p:txBody>
      </p:sp>
      <p:sp>
        <p:nvSpPr>
          <p:cNvPr id="80907" name="Rectangle 10"/>
          <p:cNvSpPr>
            <a:spLocks noChangeArrowheads="1"/>
          </p:cNvSpPr>
          <p:nvPr/>
        </p:nvSpPr>
        <p:spPr bwMode="auto">
          <a:xfrm>
            <a:off x="4357688" y="2636838"/>
            <a:ext cx="287337" cy="1871662"/>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C</a:t>
            </a:r>
          </a:p>
        </p:txBody>
      </p:sp>
      <p:sp>
        <p:nvSpPr>
          <p:cNvPr id="80908" name="Rectangle 11"/>
          <p:cNvSpPr>
            <a:spLocks noChangeArrowheads="1"/>
          </p:cNvSpPr>
          <p:nvPr/>
        </p:nvSpPr>
        <p:spPr bwMode="auto">
          <a:xfrm>
            <a:off x="4645025" y="2636838"/>
            <a:ext cx="287338" cy="1871662"/>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D</a:t>
            </a:r>
          </a:p>
        </p:txBody>
      </p:sp>
      <p:sp>
        <p:nvSpPr>
          <p:cNvPr id="80909" name="Rectangle 12"/>
          <p:cNvSpPr>
            <a:spLocks noChangeArrowheads="1"/>
          </p:cNvSpPr>
          <p:nvPr/>
        </p:nvSpPr>
        <p:spPr bwMode="auto">
          <a:xfrm>
            <a:off x="1476375" y="2636838"/>
            <a:ext cx="287338" cy="187166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A</a:t>
            </a:r>
          </a:p>
        </p:txBody>
      </p:sp>
      <p:sp>
        <p:nvSpPr>
          <p:cNvPr id="80910" name="Rectangle 13"/>
          <p:cNvSpPr>
            <a:spLocks noChangeArrowheads="1"/>
          </p:cNvSpPr>
          <p:nvPr/>
        </p:nvSpPr>
        <p:spPr bwMode="auto">
          <a:xfrm>
            <a:off x="2628900" y="2636838"/>
            <a:ext cx="287338" cy="187166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A</a:t>
            </a:r>
          </a:p>
        </p:txBody>
      </p:sp>
      <p:sp>
        <p:nvSpPr>
          <p:cNvPr id="80911" name="Rectangle 14"/>
          <p:cNvSpPr>
            <a:spLocks noChangeArrowheads="1"/>
          </p:cNvSpPr>
          <p:nvPr/>
        </p:nvSpPr>
        <p:spPr bwMode="auto">
          <a:xfrm>
            <a:off x="3781425" y="2636838"/>
            <a:ext cx="287338" cy="187166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A</a:t>
            </a:r>
          </a:p>
        </p:txBody>
      </p:sp>
      <p:sp>
        <p:nvSpPr>
          <p:cNvPr id="80912" name="Rectangle 15"/>
          <p:cNvSpPr>
            <a:spLocks noChangeArrowheads="1"/>
          </p:cNvSpPr>
          <p:nvPr/>
        </p:nvSpPr>
        <p:spPr bwMode="auto">
          <a:xfrm>
            <a:off x="4933950" y="2636838"/>
            <a:ext cx="287338" cy="187166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A</a:t>
            </a:r>
          </a:p>
        </p:txBody>
      </p:sp>
      <p:grpSp>
        <p:nvGrpSpPr>
          <p:cNvPr id="2" name="Group 16"/>
          <p:cNvGrpSpPr>
            <a:grpSpLocks/>
          </p:cNvGrpSpPr>
          <p:nvPr/>
        </p:nvGrpSpPr>
        <p:grpSpPr bwMode="auto">
          <a:xfrm>
            <a:off x="1763713" y="2636838"/>
            <a:ext cx="3744912" cy="1871662"/>
            <a:chOff x="1111" y="1661"/>
            <a:chExt cx="2359" cy="1179"/>
          </a:xfrm>
        </p:grpSpPr>
        <p:sp>
          <p:nvSpPr>
            <p:cNvPr id="80940" name="Rectangle 17"/>
            <p:cNvSpPr>
              <a:spLocks noChangeArrowheads="1"/>
            </p:cNvSpPr>
            <p:nvPr/>
          </p:nvSpPr>
          <p:spPr bwMode="auto">
            <a:xfrm>
              <a:off x="1111" y="1661"/>
              <a:ext cx="181" cy="1179"/>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B</a:t>
              </a:r>
            </a:p>
          </p:txBody>
        </p:sp>
        <p:sp>
          <p:nvSpPr>
            <p:cNvPr id="80941" name="Rectangle 18"/>
            <p:cNvSpPr>
              <a:spLocks noChangeArrowheads="1"/>
            </p:cNvSpPr>
            <p:nvPr/>
          </p:nvSpPr>
          <p:spPr bwMode="auto">
            <a:xfrm>
              <a:off x="1837" y="1661"/>
              <a:ext cx="181" cy="1179"/>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B</a:t>
              </a:r>
            </a:p>
          </p:txBody>
        </p:sp>
        <p:sp>
          <p:nvSpPr>
            <p:cNvPr id="80942" name="Rectangle 19"/>
            <p:cNvSpPr>
              <a:spLocks noChangeArrowheads="1"/>
            </p:cNvSpPr>
            <p:nvPr/>
          </p:nvSpPr>
          <p:spPr bwMode="auto">
            <a:xfrm>
              <a:off x="2563" y="1661"/>
              <a:ext cx="181" cy="1179"/>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B</a:t>
              </a:r>
            </a:p>
          </p:txBody>
        </p:sp>
        <p:sp>
          <p:nvSpPr>
            <p:cNvPr id="80943" name="Rectangle 20"/>
            <p:cNvSpPr>
              <a:spLocks noChangeArrowheads="1"/>
            </p:cNvSpPr>
            <p:nvPr/>
          </p:nvSpPr>
          <p:spPr bwMode="auto">
            <a:xfrm>
              <a:off x="3289" y="1661"/>
              <a:ext cx="181" cy="1179"/>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B</a:t>
              </a:r>
            </a:p>
          </p:txBody>
        </p:sp>
      </p:grpSp>
      <p:sp>
        <p:nvSpPr>
          <p:cNvPr id="80914" name="Rectangle 21"/>
          <p:cNvSpPr>
            <a:spLocks noChangeArrowheads="1"/>
          </p:cNvSpPr>
          <p:nvPr/>
        </p:nvSpPr>
        <p:spPr bwMode="auto">
          <a:xfrm>
            <a:off x="5510213" y="2636838"/>
            <a:ext cx="287337" cy="1871662"/>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C</a:t>
            </a:r>
          </a:p>
        </p:txBody>
      </p:sp>
      <p:sp>
        <p:nvSpPr>
          <p:cNvPr id="80915" name="Rectangle 22"/>
          <p:cNvSpPr>
            <a:spLocks noChangeArrowheads="1"/>
          </p:cNvSpPr>
          <p:nvPr/>
        </p:nvSpPr>
        <p:spPr bwMode="auto">
          <a:xfrm>
            <a:off x="5797550" y="2636838"/>
            <a:ext cx="287338" cy="1871662"/>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D</a:t>
            </a:r>
          </a:p>
        </p:txBody>
      </p:sp>
      <p:grpSp>
        <p:nvGrpSpPr>
          <p:cNvPr id="3" name="Group 23"/>
          <p:cNvGrpSpPr>
            <a:grpSpLocks/>
          </p:cNvGrpSpPr>
          <p:nvPr/>
        </p:nvGrpSpPr>
        <p:grpSpPr bwMode="auto">
          <a:xfrm>
            <a:off x="1901825" y="2133600"/>
            <a:ext cx="5889625" cy="431800"/>
            <a:chOff x="1020" y="1344"/>
            <a:chExt cx="3630" cy="272"/>
          </a:xfrm>
        </p:grpSpPr>
        <p:sp>
          <p:nvSpPr>
            <p:cNvPr id="80934" name="Text Box 24"/>
            <p:cNvSpPr txBox="1">
              <a:spLocks noChangeArrowheads="1"/>
            </p:cNvSpPr>
            <p:nvPr/>
          </p:nvSpPr>
          <p:spPr bwMode="auto">
            <a:xfrm>
              <a:off x="3560" y="1344"/>
              <a:ext cx="10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Fixed position</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0935" name="Line 25"/>
            <p:cNvSpPr>
              <a:spLocks noChangeShapeType="1"/>
            </p:cNvSpPr>
            <p:nvPr/>
          </p:nvSpPr>
          <p:spPr bwMode="auto">
            <a:xfrm>
              <a:off x="1020" y="1434"/>
              <a:ext cx="254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36" name="Line 26"/>
            <p:cNvSpPr>
              <a:spLocks noChangeShapeType="1"/>
            </p:cNvSpPr>
            <p:nvPr/>
          </p:nvSpPr>
          <p:spPr bwMode="auto">
            <a:xfrm>
              <a:off x="1020" y="1434"/>
              <a:ext cx="0" cy="182"/>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0937" name="Line 27"/>
            <p:cNvSpPr>
              <a:spLocks noChangeShapeType="1"/>
            </p:cNvSpPr>
            <p:nvPr/>
          </p:nvSpPr>
          <p:spPr bwMode="auto">
            <a:xfrm>
              <a:off x="1730" y="1434"/>
              <a:ext cx="0" cy="182"/>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0938" name="Line 28"/>
            <p:cNvSpPr>
              <a:spLocks noChangeShapeType="1"/>
            </p:cNvSpPr>
            <p:nvPr/>
          </p:nvSpPr>
          <p:spPr bwMode="auto">
            <a:xfrm>
              <a:off x="2441" y="1434"/>
              <a:ext cx="0" cy="182"/>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0939" name="Line 29"/>
            <p:cNvSpPr>
              <a:spLocks noChangeShapeType="1"/>
            </p:cNvSpPr>
            <p:nvPr/>
          </p:nvSpPr>
          <p:spPr bwMode="auto">
            <a:xfrm>
              <a:off x="3152" y="1434"/>
              <a:ext cx="0" cy="182"/>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80917" name="Group 30"/>
          <p:cNvGrpSpPr>
            <a:grpSpLocks/>
          </p:cNvGrpSpPr>
          <p:nvPr/>
        </p:nvGrpSpPr>
        <p:grpSpPr bwMode="auto">
          <a:xfrm>
            <a:off x="1476375" y="4581525"/>
            <a:ext cx="1150938" cy="512763"/>
            <a:chOff x="930" y="2886"/>
            <a:chExt cx="725" cy="323"/>
          </a:xfrm>
        </p:grpSpPr>
        <p:sp>
          <p:nvSpPr>
            <p:cNvPr id="80932" name="Text Box 31"/>
            <p:cNvSpPr txBox="1">
              <a:spLocks noChangeArrowheads="1"/>
            </p:cNvSpPr>
            <p:nvPr/>
          </p:nvSpPr>
          <p:spPr bwMode="auto">
            <a:xfrm>
              <a:off x="975" y="2976"/>
              <a:ext cx="51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TDM </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0933" name="AutoShape 32"/>
            <p:cNvSpPr>
              <a:spLocks/>
            </p:cNvSpPr>
            <p:nvPr/>
          </p:nvSpPr>
          <p:spPr bwMode="auto">
            <a:xfrm rot="16200000" flipV="1">
              <a:off x="1248"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80918" name="Group 33"/>
          <p:cNvGrpSpPr>
            <a:grpSpLocks/>
          </p:cNvGrpSpPr>
          <p:nvPr/>
        </p:nvGrpSpPr>
        <p:grpSpPr bwMode="auto">
          <a:xfrm>
            <a:off x="2627313" y="4581525"/>
            <a:ext cx="1150937" cy="512763"/>
            <a:chOff x="1655" y="2886"/>
            <a:chExt cx="725" cy="323"/>
          </a:xfrm>
        </p:grpSpPr>
        <p:sp>
          <p:nvSpPr>
            <p:cNvPr id="80930" name="Text Box 34"/>
            <p:cNvSpPr txBox="1">
              <a:spLocks noChangeArrowheads="1"/>
            </p:cNvSpPr>
            <p:nvPr/>
          </p:nvSpPr>
          <p:spPr bwMode="auto">
            <a:xfrm>
              <a:off x="1700" y="2976"/>
              <a:ext cx="51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TDM </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0931" name="AutoShape 35"/>
            <p:cNvSpPr>
              <a:spLocks/>
            </p:cNvSpPr>
            <p:nvPr/>
          </p:nvSpPr>
          <p:spPr bwMode="auto">
            <a:xfrm rot="16200000" flipV="1">
              <a:off x="1973"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80919" name="Group 36"/>
          <p:cNvGrpSpPr>
            <a:grpSpLocks/>
          </p:cNvGrpSpPr>
          <p:nvPr/>
        </p:nvGrpSpPr>
        <p:grpSpPr bwMode="auto">
          <a:xfrm>
            <a:off x="3778250" y="4581525"/>
            <a:ext cx="1150938" cy="512763"/>
            <a:chOff x="2380" y="2886"/>
            <a:chExt cx="725" cy="323"/>
          </a:xfrm>
        </p:grpSpPr>
        <p:sp>
          <p:nvSpPr>
            <p:cNvPr id="80928" name="Text Box 37"/>
            <p:cNvSpPr txBox="1">
              <a:spLocks noChangeArrowheads="1"/>
            </p:cNvSpPr>
            <p:nvPr/>
          </p:nvSpPr>
          <p:spPr bwMode="auto">
            <a:xfrm>
              <a:off x="2426" y="2976"/>
              <a:ext cx="46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TDM</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0929" name="AutoShape 38"/>
            <p:cNvSpPr>
              <a:spLocks/>
            </p:cNvSpPr>
            <p:nvPr/>
          </p:nvSpPr>
          <p:spPr bwMode="auto">
            <a:xfrm rot="16200000" flipV="1">
              <a:off x="2698"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80920" name="Group 39"/>
          <p:cNvGrpSpPr>
            <a:grpSpLocks/>
          </p:cNvGrpSpPr>
          <p:nvPr/>
        </p:nvGrpSpPr>
        <p:grpSpPr bwMode="auto">
          <a:xfrm>
            <a:off x="4929188" y="4581525"/>
            <a:ext cx="1150937" cy="512763"/>
            <a:chOff x="3105" y="2886"/>
            <a:chExt cx="725" cy="323"/>
          </a:xfrm>
        </p:grpSpPr>
        <p:sp>
          <p:nvSpPr>
            <p:cNvPr id="80926" name="Text Box 40"/>
            <p:cNvSpPr txBox="1">
              <a:spLocks noChangeArrowheads="1"/>
            </p:cNvSpPr>
            <p:nvPr/>
          </p:nvSpPr>
          <p:spPr bwMode="auto">
            <a:xfrm>
              <a:off x="3152" y="2976"/>
              <a:ext cx="51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TDM </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0927" name="AutoShape 41"/>
            <p:cNvSpPr>
              <a:spLocks/>
            </p:cNvSpPr>
            <p:nvPr/>
          </p:nvSpPr>
          <p:spPr bwMode="auto">
            <a:xfrm rot="16200000" flipV="1">
              <a:off x="3423"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80921" name="Rectangle 42"/>
          <p:cNvSpPr>
            <a:spLocks noChangeArrowheads="1"/>
          </p:cNvSpPr>
          <p:nvPr/>
        </p:nvSpPr>
        <p:spPr bwMode="auto">
          <a:xfrm>
            <a:off x="6156325" y="3322638"/>
            <a:ext cx="4349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2000" b="1">
                <a:solidFill>
                  <a:srgbClr val="333399"/>
                </a:solidFill>
              </a:rPr>
              <a:t>…</a:t>
            </a:r>
          </a:p>
        </p:txBody>
      </p:sp>
      <p:sp>
        <p:nvSpPr>
          <p:cNvPr id="80922" name="Line 43"/>
          <p:cNvSpPr>
            <a:spLocks noChangeShapeType="1"/>
          </p:cNvSpPr>
          <p:nvPr/>
        </p:nvSpPr>
        <p:spPr bwMode="auto">
          <a:xfrm rot="-5400000">
            <a:off x="-7938" y="3668713"/>
            <a:ext cx="2968625"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0923" name="Group 44"/>
          <p:cNvGrpSpPr>
            <a:grpSpLocks/>
          </p:cNvGrpSpPr>
          <p:nvPr/>
        </p:nvGrpSpPr>
        <p:grpSpPr bwMode="auto">
          <a:xfrm>
            <a:off x="6084888" y="4581525"/>
            <a:ext cx="1150937" cy="512763"/>
            <a:chOff x="3105" y="2886"/>
            <a:chExt cx="725" cy="323"/>
          </a:xfrm>
        </p:grpSpPr>
        <p:sp>
          <p:nvSpPr>
            <p:cNvPr id="80924" name="Text Box 45"/>
            <p:cNvSpPr txBox="1">
              <a:spLocks noChangeArrowheads="1"/>
            </p:cNvSpPr>
            <p:nvPr/>
          </p:nvSpPr>
          <p:spPr bwMode="auto">
            <a:xfrm>
              <a:off x="3152" y="2976"/>
              <a:ext cx="51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TDM </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0925" name="AutoShape 46"/>
            <p:cNvSpPr>
              <a:spLocks/>
            </p:cNvSpPr>
            <p:nvPr/>
          </p:nvSpPr>
          <p:spPr bwMode="auto">
            <a:xfrm rot="16200000" flipV="1">
              <a:off x="3423"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4000" fill="hold" nodeType="afterEffect">
                                  <p:stCondLst>
                                    <p:cond delay="0"/>
                                  </p:stCondLst>
                                  <p:childTnLst>
                                    <p:anim calcmode="discrete" valueType="str">
                                      <p:cBhvr>
                                        <p:cTn id="9" dur="500" fill="hold"/>
                                        <p:tgtEl>
                                          <p:spTgt spid="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FE053C91-46FD-40D7-8855-6F23B6FE2666}" type="slidenum">
              <a:rPr lang="zh-CN" altLang="en-US" sz="1400">
                <a:latin typeface="Tahoma" panose="020B0604030504040204" pitchFamily="34" charset="0"/>
              </a:rPr>
              <a:pPr/>
              <a:t>5</a:t>
            </a:fld>
            <a:endParaRPr lang="en-US" altLang="zh-CN" sz="1400">
              <a:latin typeface="Tahoma" panose="020B0604030504040204" pitchFamily="34" charset="0"/>
            </a:endParaRPr>
          </a:p>
        </p:txBody>
      </p:sp>
      <p:pic>
        <p:nvPicPr>
          <p:cNvPr id="49155" name="Picture 7" descr="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9513" y="1620838"/>
            <a:ext cx="1957387" cy="195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6" name="Rectangle 2"/>
          <p:cNvSpPr>
            <a:spLocks noGrp="1" noChangeArrowheads="1"/>
          </p:cNvSpPr>
          <p:nvPr>
            <p:ph type="title"/>
          </p:nvPr>
        </p:nvSpPr>
        <p:spPr>
          <a:xfrm>
            <a:off x="457200" y="241300"/>
            <a:ext cx="7772400" cy="1143000"/>
          </a:xfrm>
        </p:spPr>
        <p:txBody>
          <a:bodyPr/>
          <a:lstStyle/>
          <a:p>
            <a:pPr algn="ctr" eaLnBrk="1" hangingPunct="1"/>
            <a:r>
              <a:rPr lang="en-US" altLang="zh-CN" b="1">
                <a:solidFill>
                  <a:srgbClr val="0000FF"/>
                </a:solidFill>
                <a:latin typeface="Comic Sans MS" panose="030F0702030302020204" pitchFamily="66" charset="0"/>
              </a:rPr>
              <a:t>Chapter 1: Introduction</a:t>
            </a:r>
          </a:p>
        </p:txBody>
      </p:sp>
      <p:sp>
        <p:nvSpPr>
          <p:cNvPr id="49157" name="Rectangle 3"/>
          <p:cNvSpPr>
            <a:spLocks noGrp="1" noChangeArrowheads="1"/>
          </p:cNvSpPr>
          <p:nvPr>
            <p:ph type="body" sz="half" idx="1"/>
          </p:nvPr>
        </p:nvSpPr>
        <p:spPr>
          <a:xfrm>
            <a:off x="438150" y="1343025"/>
            <a:ext cx="3594100" cy="4648200"/>
          </a:xfrm>
        </p:spPr>
        <p:txBody>
          <a:bodyPr/>
          <a:lstStyle/>
          <a:p>
            <a:pPr eaLnBrk="1" hangingPunct="1">
              <a:spcBef>
                <a:spcPct val="0"/>
              </a:spcBef>
              <a:buFont typeface="Wingdings" panose="05000000000000000000" pitchFamily="2" charset="2"/>
              <a:buNone/>
            </a:pPr>
            <a:r>
              <a:rPr lang="en-US" altLang="zh-CN" sz="3200" u="sng">
                <a:solidFill>
                  <a:schemeClr val="hlink"/>
                </a:solidFill>
                <a:latin typeface="Comic Sans MS" panose="030F0702030302020204" pitchFamily="66" charset="0"/>
              </a:rPr>
              <a:t>Our goal:</a:t>
            </a:r>
            <a:r>
              <a:rPr lang="en-US" altLang="zh-CN" sz="3200">
                <a:solidFill>
                  <a:schemeClr val="hlink"/>
                </a:solidFill>
                <a:latin typeface="Comic Sans MS" panose="030F0702030302020204" pitchFamily="66" charset="0"/>
              </a:rPr>
              <a:t> </a:t>
            </a:r>
          </a:p>
          <a:p>
            <a:pPr eaLnBrk="1" hangingPunct="1">
              <a:spcBef>
                <a:spcPct val="0"/>
              </a:spcBef>
            </a:pPr>
            <a:r>
              <a:rPr lang="en-US" altLang="zh-CN">
                <a:solidFill>
                  <a:srgbClr val="0000FF"/>
                </a:solidFill>
                <a:latin typeface="Comic Sans MS" panose="030F0702030302020204" pitchFamily="66" charset="0"/>
              </a:rPr>
              <a:t>get “feel” and terminology</a:t>
            </a:r>
          </a:p>
          <a:p>
            <a:pPr eaLnBrk="1" hangingPunct="1">
              <a:spcBef>
                <a:spcPct val="0"/>
              </a:spcBef>
            </a:pPr>
            <a:r>
              <a:rPr lang="en-US" altLang="zh-CN">
                <a:solidFill>
                  <a:srgbClr val="0000FF"/>
                </a:solidFill>
                <a:latin typeface="Comic Sans MS" panose="030F0702030302020204" pitchFamily="66" charset="0"/>
              </a:rPr>
              <a:t>more depth, detail </a:t>
            </a:r>
            <a:r>
              <a:rPr lang="en-US" altLang="zh-CN" i="1">
                <a:solidFill>
                  <a:srgbClr val="0000FF"/>
                </a:solidFill>
                <a:latin typeface="Comic Sans MS" panose="030F0702030302020204" pitchFamily="66" charset="0"/>
              </a:rPr>
              <a:t>later</a:t>
            </a:r>
            <a:r>
              <a:rPr lang="en-US" altLang="zh-CN">
                <a:solidFill>
                  <a:srgbClr val="0000FF"/>
                </a:solidFill>
                <a:latin typeface="Comic Sans MS" panose="030F0702030302020204" pitchFamily="66" charset="0"/>
              </a:rPr>
              <a:t> in course</a:t>
            </a:r>
          </a:p>
          <a:p>
            <a:pPr eaLnBrk="1" hangingPunct="1">
              <a:spcBef>
                <a:spcPct val="0"/>
              </a:spcBef>
            </a:pPr>
            <a:r>
              <a:rPr lang="en-US" altLang="zh-CN">
                <a:solidFill>
                  <a:srgbClr val="0000FF"/>
                </a:solidFill>
                <a:latin typeface="Comic Sans MS" panose="030F0702030302020204" pitchFamily="66" charset="0"/>
              </a:rPr>
              <a:t>approach:</a:t>
            </a:r>
          </a:p>
          <a:p>
            <a:pPr lvl="1" eaLnBrk="1" hangingPunct="1">
              <a:spcBef>
                <a:spcPct val="0"/>
              </a:spcBef>
            </a:pPr>
            <a:r>
              <a:rPr lang="en-US" altLang="zh-CN" sz="2800">
                <a:solidFill>
                  <a:srgbClr val="0000FF"/>
                </a:solidFill>
                <a:latin typeface="Comic Sans MS" panose="030F0702030302020204" pitchFamily="66" charset="0"/>
              </a:rPr>
              <a:t>use Internet as example</a:t>
            </a:r>
            <a:endParaRPr lang="zh-CN" altLang="en-US">
              <a:solidFill>
                <a:srgbClr val="0000FF"/>
              </a:solidFill>
              <a:latin typeface="Comic Sans MS" panose="030F0702030302020204" pitchFamily="66" charset="0"/>
            </a:endParaRPr>
          </a:p>
        </p:txBody>
      </p:sp>
      <p:sp>
        <p:nvSpPr>
          <p:cNvPr id="49158" name="Rectangle 4"/>
          <p:cNvSpPr>
            <a:spLocks noGrp="1" noChangeArrowheads="1"/>
          </p:cNvSpPr>
          <p:nvPr>
            <p:ph type="body" sz="half" idx="2"/>
          </p:nvPr>
        </p:nvSpPr>
        <p:spPr>
          <a:xfrm>
            <a:off x="4114800" y="1371600"/>
            <a:ext cx="5029200" cy="4648200"/>
          </a:xfrm>
        </p:spPr>
        <p:txBody>
          <a:bodyPr/>
          <a:lstStyle/>
          <a:p>
            <a:pPr eaLnBrk="1" hangingPunct="1">
              <a:buFont typeface="Wingdings" panose="05000000000000000000" pitchFamily="2" charset="2"/>
              <a:buNone/>
            </a:pPr>
            <a:r>
              <a:rPr lang="en-US" altLang="zh-CN" sz="3200" u="sng" dirty="0">
                <a:solidFill>
                  <a:srgbClr val="FF0000"/>
                </a:solidFill>
                <a:latin typeface="Comic Sans MS" panose="030F0702030302020204" pitchFamily="66" charset="0"/>
              </a:rPr>
              <a:t>Overview:</a:t>
            </a:r>
            <a:endParaRPr lang="en-US" altLang="zh-CN" sz="3200" dirty="0">
              <a:latin typeface="Comic Sans MS" panose="030F0702030302020204" pitchFamily="66" charset="0"/>
            </a:endParaRPr>
          </a:p>
          <a:p>
            <a:pPr eaLnBrk="1" hangingPunct="1">
              <a:spcBef>
                <a:spcPct val="0"/>
              </a:spcBef>
              <a:buClr>
                <a:schemeClr val="hlink"/>
              </a:buClr>
              <a:buSzTx/>
              <a:buFont typeface="Wingdings" panose="05000000000000000000" pitchFamily="2" charset="2"/>
              <a:buChar char="l"/>
            </a:pPr>
            <a:r>
              <a:rPr lang="en-US" altLang="zh-CN" dirty="0">
                <a:solidFill>
                  <a:srgbClr val="0000FF"/>
                </a:solidFill>
                <a:latin typeface="Comic Sans MS" panose="030F0702030302020204" pitchFamily="66" charset="0"/>
              </a:rPr>
              <a:t>what’s the Internet</a:t>
            </a:r>
          </a:p>
          <a:p>
            <a:pPr eaLnBrk="1" hangingPunct="1">
              <a:spcBef>
                <a:spcPct val="0"/>
              </a:spcBef>
              <a:buClr>
                <a:schemeClr val="hlink"/>
              </a:buClr>
              <a:buSzTx/>
              <a:buFont typeface="Wingdings" panose="05000000000000000000" pitchFamily="2" charset="2"/>
              <a:buChar char="l"/>
            </a:pPr>
            <a:r>
              <a:rPr lang="en-US" altLang="zh-CN" dirty="0">
                <a:solidFill>
                  <a:srgbClr val="0000FF"/>
                </a:solidFill>
                <a:latin typeface="Comic Sans MS" panose="030F0702030302020204" pitchFamily="66" charset="0"/>
              </a:rPr>
              <a:t>what’s a protocol?</a:t>
            </a:r>
          </a:p>
          <a:p>
            <a:pPr eaLnBrk="1" hangingPunct="1">
              <a:spcBef>
                <a:spcPct val="0"/>
              </a:spcBef>
              <a:buClr>
                <a:schemeClr val="hlink"/>
              </a:buClr>
              <a:buSzTx/>
              <a:buFont typeface="Wingdings" panose="05000000000000000000" pitchFamily="2" charset="2"/>
              <a:buChar char="l"/>
            </a:pPr>
            <a:r>
              <a:rPr lang="en-US" altLang="zh-CN" dirty="0">
                <a:solidFill>
                  <a:srgbClr val="0000FF"/>
                </a:solidFill>
                <a:latin typeface="Comic Sans MS" panose="030F0702030302020204" pitchFamily="66" charset="0"/>
              </a:rPr>
              <a:t>network edge</a:t>
            </a:r>
          </a:p>
          <a:p>
            <a:pPr eaLnBrk="1" hangingPunct="1">
              <a:spcBef>
                <a:spcPct val="0"/>
              </a:spcBef>
              <a:buClr>
                <a:schemeClr val="hlink"/>
              </a:buClr>
              <a:buSzTx/>
              <a:buFont typeface="Wingdings" panose="05000000000000000000" pitchFamily="2" charset="2"/>
              <a:buChar char="l"/>
            </a:pPr>
            <a:r>
              <a:rPr lang="en-US" altLang="zh-CN" dirty="0">
                <a:solidFill>
                  <a:srgbClr val="0000FF"/>
                </a:solidFill>
                <a:latin typeface="Comic Sans MS" panose="030F0702030302020204" pitchFamily="66" charset="0"/>
              </a:rPr>
              <a:t>network core</a:t>
            </a:r>
          </a:p>
          <a:p>
            <a:pPr eaLnBrk="1" hangingPunct="1">
              <a:spcBef>
                <a:spcPct val="0"/>
              </a:spcBef>
              <a:buClr>
                <a:schemeClr val="hlink"/>
              </a:buClr>
              <a:buSzTx/>
              <a:buFont typeface="Wingdings" panose="05000000000000000000" pitchFamily="2" charset="2"/>
              <a:buChar char="l"/>
            </a:pPr>
            <a:r>
              <a:rPr lang="en-US" altLang="zh-CN" dirty="0">
                <a:solidFill>
                  <a:srgbClr val="0000FF"/>
                </a:solidFill>
                <a:latin typeface="Comic Sans MS" panose="030F0702030302020204" pitchFamily="66" charset="0"/>
              </a:rPr>
              <a:t>access net, physical media</a:t>
            </a:r>
          </a:p>
          <a:p>
            <a:pPr eaLnBrk="1" hangingPunct="1">
              <a:spcBef>
                <a:spcPct val="0"/>
              </a:spcBef>
              <a:buClr>
                <a:schemeClr val="hlink"/>
              </a:buClr>
              <a:buSzTx/>
              <a:buFont typeface="Wingdings" panose="05000000000000000000" pitchFamily="2" charset="2"/>
              <a:buChar char="l"/>
            </a:pPr>
            <a:r>
              <a:rPr lang="en-US" altLang="zh-CN" dirty="0">
                <a:solidFill>
                  <a:srgbClr val="0000FF"/>
                </a:solidFill>
                <a:latin typeface="Comic Sans MS" panose="030F0702030302020204" pitchFamily="66" charset="0"/>
              </a:rPr>
              <a:t>Internet/ISP structure</a:t>
            </a:r>
          </a:p>
          <a:p>
            <a:pPr eaLnBrk="1" hangingPunct="1">
              <a:spcBef>
                <a:spcPct val="0"/>
              </a:spcBef>
              <a:buClr>
                <a:schemeClr val="hlink"/>
              </a:buClr>
              <a:buSzTx/>
              <a:buFont typeface="Wingdings" panose="05000000000000000000" pitchFamily="2" charset="2"/>
              <a:buChar char="l"/>
            </a:pPr>
            <a:r>
              <a:rPr lang="en-US" altLang="zh-CN" dirty="0">
                <a:solidFill>
                  <a:srgbClr val="0000FF"/>
                </a:solidFill>
                <a:latin typeface="Comic Sans MS" panose="030F0702030302020204" pitchFamily="66" charset="0"/>
              </a:rPr>
              <a:t>performance: loss, delay</a:t>
            </a:r>
          </a:p>
          <a:p>
            <a:pPr eaLnBrk="1" hangingPunct="1">
              <a:spcBef>
                <a:spcPct val="0"/>
              </a:spcBef>
              <a:buClr>
                <a:schemeClr val="hlink"/>
              </a:buClr>
              <a:buSzTx/>
              <a:buFont typeface="Wingdings" panose="05000000000000000000" pitchFamily="2" charset="2"/>
              <a:buChar char="l"/>
            </a:pPr>
            <a:r>
              <a:rPr lang="en-US" altLang="zh-CN" dirty="0">
                <a:solidFill>
                  <a:srgbClr val="0000FF"/>
                </a:solidFill>
                <a:latin typeface="Comic Sans MS" panose="030F0702030302020204" pitchFamily="66" charset="0"/>
              </a:rPr>
              <a:t>protocol layers, service models</a:t>
            </a:r>
          </a:p>
          <a:p>
            <a:pPr eaLnBrk="1" hangingPunct="1">
              <a:spcBef>
                <a:spcPct val="0"/>
              </a:spcBef>
              <a:buClr>
                <a:schemeClr val="hlink"/>
              </a:buClr>
              <a:buSzTx/>
              <a:buFont typeface="Wingdings" panose="05000000000000000000" pitchFamily="2" charset="2"/>
              <a:buChar char="l"/>
            </a:pPr>
            <a:r>
              <a:rPr lang="en-US" altLang="zh-CN" dirty="0">
                <a:solidFill>
                  <a:srgbClr val="0000FF"/>
                </a:solidFill>
                <a:latin typeface="Comic Sans MS" panose="030F0702030302020204" pitchFamily="66" charset="0"/>
              </a:rPr>
              <a:t>network modeling</a:t>
            </a:r>
          </a:p>
          <a:p>
            <a:pPr eaLnBrk="1" hangingPunct="1">
              <a:buFont typeface="Wingdings" panose="05000000000000000000" pitchFamily="2" charset="2"/>
              <a:buNone/>
            </a:pPr>
            <a:endParaRPr lang="zh-CN" altLang="en-US" dirty="0">
              <a:solidFill>
                <a:srgbClr val="0000FF"/>
              </a:solidFill>
              <a:latin typeface="Comic Sans MS" panose="030F0702030302020204" pitchFamily="66" charset="0"/>
            </a:endParaRPr>
          </a:p>
        </p:txBody>
      </p:sp>
      <p:pic>
        <p:nvPicPr>
          <p:cNvPr id="49159" name="Picture 9" descr="rad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3325" y="4954588"/>
            <a:ext cx="1641475" cy="162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xmlns:aink="http://schemas.microsoft.com/office/drawing/2016/ink">
        <mc:Choice Requires="p14 aink">
          <p:contentPart p14:bwMode="auto" r:id="rId5">
            <p14:nvContentPartPr>
              <p14:cNvPr id="16" name="墨迹 16">
                <a:extLst>
                  <a:ext uri="{FF2B5EF4-FFF2-40B4-BE49-F238E27FC236}">
                    <a16:creationId xmlns:a16="http://schemas.microsoft.com/office/drawing/2014/main" id="{90FE8E06-CC71-994C-8113-AC918071E981}"/>
                  </a:ext>
                </a:extLst>
              </p14:cNvPr>
              <p14:cNvContentPartPr/>
              <p14:nvPr/>
            </p14:nvContentPartPr>
            <p14:xfrm>
              <a:off x="764394" y="2225043"/>
              <a:ext cx="3171240" cy="682200"/>
            </p14:xfrm>
          </p:contentPart>
        </mc:Choice>
        <mc:Fallback xmlns="">
          <p:pic>
            <p:nvPicPr>
              <p:cNvPr id="16" name="墨迹 16">
                <a:extLst>
                  <a:ext uri="{FF2B5EF4-FFF2-40B4-BE49-F238E27FC236}">
                    <a16:creationId xmlns:a16="http://schemas.microsoft.com/office/drawing/2014/main" id="{90FE8E06-CC71-994C-8113-AC918071E981}"/>
                  </a:ext>
                </a:extLst>
              </p:cNvPr>
              <p:cNvPicPr/>
              <p:nvPr/>
            </p:nvPicPr>
            <p:blipFill>
              <a:blip r:embed="rId6"/>
              <a:stretch>
                <a:fillRect/>
              </a:stretch>
            </p:blipFill>
            <p:spPr>
              <a:xfrm>
                <a:off x="756834" y="2217483"/>
                <a:ext cx="3186360" cy="697320"/>
              </a:xfrm>
              <a:prstGeom prst="rect">
                <a:avLst/>
              </a:prstGeom>
            </p:spPr>
          </p:pic>
        </mc:Fallback>
      </mc:AlternateContent>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CF77A418-09A0-4588-B9DC-DBE77963A710}" type="slidenum">
              <a:rPr lang="zh-CN" altLang="en-US" sz="1400">
                <a:latin typeface="Tahoma" panose="020B0604030504040204" pitchFamily="34" charset="0"/>
              </a:rPr>
              <a:pPr/>
              <a:t>50</a:t>
            </a:fld>
            <a:endParaRPr lang="en-US" altLang="zh-CN" sz="1400">
              <a:latin typeface="Tahoma" panose="020B0604030504040204" pitchFamily="34" charset="0"/>
            </a:endParaRPr>
          </a:p>
        </p:txBody>
      </p:sp>
      <p:sp>
        <p:nvSpPr>
          <p:cNvPr id="81923" name="Rectangle 2"/>
          <p:cNvSpPr>
            <a:spLocks noGrp="1" noChangeArrowheads="1"/>
          </p:cNvSpPr>
          <p:nvPr>
            <p:ph type="title"/>
          </p:nvPr>
        </p:nvSpPr>
        <p:spPr>
          <a:xfrm>
            <a:off x="1150938" y="981075"/>
            <a:ext cx="7793037" cy="695325"/>
          </a:xfrm>
        </p:spPr>
        <p:txBody>
          <a:bodyPr/>
          <a:lstStyle/>
          <a:p>
            <a:pPr algn="ctr" eaLnBrk="1" hangingPunct="1"/>
            <a:r>
              <a:rPr lang="en-US" altLang="zh-CN" sz="4000" b="1">
                <a:solidFill>
                  <a:srgbClr val="0000FF"/>
                </a:solidFill>
                <a:latin typeface="Comic Sans MS" panose="030F0702030302020204" pitchFamily="66" charset="0"/>
                <a:ea typeface="隶书" panose="02010509060101010101" pitchFamily="49" charset="-122"/>
              </a:rPr>
              <a:t>TDM </a:t>
            </a:r>
          </a:p>
        </p:txBody>
      </p:sp>
      <p:sp>
        <p:nvSpPr>
          <p:cNvPr id="81924" name="Line 3"/>
          <p:cNvSpPr>
            <a:spLocks noChangeShapeType="1"/>
          </p:cNvSpPr>
          <p:nvPr/>
        </p:nvSpPr>
        <p:spPr bwMode="auto">
          <a:xfrm flipV="1">
            <a:off x="1476375" y="5146675"/>
            <a:ext cx="6116638" cy="11113"/>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925" name="Text Box 4"/>
          <p:cNvSpPr txBox="1">
            <a:spLocks noChangeArrowheads="1"/>
          </p:cNvSpPr>
          <p:nvPr/>
        </p:nvSpPr>
        <p:spPr bwMode="auto">
          <a:xfrm>
            <a:off x="784225" y="2012950"/>
            <a:ext cx="2555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i="1">
                <a:solidFill>
                  <a:srgbClr val="333399"/>
                </a:solidFill>
                <a:ea typeface="黑体" panose="02010609060101010101" pitchFamily="49" charset="-122"/>
              </a:rPr>
              <a:t>f</a:t>
            </a:r>
            <a:endParaRPr kumimoji="1" lang="zh-CN" altLang="en-US" sz="2000" i="1">
              <a:solidFill>
                <a:srgbClr val="333399"/>
              </a:solidFill>
              <a:ea typeface="黑体" panose="02010609060101010101" pitchFamily="49" charset="-122"/>
            </a:endParaRPr>
          </a:p>
        </p:txBody>
      </p:sp>
      <p:sp>
        <p:nvSpPr>
          <p:cNvPr id="81926" name="Text Box 5"/>
          <p:cNvSpPr txBox="1">
            <a:spLocks noChangeArrowheads="1"/>
          </p:cNvSpPr>
          <p:nvPr/>
        </p:nvSpPr>
        <p:spPr bwMode="auto">
          <a:xfrm>
            <a:off x="7593013" y="4937125"/>
            <a:ext cx="2555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i="1">
                <a:solidFill>
                  <a:srgbClr val="333399"/>
                </a:solidFill>
                <a:ea typeface="黑体" panose="02010609060101010101" pitchFamily="49" charset="-122"/>
              </a:rPr>
              <a:t>t</a:t>
            </a:r>
            <a:endParaRPr kumimoji="1" lang="zh-CN" altLang="en-US" sz="2000" i="1">
              <a:solidFill>
                <a:srgbClr val="333399"/>
              </a:solidFill>
              <a:ea typeface="黑体" panose="02010609060101010101" pitchFamily="49" charset="-122"/>
            </a:endParaRPr>
          </a:p>
        </p:txBody>
      </p:sp>
      <p:sp>
        <p:nvSpPr>
          <p:cNvPr id="81927" name="Rectangle 6"/>
          <p:cNvSpPr>
            <a:spLocks noChangeArrowheads="1"/>
          </p:cNvSpPr>
          <p:nvPr/>
        </p:nvSpPr>
        <p:spPr bwMode="auto">
          <a:xfrm>
            <a:off x="1763713" y="2636838"/>
            <a:ext cx="287337" cy="187166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B</a:t>
            </a:r>
          </a:p>
        </p:txBody>
      </p:sp>
      <p:sp>
        <p:nvSpPr>
          <p:cNvPr id="81928" name="Rectangle 7"/>
          <p:cNvSpPr>
            <a:spLocks noChangeArrowheads="1"/>
          </p:cNvSpPr>
          <p:nvPr/>
        </p:nvSpPr>
        <p:spPr bwMode="auto">
          <a:xfrm>
            <a:off x="2339975" y="2636838"/>
            <a:ext cx="287338" cy="1871662"/>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D</a:t>
            </a:r>
          </a:p>
        </p:txBody>
      </p:sp>
      <p:sp>
        <p:nvSpPr>
          <p:cNvPr id="81929" name="Rectangle 8"/>
          <p:cNvSpPr>
            <a:spLocks noChangeArrowheads="1"/>
          </p:cNvSpPr>
          <p:nvPr/>
        </p:nvSpPr>
        <p:spPr bwMode="auto">
          <a:xfrm>
            <a:off x="2916238" y="2636838"/>
            <a:ext cx="287337" cy="187166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B</a:t>
            </a:r>
          </a:p>
        </p:txBody>
      </p:sp>
      <p:sp>
        <p:nvSpPr>
          <p:cNvPr id="81930" name="Rectangle 9"/>
          <p:cNvSpPr>
            <a:spLocks noChangeArrowheads="1"/>
          </p:cNvSpPr>
          <p:nvPr/>
        </p:nvSpPr>
        <p:spPr bwMode="auto">
          <a:xfrm>
            <a:off x="3492500" y="2636838"/>
            <a:ext cx="287338" cy="1871662"/>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D</a:t>
            </a:r>
          </a:p>
        </p:txBody>
      </p:sp>
      <p:sp>
        <p:nvSpPr>
          <p:cNvPr id="81931" name="Rectangle 10"/>
          <p:cNvSpPr>
            <a:spLocks noChangeArrowheads="1"/>
          </p:cNvSpPr>
          <p:nvPr/>
        </p:nvSpPr>
        <p:spPr bwMode="auto">
          <a:xfrm>
            <a:off x="4068763" y="2636838"/>
            <a:ext cx="287337" cy="187166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B</a:t>
            </a:r>
          </a:p>
        </p:txBody>
      </p:sp>
      <p:sp>
        <p:nvSpPr>
          <p:cNvPr id="81932" name="Rectangle 11"/>
          <p:cNvSpPr>
            <a:spLocks noChangeArrowheads="1"/>
          </p:cNvSpPr>
          <p:nvPr/>
        </p:nvSpPr>
        <p:spPr bwMode="auto">
          <a:xfrm>
            <a:off x="4645025" y="2636838"/>
            <a:ext cx="287338" cy="1871662"/>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D</a:t>
            </a:r>
          </a:p>
        </p:txBody>
      </p:sp>
      <p:sp>
        <p:nvSpPr>
          <p:cNvPr id="81933" name="Rectangle 12"/>
          <p:cNvSpPr>
            <a:spLocks noChangeArrowheads="1"/>
          </p:cNvSpPr>
          <p:nvPr/>
        </p:nvSpPr>
        <p:spPr bwMode="auto">
          <a:xfrm>
            <a:off x="1476375" y="2636838"/>
            <a:ext cx="287338" cy="187166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A</a:t>
            </a:r>
          </a:p>
        </p:txBody>
      </p:sp>
      <p:sp>
        <p:nvSpPr>
          <p:cNvPr id="81934" name="Rectangle 13"/>
          <p:cNvSpPr>
            <a:spLocks noChangeArrowheads="1"/>
          </p:cNvSpPr>
          <p:nvPr/>
        </p:nvSpPr>
        <p:spPr bwMode="auto">
          <a:xfrm>
            <a:off x="2628900" y="2636838"/>
            <a:ext cx="287338" cy="187166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A</a:t>
            </a:r>
          </a:p>
        </p:txBody>
      </p:sp>
      <p:sp>
        <p:nvSpPr>
          <p:cNvPr id="81935" name="Rectangle 14"/>
          <p:cNvSpPr>
            <a:spLocks noChangeArrowheads="1"/>
          </p:cNvSpPr>
          <p:nvPr/>
        </p:nvSpPr>
        <p:spPr bwMode="auto">
          <a:xfrm>
            <a:off x="3781425" y="2636838"/>
            <a:ext cx="287338" cy="187166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A</a:t>
            </a:r>
          </a:p>
        </p:txBody>
      </p:sp>
      <p:sp>
        <p:nvSpPr>
          <p:cNvPr id="81936" name="Rectangle 15"/>
          <p:cNvSpPr>
            <a:spLocks noChangeArrowheads="1"/>
          </p:cNvSpPr>
          <p:nvPr/>
        </p:nvSpPr>
        <p:spPr bwMode="auto">
          <a:xfrm>
            <a:off x="4933950" y="2636838"/>
            <a:ext cx="287338" cy="187166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A</a:t>
            </a:r>
          </a:p>
        </p:txBody>
      </p:sp>
      <p:sp>
        <p:nvSpPr>
          <p:cNvPr id="81937" name="Rectangle 16"/>
          <p:cNvSpPr>
            <a:spLocks noChangeArrowheads="1"/>
          </p:cNvSpPr>
          <p:nvPr/>
        </p:nvSpPr>
        <p:spPr bwMode="auto">
          <a:xfrm>
            <a:off x="5221288" y="2636838"/>
            <a:ext cx="287337" cy="187166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B</a:t>
            </a:r>
          </a:p>
        </p:txBody>
      </p:sp>
      <p:grpSp>
        <p:nvGrpSpPr>
          <p:cNvPr id="2" name="Group 17"/>
          <p:cNvGrpSpPr>
            <a:grpSpLocks/>
          </p:cNvGrpSpPr>
          <p:nvPr/>
        </p:nvGrpSpPr>
        <p:grpSpPr bwMode="auto">
          <a:xfrm>
            <a:off x="2052638" y="2636838"/>
            <a:ext cx="3744912" cy="1871662"/>
            <a:chOff x="1293" y="1661"/>
            <a:chExt cx="2359" cy="1179"/>
          </a:xfrm>
        </p:grpSpPr>
        <p:sp>
          <p:nvSpPr>
            <p:cNvPr id="81964" name="Rectangle 18"/>
            <p:cNvSpPr>
              <a:spLocks noChangeArrowheads="1"/>
            </p:cNvSpPr>
            <p:nvPr/>
          </p:nvSpPr>
          <p:spPr bwMode="auto">
            <a:xfrm>
              <a:off x="1293" y="1661"/>
              <a:ext cx="181" cy="1179"/>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C</a:t>
              </a:r>
            </a:p>
          </p:txBody>
        </p:sp>
        <p:sp>
          <p:nvSpPr>
            <p:cNvPr id="81965" name="Rectangle 19"/>
            <p:cNvSpPr>
              <a:spLocks noChangeArrowheads="1"/>
            </p:cNvSpPr>
            <p:nvPr/>
          </p:nvSpPr>
          <p:spPr bwMode="auto">
            <a:xfrm>
              <a:off x="2019" y="1661"/>
              <a:ext cx="181" cy="1179"/>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C</a:t>
              </a:r>
            </a:p>
          </p:txBody>
        </p:sp>
        <p:sp>
          <p:nvSpPr>
            <p:cNvPr id="81966" name="Rectangle 20"/>
            <p:cNvSpPr>
              <a:spLocks noChangeArrowheads="1"/>
            </p:cNvSpPr>
            <p:nvPr/>
          </p:nvSpPr>
          <p:spPr bwMode="auto">
            <a:xfrm>
              <a:off x="2745" y="1661"/>
              <a:ext cx="181" cy="1179"/>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C</a:t>
              </a:r>
            </a:p>
          </p:txBody>
        </p:sp>
        <p:sp>
          <p:nvSpPr>
            <p:cNvPr id="81967" name="Rectangle 21"/>
            <p:cNvSpPr>
              <a:spLocks noChangeArrowheads="1"/>
            </p:cNvSpPr>
            <p:nvPr/>
          </p:nvSpPr>
          <p:spPr bwMode="auto">
            <a:xfrm>
              <a:off x="3471" y="1661"/>
              <a:ext cx="181" cy="1179"/>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C</a:t>
              </a:r>
            </a:p>
          </p:txBody>
        </p:sp>
      </p:grpSp>
      <p:sp>
        <p:nvSpPr>
          <p:cNvPr id="81939" name="Rectangle 22"/>
          <p:cNvSpPr>
            <a:spLocks noChangeArrowheads="1"/>
          </p:cNvSpPr>
          <p:nvPr/>
        </p:nvSpPr>
        <p:spPr bwMode="auto">
          <a:xfrm>
            <a:off x="5797550" y="2636838"/>
            <a:ext cx="287338" cy="1871662"/>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D</a:t>
            </a:r>
          </a:p>
        </p:txBody>
      </p:sp>
      <p:grpSp>
        <p:nvGrpSpPr>
          <p:cNvPr id="3" name="Group 23"/>
          <p:cNvGrpSpPr>
            <a:grpSpLocks/>
          </p:cNvGrpSpPr>
          <p:nvPr/>
        </p:nvGrpSpPr>
        <p:grpSpPr bwMode="auto">
          <a:xfrm>
            <a:off x="2181225" y="2133600"/>
            <a:ext cx="5873750" cy="431800"/>
            <a:chOff x="1020" y="1344"/>
            <a:chExt cx="3634" cy="272"/>
          </a:xfrm>
        </p:grpSpPr>
        <p:sp>
          <p:nvSpPr>
            <p:cNvPr id="81958" name="Text Box 24"/>
            <p:cNvSpPr txBox="1">
              <a:spLocks noChangeArrowheads="1"/>
            </p:cNvSpPr>
            <p:nvPr/>
          </p:nvSpPr>
          <p:spPr bwMode="auto">
            <a:xfrm>
              <a:off x="3560" y="1344"/>
              <a:ext cx="10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Fixed position</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1959" name="Line 25"/>
            <p:cNvSpPr>
              <a:spLocks noChangeShapeType="1"/>
            </p:cNvSpPr>
            <p:nvPr/>
          </p:nvSpPr>
          <p:spPr bwMode="auto">
            <a:xfrm>
              <a:off x="1020" y="1434"/>
              <a:ext cx="254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60" name="Line 26"/>
            <p:cNvSpPr>
              <a:spLocks noChangeShapeType="1"/>
            </p:cNvSpPr>
            <p:nvPr/>
          </p:nvSpPr>
          <p:spPr bwMode="auto">
            <a:xfrm>
              <a:off x="1020" y="1434"/>
              <a:ext cx="0" cy="182"/>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1961" name="Line 27"/>
            <p:cNvSpPr>
              <a:spLocks noChangeShapeType="1"/>
            </p:cNvSpPr>
            <p:nvPr/>
          </p:nvSpPr>
          <p:spPr bwMode="auto">
            <a:xfrm>
              <a:off x="1730" y="1434"/>
              <a:ext cx="0" cy="182"/>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1962" name="Line 28"/>
            <p:cNvSpPr>
              <a:spLocks noChangeShapeType="1"/>
            </p:cNvSpPr>
            <p:nvPr/>
          </p:nvSpPr>
          <p:spPr bwMode="auto">
            <a:xfrm>
              <a:off x="2441" y="1434"/>
              <a:ext cx="0" cy="182"/>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1963" name="Line 29"/>
            <p:cNvSpPr>
              <a:spLocks noChangeShapeType="1"/>
            </p:cNvSpPr>
            <p:nvPr/>
          </p:nvSpPr>
          <p:spPr bwMode="auto">
            <a:xfrm>
              <a:off x="3152" y="1434"/>
              <a:ext cx="0" cy="182"/>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81941" name="Group 30"/>
          <p:cNvGrpSpPr>
            <a:grpSpLocks/>
          </p:cNvGrpSpPr>
          <p:nvPr/>
        </p:nvGrpSpPr>
        <p:grpSpPr bwMode="auto">
          <a:xfrm>
            <a:off x="1476375" y="4581525"/>
            <a:ext cx="1150938" cy="512763"/>
            <a:chOff x="930" y="2886"/>
            <a:chExt cx="725" cy="323"/>
          </a:xfrm>
        </p:grpSpPr>
        <p:sp>
          <p:nvSpPr>
            <p:cNvPr id="81956" name="Text Box 31"/>
            <p:cNvSpPr txBox="1">
              <a:spLocks noChangeArrowheads="1"/>
            </p:cNvSpPr>
            <p:nvPr/>
          </p:nvSpPr>
          <p:spPr bwMode="auto">
            <a:xfrm>
              <a:off x="975" y="2976"/>
              <a:ext cx="51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TDM </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1957" name="AutoShape 32"/>
            <p:cNvSpPr>
              <a:spLocks/>
            </p:cNvSpPr>
            <p:nvPr/>
          </p:nvSpPr>
          <p:spPr bwMode="auto">
            <a:xfrm rot="16200000" flipV="1">
              <a:off x="1248"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81942" name="Group 33"/>
          <p:cNvGrpSpPr>
            <a:grpSpLocks/>
          </p:cNvGrpSpPr>
          <p:nvPr/>
        </p:nvGrpSpPr>
        <p:grpSpPr bwMode="auto">
          <a:xfrm>
            <a:off x="2627313" y="4581525"/>
            <a:ext cx="1150937" cy="512763"/>
            <a:chOff x="1655" y="2886"/>
            <a:chExt cx="725" cy="323"/>
          </a:xfrm>
        </p:grpSpPr>
        <p:sp>
          <p:nvSpPr>
            <p:cNvPr id="81954" name="Text Box 34"/>
            <p:cNvSpPr txBox="1">
              <a:spLocks noChangeArrowheads="1"/>
            </p:cNvSpPr>
            <p:nvPr/>
          </p:nvSpPr>
          <p:spPr bwMode="auto">
            <a:xfrm>
              <a:off x="1700" y="2976"/>
              <a:ext cx="46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TDM</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1955" name="AutoShape 35"/>
            <p:cNvSpPr>
              <a:spLocks/>
            </p:cNvSpPr>
            <p:nvPr/>
          </p:nvSpPr>
          <p:spPr bwMode="auto">
            <a:xfrm rot="16200000" flipV="1">
              <a:off x="1973"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81943" name="Group 36"/>
          <p:cNvGrpSpPr>
            <a:grpSpLocks/>
          </p:cNvGrpSpPr>
          <p:nvPr/>
        </p:nvGrpSpPr>
        <p:grpSpPr bwMode="auto">
          <a:xfrm>
            <a:off x="3778250" y="4581525"/>
            <a:ext cx="1150938" cy="512763"/>
            <a:chOff x="2380" y="2886"/>
            <a:chExt cx="725" cy="323"/>
          </a:xfrm>
        </p:grpSpPr>
        <p:sp>
          <p:nvSpPr>
            <p:cNvPr id="81952" name="Text Box 37"/>
            <p:cNvSpPr txBox="1">
              <a:spLocks noChangeArrowheads="1"/>
            </p:cNvSpPr>
            <p:nvPr/>
          </p:nvSpPr>
          <p:spPr bwMode="auto">
            <a:xfrm>
              <a:off x="2426" y="2976"/>
              <a:ext cx="46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TDM</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1953" name="AutoShape 38"/>
            <p:cNvSpPr>
              <a:spLocks/>
            </p:cNvSpPr>
            <p:nvPr/>
          </p:nvSpPr>
          <p:spPr bwMode="auto">
            <a:xfrm rot="16200000" flipV="1">
              <a:off x="2698"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81944" name="Group 39"/>
          <p:cNvGrpSpPr>
            <a:grpSpLocks/>
          </p:cNvGrpSpPr>
          <p:nvPr/>
        </p:nvGrpSpPr>
        <p:grpSpPr bwMode="auto">
          <a:xfrm>
            <a:off x="4929188" y="4581525"/>
            <a:ext cx="1150937" cy="512763"/>
            <a:chOff x="3105" y="2886"/>
            <a:chExt cx="725" cy="323"/>
          </a:xfrm>
        </p:grpSpPr>
        <p:sp>
          <p:nvSpPr>
            <p:cNvPr id="81950" name="Text Box 40"/>
            <p:cNvSpPr txBox="1">
              <a:spLocks noChangeArrowheads="1"/>
            </p:cNvSpPr>
            <p:nvPr/>
          </p:nvSpPr>
          <p:spPr bwMode="auto">
            <a:xfrm>
              <a:off x="3152" y="2976"/>
              <a:ext cx="51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TDM </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1951" name="AutoShape 41"/>
            <p:cNvSpPr>
              <a:spLocks/>
            </p:cNvSpPr>
            <p:nvPr/>
          </p:nvSpPr>
          <p:spPr bwMode="auto">
            <a:xfrm rot="16200000" flipV="1">
              <a:off x="3423"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81945" name="Rectangle 42"/>
          <p:cNvSpPr>
            <a:spLocks noChangeArrowheads="1"/>
          </p:cNvSpPr>
          <p:nvPr/>
        </p:nvSpPr>
        <p:spPr bwMode="auto">
          <a:xfrm>
            <a:off x="6156325" y="3322638"/>
            <a:ext cx="4349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2000" b="1">
                <a:solidFill>
                  <a:srgbClr val="333399"/>
                </a:solidFill>
              </a:rPr>
              <a:t>…</a:t>
            </a:r>
          </a:p>
        </p:txBody>
      </p:sp>
      <p:sp>
        <p:nvSpPr>
          <p:cNvPr id="81946" name="Line 43"/>
          <p:cNvSpPr>
            <a:spLocks noChangeShapeType="1"/>
          </p:cNvSpPr>
          <p:nvPr/>
        </p:nvSpPr>
        <p:spPr bwMode="auto">
          <a:xfrm rot="-5400000">
            <a:off x="-7938" y="3668713"/>
            <a:ext cx="2968625"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1947" name="Group 44"/>
          <p:cNvGrpSpPr>
            <a:grpSpLocks/>
          </p:cNvGrpSpPr>
          <p:nvPr/>
        </p:nvGrpSpPr>
        <p:grpSpPr bwMode="auto">
          <a:xfrm>
            <a:off x="6084888" y="4581525"/>
            <a:ext cx="1150937" cy="512763"/>
            <a:chOff x="3105" y="2886"/>
            <a:chExt cx="725" cy="323"/>
          </a:xfrm>
        </p:grpSpPr>
        <p:sp>
          <p:nvSpPr>
            <p:cNvPr id="81948" name="Text Box 45"/>
            <p:cNvSpPr txBox="1">
              <a:spLocks noChangeArrowheads="1"/>
            </p:cNvSpPr>
            <p:nvPr/>
          </p:nvSpPr>
          <p:spPr bwMode="auto">
            <a:xfrm>
              <a:off x="3152" y="2976"/>
              <a:ext cx="46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TDM</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1949" name="AutoShape 46"/>
            <p:cNvSpPr>
              <a:spLocks/>
            </p:cNvSpPr>
            <p:nvPr/>
          </p:nvSpPr>
          <p:spPr bwMode="auto">
            <a:xfrm rot="16200000" flipV="1">
              <a:off x="3423"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4000" fill="hold" nodeType="afterEffect">
                                  <p:stCondLst>
                                    <p:cond delay="0"/>
                                  </p:stCondLst>
                                  <p:childTnLst>
                                    <p:anim calcmode="discrete" valueType="str">
                                      <p:cBhvr>
                                        <p:cTn id="9" dur="500" fill="hold"/>
                                        <p:tgtEl>
                                          <p:spTgt spid="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C792B20E-93CC-4E5A-A3E9-795ED030755E}" type="slidenum">
              <a:rPr lang="zh-CN" altLang="en-US" sz="1400">
                <a:latin typeface="Tahoma" panose="020B0604030504040204" pitchFamily="34" charset="0"/>
              </a:rPr>
              <a:pPr/>
              <a:t>51</a:t>
            </a:fld>
            <a:endParaRPr lang="en-US" altLang="zh-CN" sz="1400">
              <a:latin typeface="Tahoma" panose="020B0604030504040204" pitchFamily="34" charset="0"/>
            </a:endParaRPr>
          </a:p>
        </p:txBody>
      </p:sp>
      <p:sp>
        <p:nvSpPr>
          <p:cNvPr id="82947" name="Rectangle 2"/>
          <p:cNvSpPr>
            <a:spLocks noGrp="1" noChangeArrowheads="1"/>
          </p:cNvSpPr>
          <p:nvPr>
            <p:ph type="title"/>
          </p:nvPr>
        </p:nvSpPr>
        <p:spPr>
          <a:xfrm>
            <a:off x="1150938" y="836613"/>
            <a:ext cx="7793037" cy="839787"/>
          </a:xfrm>
        </p:spPr>
        <p:txBody>
          <a:bodyPr/>
          <a:lstStyle/>
          <a:p>
            <a:pPr algn="ctr" eaLnBrk="1" hangingPunct="1"/>
            <a:r>
              <a:rPr lang="en-US" altLang="zh-CN" b="1">
                <a:solidFill>
                  <a:srgbClr val="0000FF"/>
                </a:solidFill>
                <a:latin typeface="Comic Sans MS" panose="030F0702030302020204" pitchFamily="66" charset="0"/>
                <a:ea typeface="隶书" panose="02010509060101010101" pitchFamily="49" charset="-122"/>
              </a:rPr>
              <a:t>TDM </a:t>
            </a:r>
          </a:p>
        </p:txBody>
      </p:sp>
      <p:sp>
        <p:nvSpPr>
          <p:cNvPr id="82948" name="Line 3"/>
          <p:cNvSpPr>
            <a:spLocks noChangeShapeType="1"/>
          </p:cNvSpPr>
          <p:nvPr/>
        </p:nvSpPr>
        <p:spPr bwMode="auto">
          <a:xfrm flipV="1">
            <a:off x="1476375" y="5146675"/>
            <a:ext cx="6116638" cy="11113"/>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949" name="Text Box 4"/>
          <p:cNvSpPr txBox="1">
            <a:spLocks noChangeArrowheads="1"/>
          </p:cNvSpPr>
          <p:nvPr/>
        </p:nvSpPr>
        <p:spPr bwMode="auto">
          <a:xfrm>
            <a:off x="784225" y="2012950"/>
            <a:ext cx="2555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i="1">
                <a:solidFill>
                  <a:srgbClr val="333399"/>
                </a:solidFill>
                <a:ea typeface="黑体" panose="02010609060101010101" pitchFamily="49" charset="-122"/>
              </a:rPr>
              <a:t>f</a:t>
            </a:r>
            <a:endParaRPr kumimoji="1" lang="zh-CN" altLang="en-US" sz="2000" i="1">
              <a:solidFill>
                <a:srgbClr val="333399"/>
              </a:solidFill>
              <a:ea typeface="黑体" panose="02010609060101010101" pitchFamily="49" charset="-122"/>
            </a:endParaRPr>
          </a:p>
        </p:txBody>
      </p:sp>
      <p:sp>
        <p:nvSpPr>
          <p:cNvPr id="82950" name="Text Box 5"/>
          <p:cNvSpPr txBox="1">
            <a:spLocks noChangeArrowheads="1"/>
          </p:cNvSpPr>
          <p:nvPr/>
        </p:nvSpPr>
        <p:spPr bwMode="auto">
          <a:xfrm>
            <a:off x="7593013" y="4937125"/>
            <a:ext cx="2555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i="1">
                <a:solidFill>
                  <a:srgbClr val="333399"/>
                </a:solidFill>
                <a:ea typeface="黑体" panose="02010609060101010101" pitchFamily="49" charset="-122"/>
              </a:rPr>
              <a:t>t</a:t>
            </a:r>
            <a:endParaRPr kumimoji="1" lang="zh-CN" altLang="en-US" sz="2000" i="1">
              <a:solidFill>
                <a:srgbClr val="333399"/>
              </a:solidFill>
              <a:ea typeface="黑体" panose="02010609060101010101" pitchFamily="49" charset="-122"/>
            </a:endParaRPr>
          </a:p>
        </p:txBody>
      </p:sp>
      <p:sp>
        <p:nvSpPr>
          <p:cNvPr id="82951" name="Rectangle 6"/>
          <p:cNvSpPr>
            <a:spLocks noChangeArrowheads="1"/>
          </p:cNvSpPr>
          <p:nvPr/>
        </p:nvSpPr>
        <p:spPr bwMode="auto">
          <a:xfrm>
            <a:off x="1763713" y="2636838"/>
            <a:ext cx="287337" cy="187166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B</a:t>
            </a:r>
          </a:p>
        </p:txBody>
      </p:sp>
      <p:sp>
        <p:nvSpPr>
          <p:cNvPr id="82952" name="Rectangle 7"/>
          <p:cNvSpPr>
            <a:spLocks noChangeArrowheads="1"/>
          </p:cNvSpPr>
          <p:nvPr/>
        </p:nvSpPr>
        <p:spPr bwMode="auto">
          <a:xfrm>
            <a:off x="2052638" y="2636838"/>
            <a:ext cx="287337" cy="1871662"/>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C</a:t>
            </a:r>
          </a:p>
        </p:txBody>
      </p:sp>
      <p:sp>
        <p:nvSpPr>
          <p:cNvPr id="82953" name="Rectangle 8"/>
          <p:cNvSpPr>
            <a:spLocks noChangeArrowheads="1"/>
          </p:cNvSpPr>
          <p:nvPr/>
        </p:nvSpPr>
        <p:spPr bwMode="auto">
          <a:xfrm>
            <a:off x="2916238" y="2636838"/>
            <a:ext cx="287337" cy="187166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B</a:t>
            </a:r>
          </a:p>
        </p:txBody>
      </p:sp>
      <p:sp>
        <p:nvSpPr>
          <p:cNvPr id="82954" name="Rectangle 9"/>
          <p:cNvSpPr>
            <a:spLocks noChangeArrowheads="1"/>
          </p:cNvSpPr>
          <p:nvPr/>
        </p:nvSpPr>
        <p:spPr bwMode="auto">
          <a:xfrm>
            <a:off x="3205163" y="2636838"/>
            <a:ext cx="287337" cy="1871662"/>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C</a:t>
            </a:r>
          </a:p>
        </p:txBody>
      </p:sp>
      <p:sp>
        <p:nvSpPr>
          <p:cNvPr id="82955" name="Rectangle 10"/>
          <p:cNvSpPr>
            <a:spLocks noChangeArrowheads="1"/>
          </p:cNvSpPr>
          <p:nvPr/>
        </p:nvSpPr>
        <p:spPr bwMode="auto">
          <a:xfrm>
            <a:off x="4068763" y="2636838"/>
            <a:ext cx="287337" cy="187166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B</a:t>
            </a:r>
          </a:p>
        </p:txBody>
      </p:sp>
      <p:sp>
        <p:nvSpPr>
          <p:cNvPr id="82956" name="Rectangle 11"/>
          <p:cNvSpPr>
            <a:spLocks noChangeArrowheads="1"/>
          </p:cNvSpPr>
          <p:nvPr/>
        </p:nvSpPr>
        <p:spPr bwMode="auto">
          <a:xfrm>
            <a:off x="4357688" y="2636838"/>
            <a:ext cx="287337" cy="1871662"/>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C</a:t>
            </a:r>
          </a:p>
        </p:txBody>
      </p:sp>
      <p:sp>
        <p:nvSpPr>
          <p:cNvPr id="82957" name="Rectangle 12"/>
          <p:cNvSpPr>
            <a:spLocks noChangeArrowheads="1"/>
          </p:cNvSpPr>
          <p:nvPr/>
        </p:nvSpPr>
        <p:spPr bwMode="auto">
          <a:xfrm>
            <a:off x="1476375" y="2636838"/>
            <a:ext cx="287338" cy="187166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A</a:t>
            </a:r>
          </a:p>
        </p:txBody>
      </p:sp>
      <p:sp>
        <p:nvSpPr>
          <p:cNvPr id="82958" name="Rectangle 13"/>
          <p:cNvSpPr>
            <a:spLocks noChangeArrowheads="1"/>
          </p:cNvSpPr>
          <p:nvPr/>
        </p:nvSpPr>
        <p:spPr bwMode="auto">
          <a:xfrm>
            <a:off x="2628900" y="2636838"/>
            <a:ext cx="287338" cy="187166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A</a:t>
            </a:r>
          </a:p>
        </p:txBody>
      </p:sp>
      <p:sp>
        <p:nvSpPr>
          <p:cNvPr id="82959" name="Rectangle 14"/>
          <p:cNvSpPr>
            <a:spLocks noChangeArrowheads="1"/>
          </p:cNvSpPr>
          <p:nvPr/>
        </p:nvSpPr>
        <p:spPr bwMode="auto">
          <a:xfrm>
            <a:off x="3781425" y="2636838"/>
            <a:ext cx="287338" cy="187166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A</a:t>
            </a:r>
          </a:p>
        </p:txBody>
      </p:sp>
      <p:sp>
        <p:nvSpPr>
          <p:cNvPr id="82960" name="Rectangle 15"/>
          <p:cNvSpPr>
            <a:spLocks noChangeArrowheads="1"/>
          </p:cNvSpPr>
          <p:nvPr/>
        </p:nvSpPr>
        <p:spPr bwMode="auto">
          <a:xfrm>
            <a:off x="4933950" y="2636838"/>
            <a:ext cx="287338" cy="187166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A</a:t>
            </a:r>
          </a:p>
        </p:txBody>
      </p:sp>
      <p:sp>
        <p:nvSpPr>
          <p:cNvPr id="82961" name="Rectangle 16"/>
          <p:cNvSpPr>
            <a:spLocks noChangeArrowheads="1"/>
          </p:cNvSpPr>
          <p:nvPr/>
        </p:nvSpPr>
        <p:spPr bwMode="auto">
          <a:xfrm>
            <a:off x="5221288" y="2636838"/>
            <a:ext cx="287337" cy="187166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B</a:t>
            </a:r>
          </a:p>
        </p:txBody>
      </p:sp>
      <p:sp>
        <p:nvSpPr>
          <p:cNvPr id="82962" name="Rectangle 17"/>
          <p:cNvSpPr>
            <a:spLocks noChangeArrowheads="1"/>
          </p:cNvSpPr>
          <p:nvPr/>
        </p:nvSpPr>
        <p:spPr bwMode="auto">
          <a:xfrm>
            <a:off x="5510213" y="2636838"/>
            <a:ext cx="287337" cy="1871662"/>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C</a:t>
            </a:r>
          </a:p>
        </p:txBody>
      </p:sp>
      <p:grpSp>
        <p:nvGrpSpPr>
          <p:cNvPr id="2" name="Group 18"/>
          <p:cNvGrpSpPr>
            <a:grpSpLocks/>
          </p:cNvGrpSpPr>
          <p:nvPr/>
        </p:nvGrpSpPr>
        <p:grpSpPr bwMode="auto">
          <a:xfrm>
            <a:off x="2339975" y="2636838"/>
            <a:ext cx="3744913" cy="1871662"/>
            <a:chOff x="1474" y="1661"/>
            <a:chExt cx="2359" cy="1179"/>
          </a:xfrm>
        </p:grpSpPr>
        <p:sp>
          <p:nvSpPr>
            <p:cNvPr id="82988" name="Rectangle 19"/>
            <p:cNvSpPr>
              <a:spLocks noChangeArrowheads="1"/>
            </p:cNvSpPr>
            <p:nvPr/>
          </p:nvSpPr>
          <p:spPr bwMode="auto">
            <a:xfrm>
              <a:off x="1474" y="1661"/>
              <a:ext cx="181" cy="1179"/>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D</a:t>
              </a:r>
            </a:p>
          </p:txBody>
        </p:sp>
        <p:sp>
          <p:nvSpPr>
            <p:cNvPr id="82989" name="Rectangle 20"/>
            <p:cNvSpPr>
              <a:spLocks noChangeArrowheads="1"/>
            </p:cNvSpPr>
            <p:nvPr/>
          </p:nvSpPr>
          <p:spPr bwMode="auto">
            <a:xfrm>
              <a:off x="2200" y="1661"/>
              <a:ext cx="181" cy="1179"/>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D</a:t>
              </a:r>
            </a:p>
          </p:txBody>
        </p:sp>
        <p:sp>
          <p:nvSpPr>
            <p:cNvPr id="82990" name="Rectangle 21"/>
            <p:cNvSpPr>
              <a:spLocks noChangeArrowheads="1"/>
            </p:cNvSpPr>
            <p:nvPr/>
          </p:nvSpPr>
          <p:spPr bwMode="auto">
            <a:xfrm>
              <a:off x="2926" y="1661"/>
              <a:ext cx="181" cy="1179"/>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D</a:t>
              </a:r>
            </a:p>
          </p:txBody>
        </p:sp>
        <p:sp>
          <p:nvSpPr>
            <p:cNvPr id="82991" name="Rectangle 22"/>
            <p:cNvSpPr>
              <a:spLocks noChangeArrowheads="1"/>
            </p:cNvSpPr>
            <p:nvPr/>
          </p:nvSpPr>
          <p:spPr bwMode="auto">
            <a:xfrm>
              <a:off x="3652" y="1661"/>
              <a:ext cx="181" cy="1179"/>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D</a:t>
              </a:r>
            </a:p>
          </p:txBody>
        </p:sp>
      </p:grpSp>
      <p:grpSp>
        <p:nvGrpSpPr>
          <p:cNvPr id="3" name="Group 23"/>
          <p:cNvGrpSpPr>
            <a:grpSpLocks/>
          </p:cNvGrpSpPr>
          <p:nvPr/>
        </p:nvGrpSpPr>
        <p:grpSpPr bwMode="auto">
          <a:xfrm>
            <a:off x="2484438" y="2133600"/>
            <a:ext cx="5908675" cy="431800"/>
            <a:chOff x="1020" y="1344"/>
            <a:chExt cx="3626" cy="272"/>
          </a:xfrm>
        </p:grpSpPr>
        <p:sp>
          <p:nvSpPr>
            <p:cNvPr id="82982" name="Text Box 24"/>
            <p:cNvSpPr txBox="1">
              <a:spLocks noChangeArrowheads="1"/>
            </p:cNvSpPr>
            <p:nvPr/>
          </p:nvSpPr>
          <p:spPr bwMode="auto">
            <a:xfrm>
              <a:off x="3561" y="1344"/>
              <a:ext cx="108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Fixed position</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2983" name="Line 25"/>
            <p:cNvSpPr>
              <a:spLocks noChangeShapeType="1"/>
            </p:cNvSpPr>
            <p:nvPr/>
          </p:nvSpPr>
          <p:spPr bwMode="auto">
            <a:xfrm>
              <a:off x="1020" y="1434"/>
              <a:ext cx="254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84" name="Line 26"/>
            <p:cNvSpPr>
              <a:spLocks noChangeShapeType="1"/>
            </p:cNvSpPr>
            <p:nvPr/>
          </p:nvSpPr>
          <p:spPr bwMode="auto">
            <a:xfrm>
              <a:off x="1020" y="1434"/>
              <a:ext cx="0" cy="182"/>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985" name="Line 27"/>
            <p:cNvSpPr>
              <a:spLocks noChangeShapeType="1"/>
            </p:cNvSpPr>
            <p:nvPr/>
          </p:nvSpPr>
          <p:spPr bwMode="auto">
            <a:xfrm>
              <a:off x="1730" y="1434"/>
              <a:ext cx="0" cy="182"/>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986" name="Line 28"/>
            <p:cNvSpPr>
              <a:spLocks noChangeShapeType="1"/>
            </p:cNvSpPr>
            <p:nvPr/>
          </p:nvSpPr>
          <p:spPr bwMode="auto">
            <a:xfrm>
              <a:off x="2441" y="1434"/>
              <a:ext cx="0" cy="182"/>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987" name="Line 29"/>
            <p:cNvSpPr>
              <a:spLocks noChangeShapeType="1"/>
            </p:cNvSpPr>
            <p:nvPr/>
          </p:nvSpPr>
          <p:spPr bwMode="auto">
            <a:xfrm>
              <a:off x="3152" y="1434"/>
              <a:ext cx="0" cy="182"/>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82965" name="Group 30"/>
          <p:cNvGrpSpPr>
            <a:grpSpLocks/>
          </p:cNvGrpSpPr>
          <p:nvPr/>
        </p:nvGrpSpPr>
        <p:grpSpPr bwMode="auto">
          <a:xfrm>
            <a:off x="1476375" y="4581525"/>
            <a:ext cx="1150938" cy="512763"/>
            <a:chOff x="930" y="2886"/>
            <a:chExt cx="725" cy="323"/>
          </a:xfrm>
        </p:grpSpPr>
        <p:sp>
          <p:nvSpPr>
            <p:cNvPr id="82980" name="Text Box 31"/>
            <p:cNvSpPr txBox="1">
              <a:spLocks noChangeArrowheads="1"/>
            </p:cNvSpPr>
            <p:nvPr/>
          </p:nvSpPr>
          <p:spPr bwMode="auto">
            <a:xfrm>
              <a:off x="975" y="2976"/>
              <a:ext cx="51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TDM </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2981" name="AutoShape 32"/>
            <p:cNvSpPr>
              <a:spLocks/>
            </p:cNvSpPr>
            <p:nvPr/>
          </p:nvSpPr>
          <p:spPr bwMode="auto">
            <a:xfrm rot="16200000" flipV="1">
              <a:off x="1248"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82966" name="Group 33"/>
          <p:cNvGrpSpPr>
            <a:grpSpLocks/>
          </p:cNvGrpSpPr>
          <p:nvPr/>
        </p:nvGrpSpPr>
        <p:grpSpPr bwMode="auto">
          <a:xfrm>
            <a:off x="2627313" y="4581525"/>
            <a:ext cx="1150937" cy="512763"/>
            <a:chOff x="1655" y="2886"/>
            <a:chExt cx="725" cy="323"/>
          </a:xfrm>
        </p:grpSpPr>
        <p:sp>
          <p:nvSpPr>
            <p:cNvPr id="82978" name="Text Box 34"/>
            <p:cNvSpPr txBox="1">
              <a:spLocks noChangeArrowheads="1"/>
            </p:cNvSpPr>
            <p:nvPr/>
          </p:nvSpPr>
          <p:spPr bwMode="auto">
            <a:xfrm>
              <a:off x="1700" y="2976"/>
              <a:ext cx="51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TDM </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2979" name="AutoShape 35"/>
            <p:cNvSpPr>
              <a:spLocks/>
            </p:cNvSpPr>
            <p:nvPr/>
          </p:nvSpPr>
          <p:spPr bwMode="auto">
            <a:xfrm rot="16200000" flipV="1">
              <a:off x="1973"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82967" name="Group 36"/>
          <p:cNvGrpSpPr>
            <a:grpSpLocks/>
          </p:cNvGrpSpPr>
          <p:nvPr/>
        </p:nvGrpSpPr>
        <p:grpSpPr bwMode="auto">
          <a:xfrm>
            <a:off x="3778250" y="4581525"/>
            <a:ext cx="1150938" cy="512763"/>
            <a:chOff x="2380" y="2886"/>
            <a:chExt cx="725" cy="323"/>
          </a:xfrm>
        </p:grpSpPr>
        <p:sp>
          <p:nvSpPr>
            <p:cNvPr id="82976" name="Text Box 37"/>
            <p:cNvSpPr txBox="1">
              <a:spLocks noChangeArrowheads="1"/>
            </p:cNvSpPr>
            <p:nvPr/>
          </p:nvSpPr>
          <p:spPr bwMode="auto">
            <a:xfrm>
              <a:off x="2426" y="2976"/>
              <a:ext cx="46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TDM</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2977" name="AutoShape 38"/>
            <p:cNvSpPr>
              <a:spLocks/>
            </p:cNvSpPr>
            <p:nvPr/>
          </p:nvSpPr>
          <p:spPr bwMode="auto">
            <a:xfrm rot="16200000" flipV="1">
              <a:off x="2698"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82968" name="Group 39"/>
          <p:cNvGrpSpPr>
            <a:grpSpLocks/>
          </p:cNvGrpSpPr>
          <p:nvPr/>
        </p:nvGrpSpPr>
        <p:grpSpPr bwMode="auto">
          <a:xfrm>
            <a:off x="4929188" y="4581525"/>
            <a:ext cx="1150937" cy="512763"/>
            <a:chOff x="3105" y="2886"/>
            <a:chExt cx="725" cy="323"/>
          </a:xfrm>
        </p:grpSpPr>
        <p:sp>
          <p:nvSpPr>
            <p:cNvPr id="82974" name="Text Box 40"/>
            <p:cNvSpPr txBox="1">
              <a:spLocks noChangeArrowheads="1"/>
            </p:cNvSpPr>
            <p:nvPr/>
          </p:nvSpPr>
          <p:spPr bwMode="auto">
            <a:xfrm>
              <a:off x="3152" y="2976"/>
              <a:ext cx="51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TDM </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2975" name="AutoShape 41"/>
            <p:cNvSpPr>
              <a:spLocks/>
            </p:cNvSpPr>
            <p:nvPr/>
          </p:nvSpPr>
          <p:spPr bwMode="auto">
            <a:xfrm rot="16200000" flipV="1">
              <a:off x="3423"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82969" name="Rectangle 42"/>
          <p:cNvSpPr>
            <a:spLocks noChangeArrowheads="1"/>
          </p:cNvSpPr>
          <p:nvPr/>
        </p:nvSpPr>
        <p:spPr bwMode="auto">
          <a:xfrm>
            <a:off x="6156325" y="3322638"/>
            <a:ext cx="4349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2000" b="1">
                <a:solidFill>
                  <a:srgbClr val="333399"/>
                </a:solidFill>
              </a:rPr>
              <a:t>…</a:t>
            </a:r>
          </a:p>
        </p:txBody>
      </p:sp>
      <p:sp>
        <p:nvSpPr>
          <p:cNvPr id="82970" name="Line 43"/>
          <p:cNvSpPr>
            <a:spLocks noChangeShapeType="1"/>
          </p:cNvSpPr>
          <p:nvPr/>
        </p:nvSpPr>
        <p:spPr bwMode="auto">
          <a:xfrm rot="-5400000">
            <a:off x="-7938" y="3668713"/>
            <a:ext cx="2968625"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2971" name="Group 44"/>
          <p:cNvGrpSpPr>
            <a:grpSpLocks/>
          </p:cNvGrpSpPr>
          <p:nvPr/>
        </p:nvGrpSpPr>
        <p:grpSpPr bwMode="auto">
          <a:xfrm>
            <a:off x="6084888" y="4581525"/>
            <a:ext cx="1150937" cy="512763"/>
            <a:chOff x="3105" y="2886"/>
            <a:chExt cx="725" cy="323"/>
          </a:xfrm>
        </p:grpSpPr>
        <p:sp>
          <p:nvSpPr>
            <p:cNvPr id="82972" name="Text Box 45"/>
            <p:cNvSpPr txBox="1">
              <a:spLocks noChangeArrowheads="1"/>
            </p:cNvSpPr>
            <p:nvPr/>
          </p:nvSpPr>
          <p:spPr bwMode="auto">
            <a:xfrm>
              <a:off x="3152" y="2976"/>
              <a:ext cx="46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TDM</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2973" name="AutoShape 46"/>
            <p:cNvSpPr>
              <a:spLocks/>
            </p:cNvSpPr>
            <p:nvPr/>
          </p:nvSpPr>
          <p:spPr bwMode="auto">
            <a:xfrm rot="16200000" flipV="1">
              <a:off x="3423"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4000" fill="hold" nodeType="afterEffect">
                                  <p:stCondLst>
                                    <p:cond delay="0"/>
                                  </p:stCondLst>
                                  <p:childTnLst>
                                    <p:anim calcmode="discrete" valueType="str">
                                      <p:cBhvr>
                                        <p:cTn id="9" dur="500" fill="hold"/>
                                        <p:tgtEl>
                                          <p:spTgt spid="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5E8ADA42-CD24-4000-83C2-8FFD30EB5D45}" type="slidenum">
              <a:rPr lang="zh-CN" altLang="en-US" sz="1400">
                <a:latin typeface="Tahoma" panose="020B0604030504040204" pitchFamily="34" charset="0"/>
              </a:rPr>
              <a:pPr/>
              <a:t>52</a:t>
            </a:fld>
            <a:endParaRPr lang="en-US" altLang="zh-CN" sz="1400">
              <a:latin typeface="Tahoma" panose="020B0604030504040204" pitchFamily="34" charset="0"/>
            </a:endParaRPr>
          </a:p>
        </p:txBody>
      </p:sp>
      <p:sp>
        <p:nvSpPr>
          <p:cNvPr id="83971" name="Freeform 2"/>
          <p:cNvSpPr>
            <a:spLocks/>
          </p:cNvSpPr>
          <p:nvPr/>
        </p:nvSpPr>
        <p:spPr bwMode="auto">
          <a:xfrm>
            <a:off x="552450" y="4508500"/>
            <a:ext cx="7639050" cy="1111250"/>
          </a:xfrm>
          <a:custGeom>
            <a:avLst/>
            <a:gdLst>
              <a:gd name="T0" fmla="*/ 0 w 4812"/>
              <a:gd name="T1" fmla="*/ 2147483647 h 700"/>
              <a:gd name="T2" fmla="*/ 2147483647 w 4812"/>
              <a:gd name="T3" fmla="*/ 2147483647 h 700"/>
              <a:gd name="T4" fmla="*/ 2147483647 w 4812"/>
              <a:gd name="T5" fmla="*/ 0 h 700"/>
              <a:gd name="T6" fmla="*/ 2147483647 w 4812"/>
              <a:gd name="T7" fmla="*/ 0 h 700"/>
              <a:gd name="T8" fmla="*/ 2147483647 w 4812"/>
              <a:gd name="T9" fmla="*/ 2147483647 h 700"/>
              <a:gd name="T10" fmla="*/ 2147483647 w 4812"/>
              <a:gd name="T11" fmla="*/ 2147483647 h 700"/>
              <a:gd name="T12" fmla="*/ 0 w 4812"/>
              <a:gd name="T13" fmla="*/ 2147483647 h 700"/>
              <a:gd name="T14" fmla="*/ 0 60000 65536"/>
              <a:gd name="T15" fmla="*/ 0 60000 65536"/>
              <a:gd name="T16" fmla="*/ 0 60000 65536"/>
              <a:gd name="T17" fmla="*/ 0 60000 65536"/>
              <a:gd name="T18" fmla="*/ 0 60000 65536"/>
              <a:gd name="T19" fmla="*/ 0 60000 65536"/>
              <a:gd name="T20" fmla="*/ 0 60000 65536"/>
              <a:gd name="T21" fmla="*/ 0 w 4812"/>
              <a:gd name="T22" fmla="*/ 0 h 700"/>
              <a:gd name="T23" fmla="*/ 4812 w 4812"/>
              <a:gd name="T24" fmla="*/ 700 h 7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12" h="700">
                <a:moveTo>
                  <a:pt x="0" y="700"/>
                </a:moveTo>
                <a:lnTo>
                  <a:pt x="4" y="472"/>
                </a:lnTo>
                <a:lnTo>
                  <a:pt x="309" y="0"/>
                </a:lnTo>
                <a:lnTo>
                  <a:pt x="1761" y="0"/>
                </a:lnTo>
                <a:lnTo>
                  <a:pt x="4812" y="472"/>
                </a:lnTo>
                <a:lnTo>
                  <a:pt x="4812" y="694"/>
                </a:lnTo>
                <a:lnTo>
                  <a:pt x="0" y="700"/>
                </a:lnTo>
                <a:close/>
              </a:path>
            </a:pathLst>
          </a:custGeom>
          <a:solidFill>
            <a:srgbClr val="FFFF99"/>
          </a:solidFill>
          <a:ln>
            <a:noFill/>
          </a:ln>
          <a:extLst>
            <a:ext uri="{91240B29-F687-4F45-9708-019B960494DF}">
              <a14:hiddenLine xmlns:a14="http://schemas.microsoft.com/office/drawing/2010/main" w="19050">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972" name="Rectangle 3"/>
          <p:cNvSpPr>
            <a:spLocks noGrp="1" noChangeArrowheads="1"/>
          </p:cNvSpPr>
          <p:nvPr>
            <p:ph type="title"/>
          </p:nvPr>
        </p:nvSpPr>
        <p:spPr/>
        <p:txBody>
          <a:bodyPr/>
          <a:lstStyle/>
          <a:p>
            <a:pPr algn="ctr" eaLnBrk="1" hangingPunct="1"/>
            <a:r>
              <a:rPr lang="en-US" altLang="zh-CN" b="1">
                <a:solidFill>
                  <a:srgbClr val="0000FF"/>
                </a:solidFill>
                <a:latin typeface="Comic Sans MS" panose="030F0702030302020204" pitchFamily="66" charset="0"/>
                <a:ea typeface="隶书" panose="02010509060101010101" pitchFamily="49" charset="-122"/>
              </a:rPr>
              <a:t>TDM of E1</a:t>
            </a:r>
            <a:endParaRPr lang="zh-CN" altLang="en-US" b="1">
              <a:solidFill>
                <a:srgbClr val="0000FF"/>
              </a:solidFill>
              <a:latin typeface="Comic Sans MS" panose="030F0702030302020204" pitchFamily="66" charset="0"/>
              <a:ea typeface="隶书" panose="02010509060101010101" pitchFamily="49" charset="-122"/>
            </a:endParaRPr>
          </a:p>
        </p:txBody>
      </p:sp>
      <p:grpSp>
        <p:nvGrpSpPr>
          <p:cNvPr id="83973" name="Group 4"/>
          <p:cNvGrpSpPr>
            <a:grpSpLocks/>
          </p:cNvGrpSpPr>
          <p:nvPr/>
        </p:nvGrpSpPr>
        <p:grpSpPr bwMode="auto">
          <a:xfrm>
            <a:off x="6307138" y="2228850"/>
            <a:ext cx="817562" cy="1317625"/>
            <a:chOff x="4020" y="233"/>
            <a:chExt cx="481" cy="956"/>
          </a:xfrm>
        </p:grpSpPr>
        <p:sp>
          <p:nvSpPr>
            <p:cNvPr id="84085" name="Arc 5"/>
            <p:cNvSpPr>
              <a:spLocks/>
            </p:cNvSpPr>
            <p:nvPr/>
          </p:nvSpPr>
          <p:spPr bwMode="auto">
            <a:xfrm rot="10800000">
              <a:off x="4025" y="713"/>
              <a:ext cx="476" cy="47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688"/>
                    <a:pt x="9643" y="24"/>
                    <a:pt x="21555" y="0"/>
                  </a:cubicBezTo>
                </a:path>
                <a:path w="21600" h="21600" stroke="0" extrusionOk="0">
                  <a:moveTo>
                    <a:pt x="0" y="21600"/>
                  </a:moveTo>
                  <a:cubicBezTo>
                    <a:pt x="0" y="9688"/>
                    <a:pt x="9643" y="24"/>
                    <a:pt x="21555" y="0"/>
                  </a:cubicBezTo>
                  <a:lnTo>
                    <a:pt x="21600" y="21600"/>
                  </a:lnTo>
                  <a:lnTo>
                    <a:pt x="0" y="21600"/>
                  </a:lnTo>
                  <a:close/>
                </a:path>
              </a:pathLst>
            </a:custGeom>
            <a:noFill/>
            <a:ln w="28575" cap="rnd">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86" name="Arc 6"/>
            <p:cNvSpPr>
              <a:spLocks/>
            </p:cNvSpPr>
            <p:nvPr/>
          </p:nvSpPr>
          <p:spPr bwMode="auto">
            <a:xfrm>
              <a:off x="4020" y="233"/>
              <a:ext cx="476" cy="47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ap="rnd">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83974" name="Group 7"/>
          <p:cNvGrpSpPr>
            <a:grpSpLocks/>
          </p:cNvGrpSpPr>
          <p:nvPr/>
        </p:nvGrpSpPr>
        <p:grpSpPr bwMode="auto">
          <a:xfrm>
            <a:off x="1695450" y="2220913"/>
            <a:ext cx="817563" cy="1325562"/>
            <a:chOff x="1308" y="233"/>
            <a:chExt cx="481" cy="956"/>
          </a:xfrm>
        </p:grpSpPr>
        <p:sp>
          <p:nvSpPr>
            <p:cNvPr id="84083" name="Arc 8"/>
            <p:cNvSpPr>
              <a:spLocks/>
            </p:cNvSpPr>
            <p:nvPr/>
          </p:nvSpPr>
          <p:spPr bwMode="auto">
            <a:xfrm rot="10800000">
              <a:off x="1308" y="713"/>
              <a:ext cx="476" cy="47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ap="rnd">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84" name="Arc 9"/>
            <p:cNvSpPr>
              <a:spLocks/>
            </p:cNvSpPr>
            <p:nvPr/>
          </p:nvSpPr>
          <p:spPr bwMode="auto">
            <a:xfrm>
              <a:off x="1313" y="233"/>
              <a:ext cx="476" cy="47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688"/>
                    <a:pt x="9643" y="24"/>
                    <a:pt x="21555" y="0"/>
                  </a:cubicBezTo>
                </a:path>
                <a:path w="21600" h="21600" stroke="0" extrusionOk="0">
                  <a:moveTo>
                    <a:pt x="0" y="21600"/>
                  </a:moveTo>
                  <a:cubicBezTo>
                    <a:pt x="0" y="9688"/>
                    <a:pt x="9643" y="24"/>
                    <a:pt x="21555" y="0"/>
                  </a:cubicBezTo>
                  <a:lnTo>
                    <a:pt x="21600" y="21600"/>
                  </a:lnTo>
                  <a:lnTo>
                    <a:pt x="0" y="21600"/>
                  </a:lnTo>
                  <a:close/>
                </a:path>
              </a:pathLst>
            </a:custGeom>
            <a:noFill/>
            <a:ln w="28575" cap="rnd">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83975" name="Line 10"/>
          <p:cNvSpPr>
            <a:spLocks noChangeShapeType="1"/>
          </p:cNvSpPr>
          <p:nvPr/>
        </p:nvSpPr>
        <p:spPr bwMode="auto">
          <a:xfrm>
            <a:off x="2503488" y="2841625"/>
            <a:ext cx="3830637" cy="0"/>
          </a:xfrm>
          <a:prstGeom prst="line">
            <a:avLst/>
          </a:prstGeom>
          <a:noFill/>
          <a:ln w="2540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76" name="Line 11"/>
          <p:cNvSpPr>
            <a:spLocks noChangeShapeType="1"/>
          </p:cNvSpPr>
          <p:nvPr/>
        </p:nvSpPr>
        <p:spPr bwMode="auto">
          <a:xfrm flipV="1">
            <a:off x="2490788" y="2227263"/>
            <a:ext cx="0" cy="609600"/>
          </a:xfrm>
          <a:prstGeom prst="line">
            <a:avLst/>
          </a:prstGeom>
          <a:noFill/>
          <a:ln w="25400">
            <a:solidFill>
              <a:srgbClr val="333399"/>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77" name="Line 12"/>
          <p:cNvSpPr>
            <a:spLocks noChangeShapeType="1"/>
          </p:cNvSpPr>
          <p:nvPr/>
        </p:nvSpPr>
        <p:spPr bwMode="auto">
          <a:xfrm flipV="1">
            <a:off x="6327775" y="2212975"/>
            <a:ext cx="0" cy="657225"/>
          </a:xfrm>
          <a:prstGeom prst="line">
            <a:avLst/>
          </a:prstGeom>
          <a:noFill/>
          <a:ln w="25400">
            <a:solidFill>
              <a:srgbClr val="333399"/>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78" name="Rectangle 13"/>
          <p:cNvSpPr>
            <a:spLocks noChangeArrowheads="1"/>
          </p:cNvSpPr>
          <p:nvPr/>
        </p:nvSpPr>
        <p:spPr bwMode="auto">
          <a:xfrm>
            <a:off x="3635375" y="2420938"/>
            <a:ext cx="14351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2000">
                <a:solidFill>
                  <a:srgbClr val="333399"/>
                </a:solidFill>
                <a:latin typeface="Arial" panose="020B0604020202020204" pitchFamily="34" charset="0"/>
                <a:ea typeface="黑体" panose="02010609060101010101" pitchFamily="49" charset="-122"/>
              </a:rPr>
              <a:t>2.048 Mb/s</a:t>
            </a:r>
          </a:p>
        </p:txBody>
      </p:sp>
      <p:sp>
        <p:nvSpPr>
          <p:cNvPr id="83979" name="Rectangle 14"/>
          <p:cNvSpPr>
            <a:spLocks noChangeArrowheads="1"/>
          </p:cNvSpPr>
          <p:nvPr/>
        </p:nvSpPr>
        <p:spPr bwMode="auto">
          <a:xfrm>
            <a:off x="3711575" y="2890838"/>
            <a:ext cx="11969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zh-CN" altLang="en-US" sz="2000">
                <a:solidFill>
                  <a:srgbClr val="333399"/>
                </a:solidFill>
                <a:latin typeface="Arial" panose="020B0604020202020204" pitchFamily="34" charset="0"/>
                <a:ea typeface="黑体" panose="02010609060101010101" pitchFamily="49" charset="-122"/>
              </a:rPr>
              <a:t>传输线路</a:t>
            </a:r>
          </a:p>
        </p:txBody>
      </p:sp>
      <p:sp>
        <p:nvSpPr>
          <p:cNvPr id="83980" name="Oval 15"/>
          <p:cNvSpPr>
            <a:spLocks noChangeArrowheads="1"/>
          </p:cNvSpPr>
          <p:nvPr/>
        </p:nvSpPr>
        <p:spPr bwMode="auto">
          <a:xfrm>
            <a:off x="2457450" y="2800350"/>
            <a:ext cx="87313" cy="69850"/>
          </a:xfrm>
          <a:prstGeom prst="ellipse">
            <a:avLst/>
          </a:prstGeom>
          <a:solidFill>
            <a:schemeClr val="bg1"/>
          </a:solidFill>
          <a:ln w="12700">
            <a:solidFill>
              <a:srgbClr val="333399"/>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981" name="Oval 16"/>
          <p:cNvSpPr>
            <a:spLocks noChangeArrowheads="1"/>
          </p:cNvSpPr>
          <p:nvPr/>
        </p:nvSpPr>
        <p:spPr bwMode="auto">
          <a:xfrm>
            <a:off x="6294438" y="2814638"/>
            <a:ext cx="87312" cy="71437"/>
          </a:xfrm>
          <a:prstGeom prst="ellipse">
            <a:avLst/>
          </a:prstGeom>
          <a:solidFill>
            <a:schemeClr val="bg1"/>
          </a:solidFill>
          <a:ln w="12700">
            <a:solidFill>
              <a:srgbClr val="333399"/>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982" name="Oval 17"/>
          <p:cNvSpPr>
            <a:spLocks noChangeArrowheads="1"/>
          </p:cNvSpPr>
          <p:nvPr/>
        </p:nvSpPr>
        <p:spPr bwMode="auto">
          <a:xfrm>
            <a:off x="1660525" y="2946400"/>
            <a:ext cx="88900" cy="69850"/>
          </a:xfrm>
          <a:prstGeom prst="ellipse">
            <a:avLst/>
          </a:prstGeom>
          <a:solidFill>
            <a:schemeClr val="tx1"/>
          </a:solidFill>
          <a:ln w="28575">
            <a:solidFill>
              <a:srgbClr val="333399"/>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983" name="Arc 18"/>
          <p:cNvSpPr>
            <a:spLocks/>
          </p:cNvSpPr>
          <p:nvPr/>
        </p:nvSpPr>
        <p:spPr bwMode="auto">
          <a:xfrm rot="-3000000">
            <a:off x="2312988" y="2462213"/>
            <a:ext cx="319087" cy="401637"/>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333399"/>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984" name="Arc 19"/>
          <p:cNvSpPr>
            <a:spLocks/>
          </p:cNvSpPr>
          <p:nvPr/>
        </p:nvSpPr>
        <p:spPr bwMode="auto">
          <a:xfrm rot="3000000">
            <a:off x="6172201" y="2466975"/>
            <a:ext cx="322262" cy="401637"/>
          </a:xfrm>
          <a:custGeom>
            <a:avLst/>
            <a:gdLst>
              <a:gd name="T0" fmla="*/ 0 w 21600"/>
              <a:gd name="T1" fmla="*/ 2147483647 h 21600"/>
              <a:gd name="T2" fmla="*/ 2147483647 w 21600"/>
              <a:gd name="T3" fmla="*/ 0 h 21600"/>
              <a:gd name="T4" fmla="*/ 2147483647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706"/>
                  <a:pt x="9614" y="50"/>
                  <a:pt x="21508" y="0"/>
                </a:cubicBezTo>
              </a:path>
              <a:path w="21600" h="21600" stroke="0" extrusionOk="0">
                <a:moveTo>
                  <a:pt x="0" y="21600"/>
                </a:moveTo>
                <a:cubicBezTo>
                  <a:pt x="0" y="9706"/>
                  <a:pt x="9614" y="50"/>
                  <a:pt x="21508" y="0"/>
                </a:cubicBezTo>
                <a:lnTo>
                  <a:pt x="21600" y="21600"/>
                </a:lnTo>
                <a:lnTo>
                  <a:pt x="0" y="21600"/>
                </a:lnTo>
                <a:close/>
              </a:path>
            </a:pathLst>
          </a:custGeom>
          <a:noFill/>
          <a:ln w="12700" cap="rnd">
            <a:solidFill>
              <a:srgbClr val="333399"/>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985" name="Line 20"/>
          <p:cNvSpPr>
            <a:spLocks noChangeShapeType="1"/>
          </p:cNvSpPr>
          <p:nvPr/>
        </p:nvSpPr>
        <p:spPr bwMode="auto">
          <a:xfrm>
            <a:off x="1068388" y="2222500"/>
            <a:ext cx="141605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86" name="Line 21"/>
          <p:cNvSpPr>
            <a:spLocks noChangeShapeType="1"/>
          </p:cNvSpPr>
          <p:nvPr/>
        </p:nvSpPr>
        <p:spPr bwMode="auto">
          <a:xfrm>
            <a:off x="6334125" y="2222500"/>
            <a:ext cx="141605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87" name="Line 22"/>
          <p:cNvSpPr>
            <a:spLocks noChangeShapeType="1"/>
          </p:cNvSpPr>
          <p:nvPr/>
        </p:nvSpPr>
        <p:spPr bwMode="auto">
          <a:xfrm>
            <a:off x="1068388" y="2338388"/>
            <a:ext cx="1027112"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88" name="Line 23"/>
          <p:cNvSpPr>
            <a:spLocks noChangeShapeType="1"/>
          </p:cNvSpPr>
          <p:nvPr/>
        </p:nvSpPr>
        <p:spPr bwMode="auto">
          <a:xfrm>
            <a:off x="6783388" y="2352675"/>
            <a:ext cx="1027112"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89" name="Line 24"/>
          <p:cNvSpPr>
            <a:spLocks noChangeShapeType="1"/>
          </p:cNvSpPr>
          <p:nvPr/>
        </p:nvSpPr>
        <p:spPr bwMode="auto">
          <a:xfrm>
            <a:off x="1068388" y="2841625"/>
            <a:ext cx="639762"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90" name="Line 25"/>
          <p:cNvSpPr>
            <a:spLocks noChangeShapeType="1"/>
          </p:cNvSpPr>
          <p:nvPr/>
        </p:nvSpPr>
        <p:spPr bwMode="auto">
          <a:xfrm>
            <a:off x="7150100" y="2859088"/>
            <a:ext cx="639763"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91" name="Line 26"/>
          <p:cNvSpPr>
            <a:spLocks noChangeShapeType="1"/>
          </p:cNvSpPr>
          <p:nvPr/>
        </p:nvSpPr>
        <p:spPr bwMode="auto">
          <a:xfrm>
            <a:off x="1089025" y="2711450"/>
            <a:ext cx="619125"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92" name="Line 27"/>
          <p:cNvSpPr>
            <a:spLocks noChangeShapeType="1"/>
          </p:cNvSpPr>
          <p:nvPr/>
        </p:nvSpPr>
        <p:spPr bwMode="auto">
          <a:xfrm>
            <a:off x="7150100" y="2728913"/>
            <a:ext cx="619125"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93" name="Line 28"/>
          <p:cNvSpPr>
            <a:spLocks noChangeShapeType="1"/>
          </p:cNvSpPr>
          <p:nvPr/>
        </p:nvSpPr>
        <p:spPr bwMode="auto">
          <a:xfrm>
            <a:off x="7170738" y="3006725"/>
            <a:ext cx="619125"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94" name="Line 29"/>
          <p:cNvSpPr>
            <a:spLocks noChangeShapeType="1"/>
          </p:cNvSpPr>
          <p:nvPr/>
        </p:nvSpPr>
        <p:spPr bwMode="auto">
          <a:xfrm>
            <a:off x="1089025" y="2989263"/>
            <a:ext cx="619125"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95" name="Line 30"/>
          <p:cNvSpPr>
            <a:spLocks noChangeShapeType="1"/>
          </p:cNvSpPr>
          <p:nvPr/>
        </p:nvSpPr>
        <p:spPr bwMode="auto">
          <a:xfrm>
            <a:off x="1068388" y="3560763"/>
            <a:ext cx="141605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96" name="Line 31"/>
          <p:cNvSpPr>
            <a:spLocks noChangeShapeType="1"/>
          </p:cNvSpPr>
          <p:nvPr/>
        </p:nvSpPr>
        <p:spPr bwMode="auto">
          <a:xfrm>
            <a:off x="6396038" y="3543300"/>
            <a:ext cx="1414462"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97" name="Rectangle 32"/>
          <p:cNvSpPr>
            <a:spLocks noChangeArrowheads="1"/>
          </p:cNvSpPr>
          <p:nvPr/>
        </p:nvSpPr>
        <p:spPr bwMode="auto">
          <a:xfrm>
            <a:off x="457200" y="2009775"/>
            <a:ext cx="5857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1600" b="1">
                <a:solidFill>
                  <a:srgbClr val="333399"/>
                </a:solidFill>
                <a:latin typeface="Arial" panose="020B0604020202020204" pitchFamily="34" charset="0"/>
                <a:ea typeface="黑体" panose="02010609060101010101" pitchFamily="49" charset="-122"/>
              </a:rPr>
              <a:t>CH0</a:t>
            </a:r>
          </a:p>
        </p:txBody>
      </p:sp>
      <p:sp>
        <p:nvSpPr>
          <p:cNvPr id="83998" name="Rectangle 33"/>
          <p:cNvSpPr>
            <a:spLocks noChangeArrowheads="1"/>
          </p:cNvSpPr>
          <p:nvPr/>
        </p:nvSpPr>
        <p:spPr bwMode="auto">
          <a:xfrm>
            <a:off x="323850" y="2674938"/>
            <a:ext cx="6985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1600" b="1">
                <a:solidFill>
                  <a:srgbClr val="333399"/>
                </a:solidFill>
                <a:latin typeface="Arial" panose="020B0604020202020204" pitchFamily="34" charset="0"/>
                <a:ea typeface="黑体" panose="02010609060101010101" pitchFamily="49" charset="-122"/>
              </a:rPr>
              <a:t>CH16</a:t>
            </a:r>
          </a:p>
        </p:txBody>
      </p:sp>
      <p:sp>
        <p:nvSpPr>
          <p:cNvPr id="83999" name="Rectangle 34"/>
          <p:cNvSpPr>
            <a:spLocks noChangeArrowheads="1"/>
          </p:cNvSpPr>
          <p:nvPr/>
        </p:nvSpPr>
        <p:spPr bwMode="auto">
          <a:xfrm>
            <a:off x="323850" y="2870200"/>
            <a:ext cx="6985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1600" b="1">
                <a:solidFill>
                  <a:srgbClr val="333399"/>
                </a:solidFill>
                <a:latin typeface="Arial" panose="020B0604020202020204" pitchFamily="34" charset="0"/>
                <a:ea typeface="黑体" panose="02010609060101010101" pitchFamily="49" charset="-122"/>
              </a:rPr>
              <a:t>CH17</a:t>
            </a:r>
          </a:p>
        </p:txBody>
      </p:sp>
      <p:sp>
        <p:nvSpPr>
          <p:cNvPr id="84000" name="Rectangle 35"/>
          <p:cNvSpPr>
            <a:spLocks noChangeArrowheads="1"/>
          </p:cNvSpPr>
          <p:nvPr/>
        </p:nvSpPr>
        <p:spPr bwMode="auto">
          <a:xfrm>
            <a:off x="323850" y="2495550"/>
            <a:ext cx="6985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1600" b="1">
                <a:solidFill>
                  <a:srgbClr val="333399"/>
                </a:solidFill>
                <a:latin typeface="Arial" panose="020B0604020202020204" pitchFamily="34" charset="0"/>
                <a:ea typeface="黑体" panose="02010609060101010101" pitchFamily="49" charset="-122"/>
              </a:rPr>
              <a:t>CH15</a:t>
            </a:r>
          </a:p>
        </p:txBody>
      </p:sp>
      <p:sp>
        <p:nvSpPr>
          <p:cNvPr id="84001" name="Rectangle 36"/>
          <p:cNvSpPr>
            <a:spLocks noChangeArrowheads="1"/>
          </p:cNvSpPr>
          <p:nvPr/>
        </p:nvSpPr>
        <p:spPr bwMode="auto">
          <a:xfrm>
            <a:off x="7781925" y="2509838"/>
            <a:ext cx="6985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1600" b="1">
                <a:solidFill>
                  <a:srgbClr val="333399"/>
                </a:solidFill>
                <a:latin typeface="Arial" panose="020B0604020202020204" pitchFamily="34" charset="0"/>
                <a:ea typeface="黑体" panose="02010609060101010101" pitchFamily="49" charset="-122"/>
              </a:rPr>
              <a:t>CH15</a:t>
            </a:r>
          </a:p>
        </p:txBody>
      </p:sp>
      <p:sp>
        <p:nvSpPr>
          <p:cNvPr id="84002" name="Rectangle 37"/>
          <p:cNvSpPr>
            <a:spLocks noChangeArrowheads="1"/>
          </p:cNvSpPr>
          <p:nvPr/>
        </p:nvSpPr>
        <p:spPr bwMode="auto">
          <a:xfrm>
            <a:off x="7781925" y="2706688"/>
            <a:ext cx="6985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1600" b="1">
                <a:solidFill>
                  <a:srgbClr val="333399"/>
                </a:solidFill>
                <a:latin typeface="Arial" panose="020B0604020202020204" pitchFamily="34" charset="0"/>
                <a:ea typeface="黑体" panose="02010609060101010101" pitchFamily="49" charset="-122"/>
              </a:rPr>
              <a:t>CH16</a:t>
            </a:r>
          </a:p>
        </p:txBody>
      </p:sp>
      <p:sp>
        <p:nvSpPr>
          <p:cNvPr id="84003" name="Rectangle 38"/>
          <p:cNvSpPr>
            <a:spLocks noChangeArrowheads="1"/>
          </p:cNvSpPr>
          <p:nvPr/>
        </p:nvSpPr>
        <p:spPr bwMode="auto">
          <a:xfrm>
            <a:off x="7781925" y="2903538"/>
            <a:ext cx="6985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1600" b="1">
                <a:solidFill>
                  <a:srgbClr val="333399"/>
                </a:solidFill>
                <a:latin typeface="Arial" panose="020B0604020202020204" pitchFamily="34" charset="0"/>
                <a:ea typeface="黑体" panose="02010609060101010101" pitchFamily="49" charset="-122"/>
              </a:rPr>
              <a:t>CH17</a:t>
            </a:r>
          </a:p>
        </p:txBody>
      </p:sp>
      <p:sp>
        <p:nvSpPr>
          <p:cNvPr id="84004" name="Rectangle 39"/>
          <p:cNvSpPr>
            <a:spLocks noChangeArrowheads="1"/>
          </p:cNvSpPr>
          <p:nvPr/>
        </p:nvSpPr>
        <p:spPr bwMode="auto">
          <a:xfrm>
            <a:off x="323850" y="3430588"/>
            <a:ext cx="6985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1600" b="1">
                <a:solidFill>
                  <a:srgbClr val="333399"/>
                </a:solidFill>
                <a:latin typeface="Arial" panose="020B0604020202020204" pitchFamily="34" charset="0"/>
                <a:ea typeface="黑体" panose="02010609060101010101" pitchFamily="49" charset="-122"/>
              </a:rPr>
              <a:t>CH31</a:t>
            </a:r>
          </a:p>
        </p:txBody>
      </p:sp>
      <p:sp>
        <p:nvSpPr>
          <p:cNvPr id="84005" name="Rectangle 40"/>
          <p:cNvSpPr>
            <a:spLocks noChangeArrowheads="1"/>
          </p:cNvSpPr>
          <p:nvPr/>
        </p:nvSpPr>
        <p:spPr bwMode="auto">
          <a:xfrm>
            <a:off x="7781925" y="3379788"/>
            <a:ext cx="6985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1600" b="1">
                <a:solidFill>
                  <a:srgbClr val="333399"/>
                </a:solidFill>
                <a:latin typeface="Arial" panose="020B0604020202020204" pitchFamily="34" charset="0"/>
                <a:ea typeface="黑体" panose="02010609060101010101" pitchFamily="49" charset="-122"/>
              </a:rPr>
              <a:t>CH31</a:t>
            </a:r>
          </a:p>
        </p:txBody>
      </p:sp>
      <p:sp>
        <p:nvSpPr>
          <p:cNvPr id="84006" name="Rectangle 41"/>
          <p:cNvSpPr>
            <a:spLocks noChangeArrowheads="1"/>
          </p:cNvSpPr>
          <p:nvPr/>
        </p:nvSpPr>
        <p:spPr bwMode="auto">
          <a:xfrm>
            <a:off x="7781925" y="1989138"/>
            <a:ext cx="5857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1600" b="1">
                <a:solidFill>
                  <a:srgbClr val="333399"/>
                </a:solidFill>
                <a:latin typeface="Arial" panose="020B0604020202020204" pitchFamily="34" charset="0"/>
                <a:ea typeface="黑体" panose="02010609060101010101" pitchFamily="49" charset="-122"/>
              </a:rPr>
              <a:t>CH0</a:t>
            </a:r>
          </a:p>
        </p:txBody>
      </p:sp>
      <p:sp>
        <p:nvSpPr>
          <p:cNvPr id="84007" name="Rectangle 42"/>
          <p:cNvSpPr>
            <a:spLocks noChangeArrowheads="1"/>
          </p:cNvSpPr>
          <p:nvPr/>
        </p:nvSpPr>
        <p:spPr bwMode="auto">
          <a:xfrm>
            <a:off x="457200" y="2205038"/>
            <a:ext cx="5857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1600" b="1">
                <a:solidFill>
                  <a:srgbClr val="333399"/>
                </a:solidFill>
                <a:latin typeface="Arial" panose="020B0604020202020204" pitchFamily="34" charset="0"/>
                <a:ea typeface="黑体" panose="02010609060101010101" pitchFamily="49" charset="-122"/>
              </a:rPr>
              <a:t>CH1</a:t>
            </a:r>
          </a:p>
        </p:txBody>
      </p:sp>
      <p:sp>
        <p:nvSpPr>
          <p:cNvPr id="84008" name="Rectangle 43"/>
          <p:cNvSpPr>
            <a:spLocks noChangeArrowheads="1"/>
          </p:cNvSpPr>
          <p:nvPr/>
        </p:nvSpPr>
        <p:spPr bwMode="auto">
          <a:xfrm>
            <a:off x="7781925" y="2185988"/>
            <a:ext cx="5857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1600" b="1">
                <a:solidFill>
                  <a:srgbClr val="333399"/>
                </a:solidFill>
                <a:latin typeface="Arial" panose="020B0604020202020204" pitchFamily="34" charset="0"/>
                <a:ea typeface="黑体" panose="02010609060101010101" pitchFamily="49" charset="-122"/>
              </a:rPr>
              <a:t>CH1</a:t>
            </a:r>
          </a:p>
        </p:txBody>
      </p:sp>
      <p:sp>
        <p:nvSpPr>
          <p:cNvPr id="84009" name="Rectangle 44"/>
          <p:cNvSpPr>
            <a:spLocks noChangeArrowheads="1"/>
          </p:cNvSpPr>
          <p:nvPr/>
        </p:nvSpPr>
        <p:spPr bwMode="auto">
          <a:xfrm rot="-5400000">
            <a:off x="7043737" y="3057526"/>
            <a:ext cx="4349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2000" b="1">
                <a:solidFill>
                  <a:srgbClr val="333399"/>
                </a:solidFill>
              </a:rPr>
              <a:t>…</a:t>
            </a:r>
          </a:p>
        </p:txBody>
      </p:sp>
      <p:sp>
        <p:nvSpPr>
          <p:cNvPr id="84010" name="Rectangle 45"/>
          <p:cNvSpPr>
            <a:spLocks noChangeArrowheads="1"/>
          </p:cNvSpPr>
          <p:nvPr/>
        </p:nvSpPr>
        <p:spPr bwMode="auto">
          <a:xfrm rot="-5400000">
            <a:off x="7032625" y="2339976"/>
            <a:ext cx="4349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2000" b="1">
                <a:solidFill>
                  <a:srgbClr val="333399"/>
                </a:solidFill>
              </a:rPr>
              <a:t>…</a:t>
            </a:r>
          </a:p>
        </p:txBody>
      </p:sp>
      <p:sp>
        <p:nvSpPr>
          <p:cNvPr id="84011" name="Rectangle 46"/>
          <p:cNvSpPr>
            <a:spLocks noChangeArrowheads="1"/>
          </p:cNvSpPr>
          <p:nvPr/>
        </p:nvSpPr>
        <p:spPr bwMode="auto">
          <a:xfrm rot="-5400000">
            <a:off x="950912" y="3089276"/>
            <a:ext cx="4349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2000" b="1">
                <a:solidFill>
                  <a:srgbClr val="333399"/>
                </a:solidFill>
              </a:rPr>
              <a:t>…</a:t>
            </a:r>
          </a:p>
        </p:txBody>
      </p:sp>
      <p:sp>
        <p:nvSpPr>
          <p:cNvPr id="84012" name="Rectangle 47"/>
          <p:cNvSpPr>
            <a:spLocks noChangeArrowheads="1"/>
          </p:cNvSpPr>
          <p:nvPr/>
        </p:nvSpPr>
        <p:spPr bwMode="auto">
          <a:xfrm rot="-5400000">
            <a:off x="992187" y="2339976"/>
            <a:ext cx="4349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2000" b="1">
                <a:solidFill>
                  <a:srgbClr val="333399"/>
                </a:solidFill>
              </a:rPr>
              <a:t>…</a:t>
            </a:r>
          </a:p>
        </p:txBody>
      </p:sp>
      <p:sp>
        <p:nvSpPr>
          <p:cNvPr id="84013" name="Oval 48"/>
          <p:cNvSpPr>
            <a:spLocks noChangeArrowheads="1"/>
          </p:cNvSpPr>
          <p:nvPr/>
        </p:nvSpPr>
        <p:spPr bwMode="auto">
          <a:xfrm>
            <a:off x="1660525" y="2814638"/>
            <a:ext cx="88900" cy="71437"/>
          </a:xfrm>
          <a:prstGeom prst="ellipse">
            <a:avLst/>
          </a:prstGeom>
          <a:solidFill>
            <a:schemeClr val="tx1"/>
          </a:solidFill>
          <a:ln w="28575">
            <a:solidFill>
              <a:srgbClr val="333399"/>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14" name="Oval 49"/>
          <p:cNvSpPr>
            <a:spLocks noChangeArrowheads="1"/>
          </p:cNvSpPr>
          <p:nvPr/>
        </p:nvSpPr>
        <p:spPr bwMode="auto">
          <a:xfrm>
            <a:off x="7069138" y="2962275"/>
            <a:ext cx="88900" cy="71438"/>
          </a:xfrm>
          <a:prstGeom prst="ellipse">
            <a:avLst/>
          </a:prstGeom>
          <a:solidFill>
            <a:schemeClr val="tx1"/>
          </a:solidFill>
          <a:ln w="12700">
            <a:solidFill>
              <a:srgbClr val="333399"/>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15" name="Oval 50"/>
          <p:cNvSpPr>
            <a:spLocks noChangeArrowheads="1"/>
          </p:cNvSpPr>
          <p:nvPr/>
        </p:nvSpPr>
        <p:spPr bwMode="auto">
          <a:xfrm>
            <a:off x="6313488" y="3500438"/>
            <a:ext cx="88900" cy="71437"/>
          </a:xfrm>
          <a:prstGeom prst="ellipse">
            <a:avLst/>
          </a:prstGeom>
          <a:solidFill>
            <a:schemeClr val="tx1"/>
          </a:solidFill>
          <a:ln w="12700">
            <a:solidFill>
              <a:srgbClr val="333399"/>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16" name="Oval 51"/>
          <p:cNvSpPr>
            <a:spLocks noChangeArrowheads="1"/>
          </p:cNvSpPr>
          <p:nvPr/>
        </p:nvSpPr>
        <p:spPr bwMode="auto">
          <a:xfrm>
            <a:off x="7089775" y="2814638"/>
            <a:ext cx="88900" cy="71437"/>
          </a:xfrm>
          <a:prstGeom prst="ellipse">
            <a:avLst/>
          </a:prstGeom>
          <a:solidFill>
            <a:schemeClr val="tx1"/>
          </a:solidFill>
          <a:ln w="12700">
            <a:solidFill>
              <a:srgbClr val="333399"/>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17" name="Oval 52"/>
          <p:cNvSpPr>
            <a:spLocks noChangeArrowheads="1"/>
          </p:cNvSpPr>
          <p:nvPr/>
        </p:nvSpPr>
        <p:spPr bwMode="auto">
          <a:xfrm>
            <a:off x="7048500" y="2684463"/>
            <a:ext cx="88900" cy="71437"/>
          </a:xfrm>
          <a:prstGeom prst="ellipse">
            <a:avLst/>
          </a:prstGeom>
          <a:solidFill>
            <a:schemeClr val="tx1"/>
          </a:solidFill>
          <a:ln w="12700">
            <a:solidFill>
              <a:srgbClr val="333399"/>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18" name="Oval 53"/>
          <p:cNvSpPr>
            <a:spLocks noChangeArrowheads="1"/>
          </p:cNvSpPr>
          <p:nvPr/>
        </p:nvSpPr>
        <p:spPr bwMode="auto">
          <a:xfrm>
            <a:off x="6723063" y="2325688"/>
            <a:ext cx="87312" cy="71437"/>
          </a:xfrm>
          <a:prstGeom prst="ellipse">
            <a:avLst/>
          </a:prstGeom>
          <a:solidFill>
            <a:schemeClr val="tx1"/>
          </a:solidFill>
          <a:ln w="12700">
            <a:solidFill>
              <a:srgbClr val="333399"/>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19" name="Oval 54"/>
          <p:cNvSpPr>
            <a:spLocks noChangeArrowheads="1"/>
          </p:cNvSpPr>
          <p:nvPr/>
        </p:nvSpPr>
        <p:spPr bwMode="auto">
          <a:xfrm>
            <a:off x="2457450" y="3516313"/>
            <a:ext cx="87313" cy="71437"/>
          </a:xfrm>
          <a:prstGeom prst="ellipse">
            <a:avLst/>
          </a:prstGeom>
          <a:solidFill>
            <a:schemeClr val="tx1"/>
          </a:solidFill>
          <a:ln w="12700">
            <a:solidFill>
              <a:srgbClr val="333399"/>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20" name="Oval 55"/>
          <p:cNvSpPr>
            <a:spLocks noChangeArrowheads="1"/>
          </p:cNvSpPr>
          <p:nvPr/>
        </p:nvSpPr>
        <p:spPr bwMode="auto">
          <a:xfrm>
            <a:off x="6273800" y="2178050"/>
            <a:ext cx="87313" cy="71438"/>
          </a:xfrm>
          <a:prstGeom prst="ellipse">
            <a:avLst/>
          </a:prstGeom>
          <a:solidFill>
            <a:schemeClr val="tx1"/>
          </a:solidFill>
          <a:ln w="12700">
            <a:solidFill>
              <a:srgbClr val="333399"/>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21" name="Oval 56"/>
          <p:cNvSpPr>
            <a:spLocks noChangeArrowheads="1"/>
          </p:cNvSpPr>
          <p:nvPr/>
        </p:nvSpPr>
        <p:spPr bwMode="auto">
          <a:xfrm>
            <a:off x="2436813" y="2178050"/>
            <a:ext cx="87312" cy="71438"/>
          </a:xfrm>
          <a:prstGeom prst="ellipse">
            <a:avLst/>
          </a:prstGeom>
          <a:solidFill>
            <a:schemeClr val="tx1"/>
          </a:solidFill>
          <a:ln w="12700">
            <a:solidFill>
              <a:srgbClr val="333399"/>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22" name="Rectangle 57"/>
          <p:cNvSpPr>
            <a:spLocks noChangeArrowheads="1"/>
          </p:cNvSpPr>
          <p:nvPr/>
        </p:nvSpPr>
        <p:spPr bwMode="auto">
          <a:xfrm>
            <a:off x="1042988" y="4149725"/>
            <a:ext cx="2281237" cy="363538"/>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23" name="Oval 58"/>
          <p:cNvSpPr>
            <a:spLocks noChangeArrowheads="1"/>
          </p:cNvSpPr>
          <p:nvPr/>
        </p:nvSpPr>
        <p:spPr bwMode="auto">
          <a:xfrm>
            <a:off x="2022475" y="2311400"/>
            <a:ext cx="88900" cy="68263"/>
          </a:xfrm>
          <a:prstGeom prst="ellipse">
            <a:avLst/>
          </a:prstGeom>
          <a:solidFill>
            <a:schemeClr val="tx1"/>
          </a:solidFill>
          <a:ln w="12700">
            <a:solidFill>
              <a:srgbClr val="333399"/>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24" name="Rectangle 59"/>
          <p:cNvSpPr>
            <a:spLocks noChangeArrowheads="1"/>
          </p:cNvSpPr>
          <p:nvPr/>
        </p:nvSpPr>
        <p:spPr bwMode="auto">
          <a:xfrm>
            <a:off x="3324225" y="4152900"/>
            <a:ext cx="2271713" cy="349250"/>
          </a:xfrm>
          <a:prstGeom prst="rect">
            <a:avLst/>
          </a:prstGeom>
          <a:solidFill>
            <a:schemeClr val="bg1"/>
          </a:solidFill>
          <a:ln w="28575">
            <a:solidFill>
              <a:srgbClr val="333399"/>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25" name="Rectangle 60"/>
          <p:cNvSpPr>
            <a:spLocks noChangeArrowheads="1"/>
          </p:cNvSpPr>
          <p:nvPr/>
        </p:nvSpPr>
        <p:spPr bwMode="auto">
          <a:xfrm>
            <a:off x="5599113" y="4152900"/>
            <a:ext cx="2273300" cy="349250"/>
          </a:xfrm>
          <a:prstGeom prst="rect">
            <a:avLst/>
          </a:prstGeom>
          <a:solidFill>
            <a:schemeClr val="bg1"/>
          </a:solidFill>
          <a:ln w="28575">
            <a:solidFill>
              <a:srgbClr val="333399"/>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26" name="Rectangle 61"/>
          <p:cNvSpPr>
            <a:spLocks noChangeArrowheads="1"/>
          </p:cNvSpPr>
          <p:nvPr/>
        </p:nvSpPr>
        <p:spPr bwMode="auto">
          <a:xfrm>
            <a:off x="1481138" y="4114800"/>
            <a:ext cx="14509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zh-CN" altLang="en-US" sz="2000">
                <a:solidFill>
                  <a:srgbClr val="333399"/>
                </a:solidFill>
                <a:ea typeface="黑体" panose="02010609060101010101" pitchFamily="49" charset="-122"/>
              </a:rPr>
              <a:t>时分复用帧</a:t>
            </a:r>
          </a:p>
        </p:txBody>
      </p:sp>
      <p:sp>
        <p:nvSpPr>
          <p:cNvPr id="84027" name="Line 62"/>
          <p:cNvSpPr>
            <a:spLocks noChangeShapeType="1"/>
          </p:cNvSpPr>
          <p:nvPr/>
        </p:nvSpPr>
        <p:spPr bwMode="auto">
          <a:xfrm>
            <a:off x="5592763" y="4560888"/>
            <a:ext cx="0" cy="21272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28" name="Line 63"/>
          <p:cNvSpPr>
            <a:spLocks noChangeShapeType="1"/>
          </p:cNvSpPr>
          <p:nvPr/>
        </p:nvSpPr>
        <p:spPr bwMode="auto">
          <a:xfrm>
            <a:off x="7878763" y="4543425"/>
            <a:ext cx="0" cy="21907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29" name="Line 64"/>
          <p:cNvSpPr>
            <a:spLocks noChangeShapeType="1"/>
          </p:cNvSpPr>
          <p:nvPr/>
        </p:nvSpPr>
        <p:spPr bwMode="auto">
          <a:xfrm>
            <a:off x="5599113" y="4676775"/>
            <a:ext cx="2293937" cy="0"/>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4030" name="Group 65"/>
          <p:cNvGrpSpPr>
            <a:grpSpLocks/>
          </p:cNvGrpSpPr>
          <p:nvPr/>
        </p:nvGrpSpPr>
        <p:grpSpPr bwMode="auto">
          <a:xfrm>
            <a:off x="6537325" y="4502150"/>
            <a:ext cx="360363" cy="393700"/>
            <a:chOff x="4155" y="1893"/>
            <a:chExt cx="212" cy="289"/>
          </a:xfrm>
        </p:grpSpPr>
        <p:sp>
          <p:nvSpPr>
            <p:cNvPr id="84079" name="Rectangle 66"/>
            <p:cNvSpPr>
              <a:spLocks noChangeArrowheads="1"/>
            </p:cNvSpPr>
            <p:nvPr/>
          </p:nvSpPr>
          <p:spPr bwMode="auto">
            <a:xfrm>
              <a:off x="4176" y="1920"/>
              <a:ext cx="144" cy="1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84080" name="Group 67"/>
            <p:cNvGrpSpPr>
              <a:grpSpLocks/>
            </p:cNvGrpSpPr>
            <p:nvPr/>
          </p:nvGrpSpPr>
          <p:grpSpPr bwMode="auto">
            <a:xfrm>
              <a:off x="4155" y="1893"/>
              <a:ext cx="212" cy="289"/>
              <a:chOff x="4155" y="1893"/>
              <a:chExt cx="212" cy="289"/>
            </a:xfrm>
          </p:grpSpPr>
          <p:sp>
            <p:nvSpPr>
              <p:cNvPr id="84081" name="Rectangle 68"/>
              <p:cNvSpPr>
                <a:spLocks noChangeArrowheads="1"/>
              </p:cNvSpPr>
              <p:nvPr/>
            </p:nvSpPr>
            <p:spPr bwMode="auto">
              <a:xfrm>
                <a:off x="4176" y="1920"/>
                <a:ext cx="156" cy="168"/>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82" name="Rectangle 69"/>
              <p:cNvSpPr>
                <a:spLocks noChangeArrowheads="1"/>
              </p:cNvSpPr>
              <p:nvPr/>
            </p:nvSpPr>
            <p:spPr bwMode="auto">
              <a:xfrm>
                <a:off x="4155" y="1893"/>
                <a:ext cx="212"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2000">
                    <a:solidFill>
                      <a:srgbClr val="333399"/>
                    </a:solidFill>
                    <a:latin typeface="Arial" panose="020B0604020202020204" pitchFamily="34" charset="0"/>
                  </a:rPr>
                  <a:t>T</a:t>
                </a:r>
              </a:p>
            </p:txBody>
          </p:sp>
        </p:grpSp>
      </p:grpSp>
      <p:sp>
        <p:nvSpPr>
          <p:cNvPr id="84031" name="Rectangle 70"/>
          <p:cNvSpPr>
            <a:spLocks noChangeArrowheads="1"/>
          </p:cNvSpPr>
          <p:nvPr/>
        </p:nvSpPr>
        <p:spPr bwMode="auto">
          <a:xfrm>
            <a:off x="558800" y="5260975"/>
            <a:ext cx="762000" cy="366713"/>
          </a:xfrm>
          <a:prstGeom prst="rect">
            <a:avLst/>
          </a:prstGeom>
          <a:noFill/>
          <a:ln w="19050">
            <a:solidFill>
              <a:srgbClr val="3333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32" name="Rectangle 71"/>
          <p:cNvSpPr>
            <a:spLocks noChangeArrowheads="1"/>
          </p:cNvSpPr>
          <p:nvPr/>
        </p:nvSpPr>
        <p:spPr bwMode="auto">
          <a:xfrm>
            <a:off x="539750" y="5267325"/>
            <a:ext cx="76041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zh-CN" altLang="en-US" sz="2000">
                <a:solidFill>
                  <a:srgbClr val="333399"/>
                </a:solidFill>
                <a:latin typeface="Arial" panose="020B0604020202020204" pitchFamily="34" charset="0"/>
              </a:rPr>
              <a:t> </a:t>
            </a:r>
            <a:r>
              <a:rPr kumimoji="1" lang="en-US" altLang="zh-CN" sz="2000">
                <a:solidFill>
                  <a:srgbClr val="333399"/>
                </a:solidFill>
                <a:latin typeface="Arial" panose="020B0604020202020204" pitchFamily="34" charset="0"/>
              </a:rPr>
              <a:t>CH0</a:t>
            </a:r>
          </a:p>
        </p:txBody>
      </p:sp>
      <p:sp>
        <p:nvSpPr>
          <p:cNvPr id="84033" name="Rectangle 72"/>
          <p:cNvSpPr>
            <a:spLocks noChangeArrowheads="1"/>
          </p:cNvSpPr>
          <p:nvPr/>
        </p:nvSpPr>
        <p:spPr bwMode="auto">
          <a:xfrm>
            <a:off x="1323975" y="5260975"/>
            <a:ext cx="762000" cy="3667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34" name="Rectangle 73"/>
          <p:cNvSpPr>
            <a:spLocks noChangeArrowheads="1"/>
          </p:cNvSpPr>
          <p:nvPr/>
        </p:nvSpPr>
        <p:spPr bwMode="auto">
          <a:xfrm>
            <a:off x="1322388" y="5267325"/>
            <a:ext cx="76041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zh-CN" altLang="en-US" sz="2000">
                <a:solidFill>
                  <a:srgbClr val="333399"/>
                </a:solidFill>
                <a:latin typeface="Arial" panose="020B0604020202020204" pitchFamily="34" charset="0"/>
              </a:rPr>
              <a:t> </a:t>
            </a:r>
            <a:r>
              <a:rPr kumimoji="1" lang="en-US" altLang="zh-CN" sz="2000">
                <a:solidFill>
                  <a:srgbClr val="333399"/>
                </a:solidFill>
                <a:latin typeface="Arial" panose="020B0604020202020204" pitchFamily="34" charset="0"/>
              </a:rPr>
              <a:t>CH1</a:t>
            </a:r>
          </a:p>
        </p:txBody>
      </p:sp>
      <p:sp>
        <p:nvSpPr>
          <p:cNvPr id="84035" name="Rectangle 74"/>
          <p:cNvSpPr>
            <a:spLocks noChangeArrowheads="1"/>
          </p:cNvSpPr>
          <p:nvPr/>
        </p:nvSpPr>
        <p:spPr bwMode="auto">
          <a:xfrm>
            <a:off x="2089150" y="5260975"/>
            <a:ext cx="762000" cy="3667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36" name="Rectangle 75"/>
          <p:cNvSpPr>
            <a:spLocks noChangeArrowheads="1"/>
          </p:cNvSpPr>
          <p:nvPr/>
        </p:nvSpPr>
        <p:spPr bwMode="auto">
          <a:xfrm>
            <a:off x="2051050" y="5267325"/>
            <a:ext cx="76041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zh-CN" altLang="en-US" sz="2000">
                <a:solidFill>
                  <a:srgbClr val="333399"/>
                </a:solidFill>
                <a:latin typeface="Arial" panose="020B0604020202020204" pitchFamily="34" charset="0"/>
              </a:rPr>
              <a:t> </a:t>
            </a:r>
            <a:r>
              <a:rPr kumimoji="1" lang="en-US" altLang="zh-CN" sz="2000">
                <a:solidFill>
                  <a:srgbClr val="333399"/>
                </a:solidFill>
                <a:latin typeface="Arial" panose="020B0604020202020204" pitchFamily="34" charset="0"/>
              </a:rPr>
              <a:t>CH2</a:t>
            </a:r>
          </a:p>
        </p:txBody>
      </p:sp>
      <p:sp>
        <p:nvSpPr>
          <p:cNvPr id="84037" name="Rectangle 76"/>
          <p:cNvSpPr>
            <a:spLocks noChangeArrowheads="1"/>
          </p:cNvSpPr>
          <p:nvPr/>
        </p:nvSpPr>
        <p:spPr bwMode="auto">
          <a:xfrm>
            <a:off x="2854325" y="5260975"/>
            <a:ext cx="762000" cy="3667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38" name="Rectangle 77"/>
          <p:cNvSpPr>
            <a:spLocks noChangeArrowheads="1"/>
          </p:cNvSpPr>
          <p:nvPr/>
        </p:nvSpPr>
        <p:spPr bwMode="auto">
          <a:xfrm>
            <a:off x="3035300" y="5229225"/>
            <a:ext cx="3841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1600"/>
              <a:t>…</a:t>
            </a:r>
          </a:p>
        </p:txBody>
      </p:sp>
      <p:sp>
        <p:nvSpPr>
          <p:cNvPr id="84039" name="Rectangle 78"/>
          <p:cNvSpPr>
            <a:spLocks noChangeArrowheads="1"/>
          </p:cNvSpPr>
          <p:nvPr/>
        </p:nvSpPr>
        <p:spPr bwMode="auto">
          <a:xfrm>
            <a:off x="3619500" y="5260975"/>
            <a:ext cx="762000" cy="3667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40" name="Rectangle 79"/>
          <p:cNvSpPr>
            <a:spLocks noChangeArrowheads="1"/>
          </p:cNvSpPr>
          <p:nvPr/>
        </p:nvSpPr>
        <p:spPr bwMode="auto">
          <a:xfrm>
            <a:off x="3525838" y="5265738"/>
            <a:ext cx="9017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zh-CN" altLang="en-US" sz="2000">
                <a:solidFill>
                  <a:srgbClr val="333399"/>
                </a:solidFill>
                <a:latin typeface="Arial" panose="020B0604020202020204" pitchFamily="34" charset="0"/>
              </a:rPr>
              <a:t> </a:t>
            </a:r>
            <a:r>
              <a:rPr kumimoji="1" lang="en-US" altLang="zh-CN" sz="2000">
                <a:solidFill>
                  <a:srgbClr val="333399"/>
                </a:solidFill>
                <a:latin typeface="Arial" panose="020B0604020202020204" pitchFamily="34" charset="0"/>
              </a:rPr>
              <a:t>CH15</a:t>
            </a:r>
          </a:p>
        </p:txBody>
      </p:sp>
      <p:sp>
        <p:nvSpPr>
          <p:cNvPr id="84041" name="Rectangle 80"/>
          <p:cNvSpPr>
            <a:spLocks noChangeArrowheads="1"/>
          </p:cNvSpPr>
          <p:nvPr/>
        </p:nvSpPr>
        <p:spPr bwMode="auto">
          <a:xfrm>
            <a:off x="4384675" y="5260975"/>
            <a:ext cx="762000" cy="3667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42" name="Rectangle 81"/>
          <p:cNvSpPr>
            <a:spLocks noChangeArrowheads="1"/>
          </p:cNvSpPr>
          <p:nvPr/>
        </p:nvSpPr>
        <p:spPr bwMode="auto">
          <a:xfrm>
            <a:off x="4284663" y="5265738"/>
            <a:ext cx="9017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zh-CN" altLang="en-US" sz="2000">
                <a:solidFill>
                  <a:srgbClr val="333399"/>
                </a:solidFill>
                <a:latin typeface="Arial" panose="020B0604020202020204" pitchFamily="34" charset="0"/>
              </a:rPr>
              <a:t> </a:t>
            </a:r>
            <a:r>
              <a:rPr kumimoji="1" lang="en-US" altLang="zh-CN" sz="2000">
                <a:solidFill>
                  <a:srgbClr val="333399"/>
                </a:solidFill>
                <a:latin typeface="Arial" panose="020B0604020202020204" pitchFamily="34" charset="0"/>
              </a:rPr>
              <a:t>CH16</a:t>
            </a:r>
          </a:p>
        </p:txBody>
      </p:sp>
      <p:sp>
        <p:nvSpPr>
          <p:cNvPr id="84043" name="Rectangle 82"/>
          <p:cNvSpPr>
            <a:spLocks noChangeArrowheads="1"/>
          </p:cNvSpPr>
          <p:nvPr/>
        </p:nvSpPr>
        <p:spPr bwMode="auto">
          <a:xfrm>
            <a:off x="5151438" y="5260975"/>
            <a:ext cx="762000" cy="3667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44" name="Rectangle 83"/>
          <p:cNvSpPr>
            <a:spLocks noChangeArrowheads="1"/>
          </p:cNvSpPr>
          <p:nvPr/>
        </p:nvSpPr>
        <p:spPr bwMode="auto">
          <a:xfrm>
            <a:off x="5097463" y="5265738"/>
            <a:ext cx="9017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zh-CN" altLang="en-US" sz="2000">
                <a:solidFill>
                  <a:srgbClr val="333399"/>
                </a:solidFill>
                <a:latin typeface="Arial" panose="020B0604020202020204" pitchFamily="34" charset="0"/>
              </a:rPr>
              <a:t> </a:t>
            </a:r>
            <a:r>
              <a:rPr kumimoji="1" lang="en-US" altLang="zh-CN" sz="2000">
                <a:solidFill>
                  <a:srgbClr val="333399"/>
                </a:solidFill>
                <a:latin typeface="Arial" panose="020B0604020202020204" pitchFamily="34" charset="0"/>
              </a:rPr>
              <a:t>CH17</a:t>
            </a:r>
          </a:p>
        </p:txBody>
      </p:sp>
      <p:sp>
        <p:nvSpPr>
          <p:cNvPr id="84045" name="Rectangle 84"/>
          <p:cNvSpPr>
            <a:spLocks noChangeArrowheads="1"/>
          </p:cNvSpPr>
          <p:nvPr/>
        </p:nvSpPr>
        <p:spPr bwMode="auto">
          <a:xfrm>
            <a:off x="5916613" y="5260975"/>
            <a:ext cx="762000" cy="3667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46" name="Rectangle 85"/>
          <p:cNvSpPr>
            <a:spLocks noChangeArrowheads="1"/>
          </p:cNvSpPr>
          <p:nvPr/>
        </p:nvSpPr>
        <p:spPr bwMode="auto">
          <a:xfrm>
            <a:off x="5913438" y="5281613"/>
            <a:ext cx="7096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47" name="Rectangle 86"/>
          <p:cNvSpPr>
            <a:spLocks noChangeArrowheads="1"/>
          </p:cNvSpPr>
          <p:nvPr/>
        </p:nvSpPr>
        <p:spPr bwMode="auto">
          <a:xfrm>
            <a:off x="6681788" y="5260975"/>
            <a:ext cx="762000" cy="3667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48" name="Rectangle 87"/>
          <p:cNvSpPr>
            <a:spLocks noChangeArrowheads="1"/>
          </p:cNvSpPr>
          <p:nvPr/>
        </p:nvSpPr>
        <p:spPr bwMode="auto">
          <a:xfrm>
            <a:off x="6588125" y="5265738"/>
            <a:ext cx="9017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zh-CN" altLang="en-US" sz="2000">
                <a:solidFill>
                  <a:srgbClr val="333399"/>
                </a:solidFill>
                <a:latin typeface="Arial" panose="020B0604020202020204" pitchFamily="34" charset="0"/>
              </a:rPr>
              <a:t> </a:t>
            </a:r>
            <a:r>
              <a:rPr kumimoji="1" lang="en-US" altLang="zh-CN" sz="2000">
                <a:solidFill>
                  <a:srgbClr val="333399"/>
                </a:solidFill>
                <a:latin typeface="Arial" panose="020B0604020202020204" pitchFamily="34" charset="0"/>
              </a:rPr>
              <a:t>CH30</a:t>
            </a:r>
          </a:p>
        </p:txBody>
      </p:sp>
      <p:sp>
        <p:nvSpPr>
          <p:cNvPr id="84049" name="Rectangle 88"/>
          <p:cNvSpPr>
            <a:spLocks noChangeArrowheads="1"/>
          </p:cNvSpPr>
          <p:nvPr/>
        </p:nvSpPr>
        <p:spPr bwMode="auto">
          <a:xfrm>
            <a:off x="7446963" y="5260975"/>
            <a:ext cx="762000" cy="3667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50" name="Rectangle 89"/>
          <p:cNvSpPr>
            <a:spLocks noChangeArrowheads="1"/>
          </p:cNvSpPr>
          <p:nvPr/>
        </p:nvSpPr>
        <p:spPr bwMode="auto">
          <a:xfrm>
            <a:off x="7415213" y="5265738"/>
            <a:ext cx="83185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2000">
                <a:solidFill>
                  <a:srgbClr val="333399"/>
                </a:solidFill>
                <a:latin typeface="Arial" panose="020B0604020202020204" pitchFamily="34" charset="0"/>
              </a:rPr>
              <a:t>CH31</a:t>
            </a:r>
          </a:p>
        </p:txBody>
      </p:sp>
      <p:sp>
        <p:nvSpPr>
          <p:cNvPr id="84051" name="Rectangle 90"/>
          <p:cNvSpPr>
            <a:spLocks noChangeArrowheads="1"/>
          </p:cNvSpPr>
          <p:nvPr/>
        </p:nvSpPr>
        <p:spPr bwMode="auto">
          <a:xfrm>
            <a:off x="8212138" y="5260975"/>
            <a:ext cx="762000" cy="3667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52" name="Rectangle 91"/>
          <p:cNvSpPr>
            <a:spLocks noChangeArrowheads="1"/>
          </p:cNvSpPr>
          <p:nvPr/>
        </p:nvSpPr>
        <p:spPr bwMode="auto">
          <a:xfrm>
            <a:off x="8210550" y="5267325"/>
            <a:ext cx="69056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2000">
                <a:solidFill>
                  <a:srgbClr val="333399"/>
                </a:solidFill>
                <a:latin typeface="Arial" panose="020B0604020202020204" pitchFamily="34" charset="0"/>
              </a:rPr>
              <a:t>CH0</a:t>
            </a:r>
          </a:p>
        </p:txBody>
      </p:sp>
      <p:sp>
        <p:nvSpPr>
          <p:cNvPr id="84053" name="Rectangle 92"/>
          <p:cNvSpPr>
            <a:spLocks noChangeArrowheads="1"/>
          </p:cNvSpPr>
          <p:nvPr/>
        </p:nvSpPr>
        <p:spPr bwMode="auto">
          <a:xfrm>
            <a:off x="6059488" y="5229225"/>
            <a:ext cx="3841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1600"/>
              <a:t>…</a:t>
            </a:r>
          </a:p>
        </p:txBody>
      </p:sp>
      <p:sp>
        <p:nvSpPr>
          <p:cNvPr id="84054" name="Line 93"/>
          <p:cNvSpPr>
            <a:spLocks noChangeShapeType="1"/>
          </p:cNvSpPr>
          <p:nvPr/>
        </p:nvSpPr>
        <p:spPr bwMode="auto">
          <a:xfrm flipV="1">
            <a:off x="558800" y="4502150"/>
            <a:ext cx="476250" cy="758825"/>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55" name="Line 94"/>
          <p:cNvSpPr>
            <a:spLocks noChangeShapeType="1"/>
          </p:cNvSpPr>
          <p:nvPr/>
        </p:nvSpPr>
        <p:spPr bwMode="auto">
          <a:xfrm>
            <a:off x="3313113" y="4511675"/>
            <a:ext cx="4884737" cy="739775"/>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56" name="Line 95"/>
          <p:cNvSpPr>
            <a:spLocks noChangeShapeType="1"/>
          </p:cNvSpPr>
          <p:nvPr/>
        </p:nvSpPr>
        <p:spPr bwMode="auto">
          <a:xfrm flipV="1">
            <a:off x="2082800" y="5040313"/>
            <a:ext cx="0" cy="171450"/>
          </a:xfrm>
          <a:prstGeom prst="line">
            <a:avLst/>
          </a:prstGeom>
          <a:noFill/>
          <a:ln w="1905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57" name="Line 96"/>
          <p:cNvSpPr>
            <a:spLocks noChangeShapeType="1"/>
          </p:cNvSpPr>
          <p:nvPr/>
        </p:nvSpPr>
        <p:spPr bwMode="auto">
          <a:xfrm flipV="1">
            <a:off x="2847975" y="5046663"/>
            <a:ext cx="0" cy="174625"/>
          </a:xfrm>
          <a:prstGeom prst="line">
            <a:avLst/>
          </a:prstGeom>
          <a:noFill/>
          <a:ln w="1905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58" name="Line 97"/>
          <p:cNvSpPr>
            <a:spLocks noChangeShapeType="1"/>
          </p:cNvSpPr>
          <p:nvPr/>
        </p:nvSpPr>
        <p:spPr bwMode="auto">
          <a:xfrm>
            <a:off x="1374775" y="5157788"/>
            <a:ext cx="681038" cy="0"/>
          </a:xfrm>
          <a:prstGeom prst="line">
            <a:avLst/>
          </a:prstGeom>
          <a:noFill/>
          <a:ln w="19050">
            <a:solidFill>
              <a:srgbClr val="333399"/>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59" name="Line 98"/>
          <p:cNvSpPr>
            <a:spLocks noChangeShapeType="1"/>
          </p:cNvSpPr>
          <p:nvPr/>
        </p:nvSpPr>
        <p:spPr bwMode="auto">
          <a:xfrm flipH="1">
            <a:off x="2851150" y="5143500"/>
            <a:ext cx="708025" cy="0"/>
          </a:xfrm>
          <a:prstGeom prst="line">
            <a:avLst/>
          </a:prstGeom>
          <a:noFill/>
          <a:ln w="19050">
            <a:solidFill>
              <a:srgbClr val="333399"/>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60" name="Rectangle 99"/>
          <p:cNvSpPr>
            <a:spLocks noChangeArrowheads="1"/>
          </p:cNvSpPr>
          <p:nvPr/>
        </p:nvSpPr>
        <p:spPr bwMode="auto">
          <a:xfrm>
            <a:off x="2181225" y="4941888"/>
            <a:ext cx="6127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1800">
                <a:solidFill>
                  <a:srgbClr val="333399"/>
                </a:solidFill>
                <a:latin typeface="Arial" panose="020B0604020202020204" pitchFamily="34" charset="0"/>
              </a:rPr>
              <a:t>8 bit</a:t>
            </a:r>
          </a:p>
        </p:txBody>
      </p:sp>
      <p:sp>
        <p:nvSpPr>
          <p:cNvPr id="84061" name="Rectangle 100"/>
          <p:cNvSpPr>
            <a:spLocks noChangeArrowheads="1"/>
          </p:cNvSpPr>
          <p:nvPr/>
        </p:nvSpPr>
        <p:spPr bwMode="auto">
          <a:xfrm>
            <a:off x="8450263" y="4330700"/>
            <a:ext cx="2508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2000">
                <a:solidFill>
                  <a:srgbClr val="333399"/>
                </a:solidFill>
                <a:latin typeface="Arial" panose="020B0604020202020204" pitchFamily="34" charset="0"/>
              </a:rPr>
              <a:t>t</a:t>
            </a:r>
          </a:p>
        </p:txBody>
      </p:sp>
      <p:sp>
        <p:nvSpPr>
          <p:cNvPr id="84062" name="Rectangle 101"/>
          <p:cNvSpPr>
            <a:spLocks noChangeArrowheads="1"/>
          </p:cNvSpPr>
          <p:nvPr/>
        </p:nvSpPr>
        <p:spPr bwMode="auto">
          <a:xfrm>
            <a:off x="3765550" y="4114800"/>
            <a:ext cx="14509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zh-CN" altLang="en-US" sz="2000">
                <a:solidFill>
                  <a:srgbClr val="333399"/>
                </a:solidFill>
                <a:ea typeface="黑体" panose="02010609060101010101" pitchFamily="49" charset="-122"/>
              </a:rPr>
              <a:t>时分复用帧</a:t>
            </a:r>
          </a:p>
        </p:txBody>
      </p:sp>
      <p:sp>
        <p:nvSpPr>
          <p:cNvPr id="84063" name="Rectangle 102"/>
          <p:cNvSpPr>
            <a:spLocks noChangeArrowheads="1"/>
          </p:cNvSpPr>
          <p:nvPr/>
        </p:nvSpPr>
        <p:spPr bwMode="auto">
          <a:xfrm>
            <a:off x="6026150" y="4114800"/>
            <a:ext cx="14509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zh-CN" altLang="en-US" sz="2000">
                <a:solidFill>
                  <a:srgbClr val="333399"/>
                </a:solidFill>
                <a:ea typeface="黑体" panose="02010609060101010101" pitchFamily="49" charset="-122"/>
              </a:rPr>
              <a:t>时分复用帧</a:t>
            </a:r>
          </a:p>
        </p:txBody>
      </p:sp>
      <p:sp>
        <p:nvSpPr>
          <p:cNvPr id="84064" name="Line 103"/>
          <p:cNvSpPr>
            <a:spLocks noChangeShapeType="1"/>
          </p:cNvSpPr>
          <p:nvPr/>
        </p:nvSpPr>
        <p:spPr bwMode="auto">
          <a:xfrm flipH="1">
            <a:off x="8205788" y="5675313"/>
            <a:ext cx="4762" cy="62547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65" name="Line 104"/>
          <p:cNvSpPr>
            <a:spLocks noChangeShapeType="1"/>
          </p:cNvSpPr>
          <p:nvPr/>
        </p:nvSpPr>
        <p:spPr bwMode="auto">
          <a:xfrm>
            <a:off x="557213" y="5661025"/>
            <a:ext cx="0" cy="61595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66" name="Line 105"/>
          <p:cNvSpPr>
            <a:spLocks noChangeShapeType="1"/>
          </p:cNvSpPr>
          <p:nvPr/>
        </p:nvSpPr>
        <p:spPr bwMode="auto">
          <a:xfrm>
            <a:off x="558800" y="6229350"/>
            <a:ext cx="7646988" cy="0"/>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67" name="Rectangle 106"/>
          <p:cNvSpPr>
            <a:spLocks noChangeArrowheads="1"/>
          </p:cNvSpPr>
          <p:nvPr/>
        </p:nvSpPr>
        <p:spPr bwMode="auto">
          <a:xfrm>
            <a:off x="3946525" y="6026150"/>
            <a:ext cx="1330325" cy="363538"/>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1800">
                <a:solidFill>
                  <a:srgbClr val="333399"/>
                </a:solidFill>
                <a:latin typeface="Arial" panose="020B0604020202020204" pitchFamily="34" charset="0"/>
                <a:ea typeface="黑体" panose="02010609060101010101" pitchFamily="49" charset="-122"/>
              </a:rPr>
              <a:t>T = 125 ms</a:t>
            </a:r>
          </a:p>
        </p:txBody>
      </p:sp>
      <p:sp>
        <p:nvSpPr>
          <p:cNvPr id="84068" name="Oval 107"/>
          <p:cNvSpPr>
            <a:spLocks noChangeArrowheads="1"/>
          </p:cNvSpPr>
          <p:nvPr/>
        </p:nvSpPr>
        <p:spPr bwMode="auto">
          <a:xfrm>
            <a:off x="1685925" y="2671763"/>
            <a:ext cx="88900" cy="69850"/>
          </a:xfrm>
          <a:prstGeom prst="ellipse">
            <a:avLst/>
          </a:prstGeom>
          <a:solidFill>
            <a:schemeClr val="tx1"/>
          </a:solidFill>
          <a:ln w="28575">
            <a:solidFill>
              <a:srgbClr val="333399"/>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69" name="Line 108"/>
          <p:cNvSpPr>
            <a:spLocks noChangeShapeType="1"/>
          </p:cNvSpPr>
          <p:nvPr/>
        </p:nvSpPr>
        <p:spPr bwMode="auto">
          <a:xfrm>
            <a:off x="517525" y="4498975"/>
            <a:ext cx="7947025" cy="0"/>
          </a:xfrm>
          <a:prstGeom prst="line">
            <a:avLst/>
          </a:prstGeom>
          <a:noFill/>
          <a:ln w="28575">
            <a:solidFill>
              <a:srgbClr val="333399"/>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70" name="Line 109"/>
          <p:cNvSpPr>
            <a:spLocks noChangeShapeType="1"/>
          </p:cNvSpPr>
          <p:nvPr/>
        </p:nvSpPr>
        <p:spPr bwMode="auto">
          <a:xfrm>
            <a:off x="1317625" y="5661025"/>
            <a:ext cx="0" cy="32385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71" name="Line 110"/>
          <p:cNvSpPr>
            <a:spLocks noChangeShapeType="1"/>
          </p:cNvSpPr>
          <p:nvPr/>
        </p:nvSpPr>
        <p:spPr bwMode="auto">
          <a:xfrm>
            <a:off x="4378325" y="5670550"/>
            <a:ext cx="0" cy="325438"/>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72" name="Line 111"/>
          <p:cNvSpPr>
            <a:spLocks noChangeShapeType="1"/>
          </p:cNvSpPr>
          <p:nvPr/>
        </p:nvSpPr>
        <p:spPr bwMode="auto">
          <a:xfrm>
            <a:off x="5154613" y="5649913"/>
            <a:ext cx="0" cy="325437"/>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73" name="Line 112"/>
          <p:cNvSpPr>
            <a:spLocks noChangeShapeType="1"/>
          </p:cNvSpPr>
          <p:nvPr/>
        </p:nvSpPr>
        <p:spPr bwMode="auto">
          <a:xfrm flipV="1">
            <a:off x="1327150" y="5907088"/>
            <a:ext cx="3051175" cy="0"/>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74" name="Rectangle 113"/>
          <p:cNvSpPr>
            <a:spLocks noChangeArrowheads="1"/>
          </p:cNvSpPr>
          <p:nvPr/>
        </p:nvSpPr>
        <p:spPr bwMode="auto">
          <a:xfrm>
            <a:off x="2306638" y="5700713"/>
            <a:ext cx="1184275" cy="3635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1800">
                <a:solidFill>
                  <a:srgbClr val="333399"/>
                </a:solidFill>
                <a:latin typeface="Arial" panose="020B0604020202020204" pitchFamily="34" charset="0"/>
                <a:ea typeface="黑体" panose="02010609060101010101" pitchFamily="49" charset="-122"/>
              </a:rPr>
              <a:t>15 </a:t>
            </a:r>
            <a:r>
              <a:rPr kumimoji="1" lang="zh-CN" altLang="en-US" sz="1800">
                <a:solidFill>
                  <a:srgbClr val="333399"/>
                </a:solidFill>
                <a:latin typeface="Arial" panose="020B0604020202020204" pitchFamily="34" charset="0"/>
                <a:ea typeface="黑体" panose="02010609060101010101" pitchFamily="49" charset="-122"/>
              </a:rPr>
              <a:t>个话路</a:t>
            </a:r>
          </a:p>
        </p:txBody>
      </p:sp>
      <p:sp>
        <p:nvSpPr>
          <p:cNvPr id="84075" name="Line 114"/>
          <p:cNvSpPr>
            <a:spLocks noChangeShapeType="1"/>
          </p:cNvSpPr>
          <p:nvPr/>
        </p:nvSpPr>
        <p:spPr bwMode="auto">
          <a:xfrm flipV="1">
            <a:off x="5154613" y="5894388"/>
            <a:ext cx="3051175" cy="0"/>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76" name="Rectangle 115"/>
          <p:cNvSpPr>
            <a:spLocks noChangeArrowheads="1"/>
          </p:cNvSpPr>
          <p:nvPr/>
        </p:nvSpPr>
        <p:spPr bwMode="auto">
          <a:xfrm>
            <a:off x="6107113" y="5700713"/>
            <a:ext cx="1184275" cy="3635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1800">
                <a:solidFill>
                  <a:srgbClr val="333399"/>
                </a:solidFill>
                <a:latin typeface="Arial" panose="020B0604020202020204" pitchFamily="34" charset="0"/>
                <a:ea typeface="黑体" panose="02010609060101010101" pitchFamily="49" charset="-122"/>
              </a:rPr>
              <a:t>15 </a:t>
            </a:r>
            <a:r>
              <a:rPr kumimoji="1" lang="zh-CN" altLang="en-US" sz="1800">
                <a:solidFill>
                  <a:srgbClr val="333399"/>
                </a:solidFill>
                <a:latin typeface="Arial" panose="020B0604020202020204" pitchFamily="34" charset="0"/>
                <a:ea typeface="黑体" panose="02010609060101010101" pitchFamily="49" charset="-122"/>
              </a:rPr>
              <a:t>个话路</a:t>
            </a:r>
          </a:p>
        </p:txBody>
      </p:sp>
      <p:sp>
        <p:nvSpPr>
          <p:cNvPr id="84077" name="Rectangle 116"/>
          <p:cNvSpPr>
            <a:spLocks noChangeArrowheads="1"/>
          </p:cNvSpPr>
          <p:nvPr/>
        </p:nvSpPr>
        <p:spPr bwMode="auto">
          <a:xfrm>
            <a:off x="1047750" y="4152900"/>
            <a:ext cx="2273300" cy="349250"/>
          </a:xfrm>
          <a:prstGeom prst="rect">
            <a:avLst/>
          </a:prstGeom>
          <a:noFill/>
          <a:ln w="28575">
            <a:solidFill>
              <a:srgbClr val="3333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78" name="Rectangle 117"/>
          <p:cNvSpPr>
            <a:spLocks noChangeArrowheads="1"/>
          </p:cNvSpPr>
          <p:nvPr/>
        </p:nvSpPr>
        <p:spPr bwMode="auto">
          <a:xfrm>
            <a:off x="539750" y="5254625"/>
            <a:ext cx="7677150" cy="371475"/>
          </a:xfrm>
          <a:prstGeom prst="rect">
            <a:avLst/>
          </a:prstGeom>
          <a:noFill/>
          <a:ln w="28575">
            <a:solidFill>
              <a:srgbClr val="3333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DA2C4B91-C274-44F0-8EA7-A4AEEBA795B4}" type="slidenum">
              <a:rPr lang="zh-CN" altLang="en-US" sz="1400">
                <a:latin typeface="Tahoma" panose="020B0604030504040204" pitchFamily="34" charset="0"/>
              </a:rPr>
              <a:pPr/>
              <a:t>53</a:t>
            </a:fld>
            <a:endParaRPr lang="en-US" altLang="zh-CN" sz="1400">
              <a:latin typeface="Tahoma" panose="020B0604030504040204" pitchFamily="34" charset="0"/>
            </a:endParaRPr>
          </a:p>
        </p:txBody>
      </p:sp>
      <p:sp>
        <p:nvSpPr>
          <p:cNvPr id="84995" name="Rectangle 2"/>
          <p:cNvSpPr>
            <a:spLocks noGrp="1" noChangeArrowheads="1"/>
          </p:cNvSpPr>
          <p:nvPr>
            <p:ph type="title"/>
          </p:nvPr>
        </p:nvSpPr>
        <p:spPr>
          <a:xfrm>
            <a:off x="366713" y="601663"/>
            <a:ext cx="8642350" cy="1462087"/>
          </a:xfrm>
        </p:spPr>
        <p:txBody>
          <a:bodyPr/>
          <a:lstStyle/>
          <a:p>
            <a:pPr algn="ctr" eaLnBrk="1" hangingPunct="1"/>
            <a:r>
              <a:rPr lang="en-US" altLang="zh-CN" b="1">
                <a:solidFill>
                  <a:srgbClr val="0000FF"/>
                </a:solidFill>
                <a:latin typeface="Comic Sans MS" panose="030F0702030302020204" pitchFamily="66" charset="0"/>
                <a:ea typeface="隶书" panose="02010509060101010101" pitchFamily="49" charset="-122"/>
              </a:rPr>
              <a:t>waste resources?</a:t>
            </a:r>
            <a:endParaRPr lang="zh-CN" altLang="en-US" b="1">
              <a:solidFill>
                <a:srgbClr val="0000FF"/>
              </a:solidFill>
              <a:latin typeface="Comic Sans MS" panose="030F0702030302020204" pitchFamily="66" charset="0"/>
              <a:ea typeface="隶书" panose="02010509060101010101" pitchFamily="49" charset="-122"/>
            </a:endParaRPr>
          </a:p>
        </p:txBody>
      </p:sp>
      <p:sp>
        <p:nvSpPr>
          <p:cNvPr id="84996" name="Freeform 3"/>
          <p:cNvSpPr>
            <a:spLocks/>
          </p:cNvSpPr>
          <p:nvPr/>
        </p:nvSpPr>
        <p:spPr bwMode="auto">
          <a:xfrm>
            <a:off x="6011863" y="3983038"/>
            <a:ext cx="241300" cy="374650"/>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CCECFF"/>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997" name="Freeform 4"/>
          <p:cNvSpPr>
            <a:spLocks/>
          </p:cNvSpPr>
          <p:nvPr/>
        </p:nvSpPr>
        <p:spPr bwMode="auto">
          <a:xfrm>
            <a:off x="6975475" y="3983038"/>
            <a:ext cx="239713" cy="374650"/>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CCECFF"/>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998" name="Freeform 5"/>
          <p:cNvSpPr>
            <a:spLocks/>
          </p:cNvSpPr>
          <p:nvPr/>
        </p:nvSpPr>
        <p:spPr bwMode="auto">
          <a:xfrm>
            <a:off x="7456488" y="3983038"/>
            <a:ext cx="241300" cy="374650"/>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FFCCFF"/>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999" name="Freeform 6"/>
          <p:cNvSpPr>
            <a:spLocks/>
          </p:cNvSpPr>
          <p:nvPr/>
        </p:nvSpPr>
        <p:spPr bwMode="auto">
          <a:xfrm>
            <a:off x="8178800" y="3983038"/>
            <a:ext cx="239713" cy="374650"/>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CCCC00"/>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5000" name="Freeform 7"/>
          <p:cNvSpPr>
            <a:spLocks/>
          </p:cNvSpPr>
          <p:nvPr/>
        </p:nvSpPr>
        <p:spPr bwMode="auto">
          <a:xfrm>
            <a:off x="5772150" y="3983038"/>
            <a:ext cx="239713" cy="374650"/>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FFFF99"/>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5001" name="Freeform 8"/>
          <p:cNvSpPr>
            <a:spLocks/>
          </p:cNvSpPr>
          <p:nvPr/>
        </p:nvSpPr>
        <p:spPr bwMode="auto">
          <a:xfrm>
            <a:off x="4808538" y="3986213"/>
            <a:ext cx="241300" cy="376237"/>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FFFF99"/>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5002" name="Freeform 9"/>
          <p:cNvSpPr>
            <a:spLocks/>
          </p:cNvSpPr>
          <p:nvPr/>
        </p:nvSpPr>
        <p:spPr bwMode="auto">
          <a:xfrm>
            <a:off x="4568825" y="3986213"/>
            <a:ext cx="239713" cy="376237"/>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FFCCFF"/>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5003" name="Freeform 10"/>
          <p:cNvSpPr>
            <a:spLocks/>
          </p:cNvSpPr>
          <p:nvPr/>
        </p:nvSpPr>
        <p:spPr bwMode="auto">
          <a:xfrm>
            <a:off x="2320925" y="2854325"/>
            <a:ext cx="561975" cy="376238"/>
          </a:xfrm>
          <a:custGeom>
            <a:avLst/>
            <a:gdLst>
              <a:gd name="T0" fmla="*/ 0 w 1008"/>
              <a:gd name="T1" fmla="*/ 2147483647 h 192"/>
              <a:gd name="T2" fmla="*/ 0 w 1008"/>
              <a:gd name="T3" fmla="*/ 0 h 192"/>
              <a:gd name="T4" fmla="*/ 2147483647 w 1008"/>
              <a:gd name="T5" fmla="*/ 0 h 192"/>
              <a:gd name="T6" fmla="*/ 2147483647 w 1008"/>
              <a:gd name="T7" fmla="*/ 2147483647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FFCCFF"/>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5004" name="Freeform 11"/>
          <p:cNvSpPr>
            <a:spLocks/>
          </p:cNvSpPr>
          <p:nvPr/>
        </p:nvSpPr>
        <p:spPr bwMode="auto">
          <a:xfrm>
            <a:off x="636588" y="3606800"/>
            <a:ext cx="1123950" cy="376238"/>
          </a:xfrm>
          <a:custGeom>
            <a:avLst/>
            <a:gdLst>
              <a:gd name="T0" fmla="*/ 0 w 1008"/>
              <a:gd name="T1" fmla="*/ 2147483647 h 192"/>
              <a:gd name="T2" fmla="*/ 0 w 1008"/>
              <a:gd name="T3" fmla="*/ 0 h 192"/>
              <a:gd name="T4" fmla="*/ 2147483647 w 1008"/>
              <a:gd name="T5" fmla="*/ 0 h 192"/>
              <a:gd name="T6" fmla="*/ 2147483647 w 1008"/>
              <a:gd name="T7" fmla="*/ 2147483647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FFFF99"/>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5005" name="Freeform 12"/>
          <p:cNvSpPr>
            <a:spLocks/>
          </p:cNvSpPr>
          <p:nvPr/>
        </p:nvSpPr>
        <p:spPr bwMode="auto">
          <a:xfrm>
            <a:off x="1198563" y="4357688"/>
            <a:ext cx="1122362" cy="376237"/>
          </a:xfrm>
          <a:custGeom>
            <a:avLst/>
            <a:gdLst>
              <a:gd name="T0" fmla="*/ 0 w 1008"/>
              <a:gd name="T1" fmla="*/ 2147483647 h 192"/>
              <a:gd name="T2" fmla="*/ 0 w 1008"/>
              <a:gd name="T3" fmla="*/ 0 h 192"/>
              <a:gd name="T4" fmla="*/ 2147483647 w 1008"/>
              <a:gd name="T5" fmla="*/ 0 h 192"/>
              <a:gd name="T6" fmla="*/ 2147483647 w 1008"/>
              <a:gd name="T7" fmla="*/ 2147483647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CCECFF"/>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5006" name="Freeform 13"/>
          <p:cNvSpPr>
            <a:spLocks/>
          </p:cNvSpPr>
          <p:nvPr/>
        </p:nvSpPr>
        <p:spPr bwMode="auto">
          <a:xfrm>
            <a:off x="2320925" y="5110163"/>
            <a:ext cx="561975" cy="376237"/>
          </a:xfrm>
          <a:custGeom>
            <a:avLst/>
            <a:gdLst>
              <a:gd name="T0" fmla="*/ 0 w 1008"/>
              <a:gd name="T1" fmla="*/ 2147483647 h 192"/>
              <a:gd name="T2" fmla="*/ 0 w 1008"/>
              <a:gd name="T3" fmla="*/ 0 h 192"/>
              <a:gd name="T4" fmla="*/ 2147483647 w 1008"/>
              <a:gd name="T5" fmla="*/ 0 h 192"/>
              <a:gd name="T6" fmla="*/ 2147483647 w 1008"/>
              <a:gd name="T7" fmla="*/ 2147483647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CCCC00"/>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5007" name="Text Box 14"/>
          <p:cNvSpPr txBox="1">
            <a:spLocks noChangeArrowheads="1"/>
          </p:cNvSpPr>
          <p:nvPr/>
        </p:nvSpPr>
        <p:spPr bwMode="auto">
          <a:xfrm>
            <a:off x="209550" y="2832100"/>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A</a:t>
            </a:r>
          </a:p>
        </p:txBody>
      </p:sp>
      <p:sp>
        <p:nvSpPr>
          <p:cNvPr id="85008" name="Text Box 15"/>
          <p:cNvSpPr txBox="1">
            <a:spLocks noChangeArrowheads="1"/>
          </p:cNvSpPr>
          <p:nvPr/>
        </p:nvSpPr>
        <p:spPr bwMode="auto">
          <a:xfrm>
            <a:off x="209550" y="3584575"/>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B</a:t>
            </a:r>
          </a:p>
        </p:txBody>
      </p:sp>
      <p:sp>
        <p:nvSpPr>
          <p:cNvPr id="85009" name="Text Box 16"/>
          <p:cNvSpPr txBox="1">
            <a:spLocks noChangeArrowheads="1"/>
          </p:cNvSpPr>
          <p:nvPr/>
        </p:nvSpPr>
        <p:spPr bwMode="auto">
          <a:xfrm>
            <a:off x="209550" y="4337050"/>
            <a:ext cx="368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C</a:t>
            </a:r>
          </a:p>
        </p:txBody>
      </p:sp>
      <p:sp>
        <p:nvSpPr>
          <p:cNvPr id="85010" name="Text Box 17"/>
          <p:cNvSpPr txBox="1">
            <a:spLocks noChangeArrowheads="1"/>
          </p:cNvSpPr>
          <p:nvPr/>
        </p:nvSpPr>
        <p:spPr bwMode="auto">
          <a:xfrm>
            <a:off x="209550" y="5089525"/>
            <a:ext cx="368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D</a:t>
            </a:r>
          </a:p>
        </p:txBody>
      </p:sp>
      <p:sp>
        <p:nvSpPr>
          <p:cNvPr id="85011" name="Line 18"/>
          <p:cNvSpPr>
            <a:spLocks noChangeShapeType="1"/>
          </p:cNvSpPr>
          <p:nvPr/>
        </p:nvSpPr>
        <p:spPr bwMode="auto">
          <a:xfrm>
            <a:off x="4406900" y="4357688"/>
            <a:ext cx="4252913"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5012" name="Line 19"/>
          <p:cNvSpPr>
            <a:spLocks noChangeShapeType="1"/>
          </p:cNvSpPr>
          <p:nvPr/>
        </p:nvSpPr>
        <p:spPr bwMode="auto">
          <a:xfrm>
            <a:off x="5049838" y="4264025"/>
            <a:ext cx="0" cy="93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13" name="Text Box 20"/>
          <p:cNvSpPr txBox="1">
            <a:spLocks noChangeArrowheads="1"/>
          </p:cNvSpPr>
          <p:nvPr/>
        </p:nvSpPr>
        <p:spPr bwMode="auto">
          <a:xfrm>
            <a:off x="2441575" y="2816225"/>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a</a:t>
            </a:r>
          </a:p>
        </p:txBody>
      </p:sp>
      <p:sp>
        <p:nvSpPr>
          <p:cNvPr id="85014" name="Text Box 21"/>
          <p:cNvSpPr txBox="1">
            <a:spLocks noChangeArrowheads="1"/>
          </p:cNvSpPr>
          <p:nvPr/>
        </p:nvSpPr>
        <p:spPr bwMode="auto">
          <a:xfrm>
            <a:off x="7426325" y="3968750"/>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a</a:t>
            </a:r>
          </a:p>
        </p:txBody>
      </p:sp>
      <p:sp>
        <p:nvSpPr>
          <p:cNvPr id="85015" name="Text Box 22"/>
          <p:cNvSpPr txBox="1">
            <a:spLocks noChangeArrowheads="1"/>
          </p:cNvSpPr>
          <p:nvPr/>
        </p:nvSpPr>
        <p:spPr bwMode="auto">
          <a:xfrm>
            <a:off x="4768850" y="3968750"/>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b</a:t>
            </a:r>
          </a:p>
        </p:txBody>
      </p:sp>
      <p:sp>
        <p:nvSpPr>
          <p:cNvPr id="85016" name="Text Box 23"/>
          <p:cNvSpPr txBox="1">
            <a:spLocks noChangeArrowheads="1"/>
          </p:cNvSpPr>
          <p:nvPr/>
        </p:nvSpPr>
        <p:spPr bwMode="auto">
          <a:xfrm>
            <a:off x="739775" y="3603625"/>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b</a:t>
            </a:r>
          </a:p>
        </p:txBody>
      </p:sp>
      <p:sp>
        <p:nvSpPr>
          <p:cNvPr id="85017" name="Text Box 24"/>
          <p:cNvSpPr txBox="1">
            <a:spLocks noChangeArrowheads="1"/>
          </p:cNvSpPr>
          <p:nvPr/>
        </p:nvSpPr>
        <p:spPr bwMode="auto">
          <a:xfrm>
            <a:off x="1893888" y="4327525"/>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c</a:t>
            </a:r>
          </a:p>
        </p:txBody>
      </p:sp>
      <p:sp>
        <p:nvSpPr>
          <p:cNvPr id="85018" name="Text Box 25"/>
          <p:cNvSpPr txBox="1">
            <a:spLocks noChangeArrowheads="1"/>
          </p:cNvSpPr>
          <p:nvPr/>
        </p:nvSpPr>
        <p:spPr bwMode="auto">
          <a:xfrm>
            <a:off x="2408238" y="5084763"/>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d</a:t>
            </a:r>
          </a:p>
        </p:txBody>
      </p:sp>
      <p:sp>
        <p:nvSpPr>
          <p:cNvPr id="85019" name="Text Box 26"/>
          <p:cNvSpPr txBox="1">
            <a:spLocks noChangeArrowheads="1"/>
          </p:cNvSpPr>
          <p:nvPr/>
        </p:nvSpPr>
        <p:spPr bwMode="auto">
          <a:xfrm>
            <a:off x="5738813" y="3968750"/>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b</a:t>
            </a:r>
          </a:p>
        </p:txBody>
      </p:sp>
      <p:sp>
        <p:nvSpPr>
          <p:cNvPr id="85020" name="Text Box 27"/>
          <p:cNvSpPr txBox="1">
            <a:spLocks noChangeArrowheads="1"/>
          </p:cNvSpPr>
          <p:nvPr/>
        </p:nvSpPr>
        <p:spPr bwMode="auto">
          <a:xfrm>
            <a:off x="5972175" y="3968750"/>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c</a:t>
            </a:r>
          </a:p>
        </p:txBody>
      </p:sp>
      <p:sp>
        <p:nvSpPr>
          <p:cNvPr id="85021" name="Text Box 28"/>
          <p:cNvSpPr txBox="1">
            <a:spLocks noChangeArrowheads="1"/>
          </p:cNvSpPr>
          <p:nvPr/>
        </p:nvSpPr>
        <p:spPr bwMode="auto">
          <a:xfrm>
            <a:off x="4541838" y="3968750"/>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a</a:t>
            </a:r>
          </a:p>
        </p:txBody>
      </p:sp>
      <p:sp>
        <p:nvSpPr>
          <p:cNvPr id="85022" name="Text Box 29"/>
          <p:cNvSpPr txBox="1">
            <a:spLocks noChangeArrowheads="1"/>
          </p:cNvSpPr>
          <p:nvPr/>
        </p:nvSpPr>
        <p:spPr bwMode="auto">
          <a:xfrm>
            <a:off x="3103563" y="2832100"/>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t</a:t>
            </a:r>
          </a:p>
        </p:txBody>
      </p:sp>
      <p:sp>
        <p:nvSpPr>
          <p:cNvPr id="85023" name="Text Box 30"/>
          <p:cNvSpPr txBox="1">
            <a:spLocks noChangeArrowheads="1"/>
          </p:cNvSpPr>
          <p:nvPr/>
        </p:nvSpPr>
        <p:spPr bwMode="auto">
          <a:xfrm>
            <a:off x="3103563" y="3602038"/>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t</a:t>
            </a:r>
          </a:p>
        </p:txBody>
      </p:sp>
      <p:sp>
        <p:nvSpPr>
          <p:cNvPr id="85024" name="Text Box 31"/>
          <p:cNvSpPr txBox="1">
            <a:spLocks noChangeArrowheads="1"/>
          </p:cNvSpPr>
          <p:nvPr/>
        </p:nvSpPr>
        <p:spPr bwMode="auto">
          <a:xfrm>
            <a:off x="3103563" y="4371975"/>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t</a:t>
            </a:r>
          </a:p>
        </p:txBody>
      </p:sp>
      <p:sp>
        <p:nvSpPr>
          <p:cNvPr id="85025" name="Text Box 32"/>
          <p:cNvSpPr txBox="1">
            <a:spLocks noChangeArrowheads="1"/>
          </p:cNvSpPr>
          <p:nvPr/>
        </p:nvSpPr>
        <p:spPr bwMode="auto">
          <a:xfrm>
            <a:off x="3103563" y="5141913"/>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t</a:t>
            </a:r>
          </a:p>
        </p:txBody>
      </p:sp>
      <p:sp>
        <p:nvSpPr>
          <p:cNvPr id="85026" name="Text Box 33"/>
          <p:cNvSpPr txBox="1">
            <a:spLocks noChangeArrowheads="1"/>
          </p:cNvSpPr>
          <p:nvPr/>
        </p:nvSpPr>
        <p:spPr bwMode="auto">
          <a:xfrm>
            <a:off x="8639175" y="3960813"/>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t</a:t>
            </a:r>
          </a:p>
        </p:txBody>
      </p:sp>
      <p:sp>
        <p:nvSpPr>
          <p:cNvPr id="85027" name="Line 34"/>
          <p:cNvSpPr>
            <a:spLocks noChangeShapeType="1"/>
          </p:cNvSpPr>
          <p:nvPr/>
        </p:nvSpPr>
        <p:spPr bwMode="auto">
          <a:xfrm>
            <a:off x="6734175" y="4264025"/>
            <a:ext cx="0" cy="93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28" name="Line 35"/>
          <p:cNvSpPr>
            <a:spLocks noChangeShapeType="1"/>
          </p:cNvSpPr>
          <p:nvPr/>
        </p:nvSpPr>
        <p:spPr bwMode="auto">
          <a:xfrm>
            <a:off x="1198563" y="3887788"/>
            <a:ext cx="0" cy="95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29" name="Line 36"/>
          <p:cNvSpPr>
            <a:spLocks noChangeShapeType="1"/>
          </p:cNvSpPr>
          <p:nvPr/>
        </p:nvSpPr>
        <p:spPr bwMode="auto">
          <a:xfrm>
            <a:off x="1760538" y="4640263"/>
            <a:ext cx="0" cy="936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30" name="Line 37"/>
          <p:cNvSpPr>
            <a:spLocks noChangeShapeType="1"/>
          </p:cNvSpPr>
          <p:nvPr/>
        </p:nvSpPr>
        <p:spPr bwMode="auto">
          <a:xfrm>
            <a:off x="2320925" y="3887788"/>
            <a:ext cx="0" cy="95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31" name="Line 38"/>
          <p:cNvSpPr>
            <a:spLocks noChangeShapeType="1"/>
          </p:cNvSpPr>
          <p:nvPr/>
        </p:nvSpPr>
        <p:spPr bwMode="auto">
          <a:xfrm>
            <a:off x="1198563" y="5392738"/>
            <a:ext cx="0" cy="936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32" name="Line 39"/>
          <p:cNvSpPr>
            <a:spLocks noChangeShapeType="1"/>
          </p:cNvSpPr>
          <p:nvPr/>
        </p:nvSpPr>
        <p:spPr bwMode="auto">
          <a:xfrm>
            <a:off x="2882900" y="4640263"/>
            <a:ext cx="0" cy="936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33" name="Line 40"/>
          <p:cNvSpPr>
            <a:spLocks noChangeShapeType="1"/>
          </p:cNvSpPr>
          <p:nvPr/>
        </p:nvSpPr>
        <p:spPr bwMode="auto">
          <a:xfrm>
            <a:off x="2320925" y="5392738"/>
            <a:ext cx="0" cy="936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34" name="Line 41"/>
          <p:cNvSpPr>
            <a:spLocks noChangeShapeType="1"/>
          </p:cNvSpPr>
          <p:nvPr/>
        </p:nvSpPr>
        <p:spPr bwMode="auto">
          <a:xfrm>
            <a:off x="4568825" y="4452938"/>
            <a:ext cx="0" cy="1873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35" name="Line 42"/>
          <p:cNvSpPr>
            <a:spLocks noChangeShapeType="1"/>
          </p:cNvSpPr>
          <p:nvPr/>
        </p:nvSpPr>
        <p:spPr bwMode="auto">
          <a:xfrm>
            <a:off x="5530850" y="4452938"/>
            <a:ext cx="0" cy="1873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36" name="Line 43"/>
          <p:cNvSpPr>
            <a:spLocks noChangeShapeType="1"/>
          </p:cNvSpPr>
          <p:nvPr/>
        </p:nvSpPr>
        <p:spPr bwMode="auto">
          <a:xfrm>
            <a:off x="6492875" y="4452938"/>
            <a:ext cx="0" cy="1873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37" name="Line 44"/>
          <p:cNvSpPr>
            <a:spLocks noChangeShapeType="1"/>
          </p:cNvSpPr>
          <p:nvPr/>
        </p:nvSpPr>
        <p:spPr bwMode="auto">
          <a:xfrm>
            <a:off x="7456488" y="4452938"/>
            <a:ext cx="0" cy="1873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38" name="Line 45"/>
          <p:cNvSpPr>
            <a:spLocks noChangeShapeType="1"/>
          </p:cNvSpPr>
          <p:nvPr/>
        </p:nvSpPr>
        <p:spPr bwMode="auto">
          <a:xfrm>
            <a:off x="4568825" y="4546600"/>
            <a:ext cx="962025" cy="0"/>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5039" name="Line 46"/>
          <p:cNvSpPr>
            <a:spLocks noChangeShapeType="1"/>
          </p:cNvSpPr>
          <p:nvPr/>
        </p:nvSpPr>
        <p:spPr bwMode="auto">
          <a:xfrm>
            <a:off x="5530850" y="4546600"/>
            <a:ext cx="962025" cy="0"/>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5040" name="Line 47"/>
          <p:cNvSpPr>
            <a:spLocks noChangeShapeType="1"/>
          </p:cNvSpPr>
          <p:nvPr/>
        </p:nvSpPr>
        <p:spPr bwMode="auto">
          <a:xfrm>
            <a:off x="6492875" y="4546600"/>
            <a:ext cx="963613" cy="0"/>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5041" name="Text Box 48"/>
          <p:cNvSpPr txBox="1">
            <a:spLocks noChangeArrowheads="1"/>
          </p:cNvSpPr>
          <p:nvPr/>
        </p:nvSpPr>
        <p:spPr bwMode="auto">
          <a:xfrm>
            <a:off x="5772150" y="5267325"/>
            <a:ext cx="15525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TDM Frame</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5042" name="Text Box 49"/>
          <p:cNvSpPr txBox="1">
            <a:spLocks noChangeArrowheads="1"/>
          </p:cNvSpPr>
          <p:nvPr/>
        </p:nvSpPr>
        <p:spPr bwMode="auto">
          <a:xfrm>
            <a:off x="4808538" y="4495800"/>
            <a:ext cx="466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#1</a:t>
            </a:r>
          </a:p>
        </p:txBody>
      </p:sp>
      <p:sp>
        <p:nvSpPr>
          <p:cNvPr id="85043" name="Line 50"/>
          <p:cNvSpPr>
            <a:spLocks noChangeShapeType="1"/>
          </p:cNvSpPr>
          <p:nvPr/>
        </p:nvSpPr>
        <p:spPr bwMode="auto">
          <a:xfrm>
            <a:off x="3276600" y="3284538"/>
            <a:ext cx="1050925" cy="69850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5044" name="Line 51"/>
          <p:cNvSpPr>
            <a:spLocks noChangeShapeType="1"/>
          </p:cNvSpPr>
          <p:nvPr/>
        </p:nvSpPr>
        <p:spPr bwMode="auto">
          <a:xfrm>
            <a:off x="3276600" y="4005263"/>
            <a:ext cx="969963" cy="16510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5045" name="Line 52"/>
          <p:cNvSpPr>
            <a:spLocks noChangeShapeType="1"/>
          </p:cNvSpPr>
          <p:nvPr/>
        </p:nvSpPr>
        <p:spPr bwMode="auto">
          <a:xfrm flipV="1">
            <a:off x="3348038" y="4357688"/>
            <a:ext cx="898525" cy="366712"/>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5046" name="Line 53"/>
          <p:cNvSpPr>
            <a:spLocks noChangeShapeType="1"/>
          </p:cNvSpPr>
          <p:nvPr/>
        </p:nvSpPr>
        <p:spPr bwMode="auto">
          <a:xfrm flipV="1">
            <a:off x="3363913" y="4546600"/>
            <a:ext cx="963612" cy="846138"/>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5047" name="Text Box 54"/>
          <p:cNvSpPr txBox="1">
            <a:spLocks noChangeArrowheads="1"/>
          </p:cNvSpPr>
          <p:nvPr/>
        </p:nvSpPr>
        <p:spPr bwMode="auto">
          <a:xfrm>
            <a:off x="3348038" y="4797425"/>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latin typeface="Arial" panose="020B0604020202020204" pitchFamily="34" charset="0"/>
                <a:ea typeface="黑体" panose="02010609060101010101" pitchFamily="49" charset="-122"/>
              </a:rPr>
              <a:t>④</a:t>
            </a:r>
          </a:p>
        </p:txBody>
      </p:sp>
      <p:sp>
        <p:nvSpPr>
          <p:cNvPr id="85048" name="Text Box 55"/>
          <p:cNvSpPr txBox="1">
            <a:spLocks noChangeArrowheads="1"/>
          </p:cNvSpPr>
          <p:nvPr/>
        </p:nvSpPr>
        <p:spPr bwMode="auto">
          <a:xfrm>
            <a:off x="3276600" y="4292600"/>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latin typeface="Arial" panose="020B0604020202020204" pitchFamily="34" charset="0"/>
                <a:ea typeface="黑体" panose="02010609060101010101" pitchFamily="49" charset="-122"/>
              </a:rPr>
              <a:t>③</a:t>
            </a:r>
          </a:p>
        </p:txBody>
      </p:sp>
      <p:sp>
        <p:nvSpPr>
          <p:cNvPr id="85049" name="Text Box 56"/>
          <p:cNvSpPr txBox="1">
            <a:spLocks noChangeArrowheads="1"/>
          </p:cNvSpPr>
          <p:nvPr/>
        </p:nvSpPr>
        <p:spPr bwMode="auto">
          <a:xfrm>
            <a:off x="3276600" y="3644900"/>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latin typeface="Arial" panose="020B0604020202020204" pitchFamily="34" charset="0"/>
                <a:ea typeface="黑体" panose="02010609060101010101" pitchFamily="49" charset="-122"/>
              </a:rPr>
              <a:t>②</a:t>
            </a:r>
          </a:p>
        </p:txBody>
      </p:sp>
      <p:sp>
        <p:nvSpPr>
          <p:cNvPr id="85050" name="Text Box 57"/>
          <p:cNvSpPr txBox="1">
            <a:spLocks noChangeArrowheads="1"/>
          </p:cNvSpPr>
          <p:nvPr/>
        </p:nvSpPr>
        <p:spPr bwMode="auto">
          <a:xfrm>
            <a:off x="3419475" y="3068638"/>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latin typeface="Arial" panose="020B0604020202020204" pitchFamily="34" charset="0"/>
                <a:ea typeface="黑体" panose="02010609060101010101" pitchFamily="49" charset="-122"/>
              </a:rPr>
              <a:t>①</a:t>
            </a:r>
          </a:p>
        </p:txBody>
      </p:sp>
      <p:sp>
        <p:nvSpPr>
          <p:cNvPr id="85051" name="Freeform 58"/>
          <p:cNvSpPr>
            <a:spLocks/>
          </p:cNvSpPr>
          <p:nvPr/>
        </p:nvSpPr>
        <p:spPr bwMode="auto">
          <a:xfrm>
            <a:off x="636588" y="2854325"/>
            <a:ext cx="561975" cy="376238"/>
          </a:xfrm>
          <a:custGeom>
            <a:avLst/>
            <a:gdLst>
              <a:gd name="T0" fmla="*/ 0 w 1008"/>
              <a:gd name="T1" fmla="*/ 2147483647 h 192"/>
              <a:gd name="T2" fmla="*/ 0 w 1008"/>
              <a:gd name="T3" fmla="*/ 0 h 192"/>
              <a:gd name="T4" fmla="*/ 2147483647 w 1008"/>
              <a:gd name="T5" fmla="*/ 0 h 192"/>
              <a:gd name="T6" fmla="*/ 2147483647 w 1008"/>
              <a:gd name="T7" fmla="*/ 2147483647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FFCCFF"/>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5052" name="Line 59"/>
          <p:cNvSpPr>
            <a:spLocks noChangeShapeType="1"/>
          </p:cNvSpPr>
          <p:nvPr/>
        </p:nvSpPr>
        <p:spPr bwMode="auto">
          <a:xfrm>
            <a:off x="2882900" y="3887788"/>
            <a:ext cx="0" cy="95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53" name="Line 60"/>
          <p:cNvSpPr>
            <a:spLocks noChangeShapeType="1"/>
          </p:cNvSpPr>
          <p:nvPr/>
        </p:nvSpPr>
        <p:spPr bwMode="auto">
          <a:xfrm>
            <a:off x="636588" y="5373688"/>
            <a:ext cx="0" cy="936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54" name="Text Box 61"/>
          <p:cNvSpPr txBox="1">
            <a:spLocks noChangeArrowheads="1"/>
          </p:cNvSpPr>
          <p:nvPr/>
        </p:nvSpPr>
        <p:spPr bwMode="auto">
          <a:xfrm>
            <a:off x="739775" y="2813050"/>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a</a:t>
            </a:r>
          </a:p>
        </p:txBody>
      </p:sp>
      <p:sp>
        <p:nvSpPr>
          <p:cNvPr id="85055" name="Text Box 62"/>
          <p:cNvSpPr txBox="1">
            <a:spLocks noChangeArrowheads="1"/>
          </p:cNvSpPr>
          <p:nvPr/>
        </p:nvSpPr>
        <p:spPr bwMode="auto">
          <a:xfrm>
            <a:off x="1328738" y="4314825"/>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c</a:t>
            </a:r>
          </a:p>
        </p:txBody>
      </p:sp>
      <p:sp>
        <p:nvSpPr>
          <p:cNvPr id="85056" name="Text Box 63"/>
          <p:cNvSpPr txBox="1">
            <a:spLocks noChangeArrowheads="1"/>
          </p:cNvSpPr>
          <p:nvPr/>
        </p:nvSpPr>
        <p:spPr bwMode="auto">
          <a:xfrm>
            <a:off x="1355725" y="3606800"/>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b</a:t>
            </a:r>
          </a:p>
        </p:txBody>
      </p:sp>
      <p:sp>
        <p:nvSpPr>
          <p:cNvPr id="85057" name="Line 64"/>
          <p:cNvSpPr>
            <a:spLocks noChangeShapeType="1"/>
          </p:cNvSpPr>
          <p:nvPr/>
        </p:nvSpPr>
        <p:spPr bwMode="auto">
          <a:xfrm>
            <a:off x="5289550" y="4264025"/>
            <a:ext cx="0" cy="93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58" name="Line 65"/>
          <p:cNvSpPr>
            <a:spLocks noChangeShapeType="1"/>
          </p:cNvSpPr>
          <p:nvPr/>
        </p:nvSpPr>
        <p:spPr bwMode="auto">
          <a:xfrm>
            <a:off x="5530850" y="4264025"/>
            <a:ext cx="0" cy="93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59" name="Line 66"/>
          <p:cNvSpPr>
            <a:spLocks noChangeShapeType="1"/>
          </p:cNvSpPr>
          <p:nvPr/>
        </p:nvSpPr>
        <p:spPr bwMode="auto">
          <a:xfrm>
            <a:off x="7456488" y="4546600"/>
            <a:ext cx="962025" cy="0"/>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5060" name="Line 67"/>
          <p:cNvSpPr>
            <a:spLocks noChangeShapeType="1"/>
          </p:cNvSpPr>
          <p:nvPr/>
        </p:nvSpPr>
        <p:spPr bwMode="auto">
          <a:xfrm>
            <a:off x="8418513" y="4452938"/>
            <a:ext cx="0" cy="1873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61" name="Line 68"/>
          <p:cNvSpPr>
            <a:spLocks noChangeShapeType="1"/>
          </p:cNvSpPr>
          <p:nvPr/>
        </p:nvSpPr>
        <p:spPr bwMode="auto">
          <a:xfrm>
            <a:off x="7937500" y="4264025"/>
            <a:ext cx="0" cy="93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62" name="Line 69"/>
          <p:cNvSpPr>
            <a:spLocks noChangeShapeType="1"/>
          </p:cNvSpPr>
          <p:nvPr/>
        </p:nvSpPr>
        <p:spPr bwMode="auto">
          <a:xfrm>
            <a:off x="6492875" y="4264025"/>
            <a:ext cx="0" cy="93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63" name="Text Box 70"/>
          <p:cNvSpPr txBox="1">
            <a:spLocks noChangeArrowheads="1"/>
          </p:cNvSpPr>
          <p:nvPr/>
        </p:nvSpPr>
        <p:spPr bwMode="auto">
          <a:xfrm>
            <a:off x="6954838" y="3968750"/>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c</a:t>
            </a:r>
          </a:p>
        </p:txBody>
      </p:sp>
      <p:sp>
        <p:nvSpPr>
          <p:cNvPr id="85064" name="Text Box 71"/>
          <p:cNvSpPr txBox="1">
            <a:spLocks noChangeArrowheads="1"/>
          </p:cNvSpPr>
          <p:nvPr/>
        </p:nvSpPr>
        <p:spPr bwMode="auto">
          <a:xfrm>
            <a:off x="8139113" y="3968750"/>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d</a:t>
            </a:r>
          </a:p>
        </p:txBody>
      </p:sp>
      <p:sp>
        <p:nvSpPr>
          <p:cNvPr id="85065" name="Text Box 72"/>
          <p:cNvSpPr txBox="1">
            <a:spLocks noChangeArrowheads="1"/>
          </p:cNvSpPr>
          <p:nvPr/>
        </p:nvSpPr>
        <p:spPr bwMode="auto">
          <a:xfrm>
            <a:off x="3638550" y="2573338"/>
            <a:ext cx="741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TDM</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5066" name="Text Box 73"/>
          <p:cNvSpPr txBox="1">
            <a:spLocks noChangeArrowheads="1"/>
          </p:cNvSpPr>
          <p:nvPr/>
        </p:nvSpPr>
        <p:spPr bwMode="auto">
          <a:xfrm>
            <a:off x="5772150" y="4495800"/>
            <a:ext cx="466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#2</a:t>
            </a:r>
          </a:p>
        </p:txBody>
      </p:sp>
      <p:sp>
        <p:nvSpPr>
          <p:cNvPr id="85067" name="Text Box 74"/>
          <p:cNvSpPr txBox="1">
            <a:spLocks noChangeArrowheads="1"/>
          </p:cNvSpPr>
          <p:nvPr/>
        </p:nvSpPr>
        <p:spPr bwMode="auto">
          <a:xfrm>
            <a:off x="6781800" y="4495800"/>
            <a:ext cx="466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#3</a:t>
            </a:r>
          </a:p>
        </p:txBody>
      </p:sp>
      <p:sp>
        <p:nvSpPr>
          <p:cNvPr id="85068" name="Text Box 75"/>
          <p:cNvSpPr txBox="1">
            <a:spLocks noChangeArrowheads="1"/>
          </p:cNvSpPr>
          <p:nvPr/>
        </p:nvSpPr>
        <p:spPr bwMode="auto">
          <a:xfrm>
            <a:off x="7743825" y="4495800"/>
            <a:ext cx="466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#4</a:t>
            </a:r>
          </a:p>
        </p:txBody>
      </p:sp>
      <p:sp>
        <p:nvSpPr>
          <p:cNvPr id="85069" name="Line 76"/>
          <p:cNvSpPr>
            <a:spLocks noChangeShapeType="1"/>
          </p:cNvSpPr>
          <p:nvPr/>
        </p:nvSpPr>
        <p:spPr bwMode="auto">
          <a:xfrm>
            <a:off x="5129213" y="4892675"/>
            <a:ext cx="1203325" cy="376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70" name="Line 77"/>
          <p:cNvSpPr>
            <a:spLocks noChangeShapeType="1"/>
          </p:cNvSpPr>
          <p:nvPr/>
        </p:nvSpPr>
        <p:spPr bwMode="auto">
          <a:xfrm>
            <a:off x="6011863" y="4892675"/>
            <a:ext cx="481012" cy="376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71" name="Line 78"/>
          <p:cNvSpPr>
            <a:spLocks noChangeShapeType="1"/>
          </p:cNvSpPr>
          <p:nvPr/>
        </p:nvSpPr>
        <p:spPr bwMode="auto">
          <a:xfrm flipH="1">
            <a:off x="6573838" y="4892675"/>
            <a:ext cx="401637" cy="376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72" name="Line 79"/>
          <p:cNvSpPr>
            <a:spLocks noChangeShapeType="1"/>
          </p:cNvSpPr>
          <p:nvPr/>
        </p:nvSpPr>
        <p:spPr bwMode="auto">
          <a:xfrm flipV="1">
            <a:off x="6734175" y="4892675"/>
            <a:ext cx="1203325" cy="376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73" name="Text Box 80"/>
          <p:cNvSpPr txBox="1">
            <a:spLocks noChangeArrowheads="1"/>
          </p:cNvSpPr>
          <p:nvPr/>
        </p:nvSpPr>
        <p:spPr bwMode="auto">
          <a:xfrm>
            <a:off x="93663" y="2259013"/>
            <a:ext cx="6826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user</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5074" name="Line 81"/>
          <p:cNvSpPr>
            <a:spLocks noChangeShapeType="1"/>
          </p:cNvSpPr>
          <p:nvPr/>
        </p:nvSpPr>
        <p:spPr bwMode="auto">
          <a:xfrm>
            <a:off x="557213" y="3230563"/>
            <a:ext cx="2646362"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5075" name="Line 82"/>
          <p:cNvSpPr>
            <a:spLocks noChangeShapeType="1"/>
          </p:cNvSpPr>
          <p:nvPr/>
        </p:nvSpPr>
        <p:spPr bwMode="auto">
          <a:xfrm>
            <a:off x="557213" y="3983038"/>
            <a:ext cx="2646362"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5076" name="Line 83"/>
          <p:cNvSpPr>
            <a:spLocks noChangeShapeType="1"/>
          </p:cNvSpPr>
          <p:nvPr/>
        </p:nvSpPr>
        <p:spPr bwMode="auto">
          <a:xfrm>
            <a:off x="557213" y="4733925"/>
            <a:ext cx="2646362"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5077" name="Line 84"/>
          <p:cNvSpPr>
            <a:spLocks noChangeShapeType="1"/>
          </p:cNvSpPr>
          <p:nvPr/>
        </p:nvSpPr>
        <p:spPr bwMode="auto">
          <a:xfrm>
            <a:off x="557213" y="5486400"/>
            <a:ext cx="2646362"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515158B7-49F7-4082-B332-D21D02899862}" type="slidenum">
              <a:rPr lang="zh-CN" altLang="en-US" sz="1400">
                <a:latin typeface="Tahoma" panose="020B0604030504040204" pitchFamily="34" charset="0"/>
              </a:rPr>
              <a:pPr/>
              <a:t>54</a:t>
            </a:fld>
            <a:endParaRPr lang="en-US" altLang="zh-CN" sz="1400">
              <a:latin typeface="Tahoma" panose="020B0604030504040204" pitchFamily="34" charset="0"/>
            </a:endParaRPr>
          </a:p>
        </p:txBody>
      </p:sp>
      <p:sp>
        <p:nvSpPr>
          <p:cNvPr id="86019" name="Rectangle 2"/>
          <p:cNvSpPr>
            <a:spLocks noGrp="1" noChangeArrowheads="1"/>
          </p:cNvSpPr>
          <p:nvPr>
            <p:ph type="title"/>
          </p:nvPr>
        </p:nvSpPr>
        <p:spPr/>
        <p:txBody>
          <a:bodyPr/>
          <a:lstStyle/>
          <a:p>
            <a:pPr eaLnBrk="1" hangingPunct="1"/>
            <a:r>
              <a:rPr lang="en-US" altLang="zh-CN">
                <a:solidFill>
                  <a:srgbClr val="0000FF"/>
                </a:solidFill>
                <a:latin typeface="Comic Sans MS" panose="030F0702030302020204" pitchFamily="66" charset="0"/>
              </a:rPr>
              <a:t>Numerical example</a:t>
            </a:r>
          </a:p>
        </p:txBody>
      </p:sp>
      <p:sp>
        <p:nvSpPr>
          <p:cNvPr id="98307" name="Rectangle 3"/>
          <p:cNvSpPr>
            <a:spLocks noGrp="1" noChangeArrowheads="1"/>
          </p:cNvSpPr>
          <p:nvPr>
            <p:ph type="body" idx="1"/>
          </p:nvPr>
        </p:nvSpPr>
        <p:spPr>
          <a:xfrm>
            <a:off x="515938" y="1690688"/>
            <a:ext cx="7772400" cy="4114800"/>
          </a:xfrm>
        </p:spPr>
        <p:txBody>
          <a:bodyPr/>
          <a:lstStyle/>
          <a:p>
            <a:pPr eaLnBrk="1" hangingPunct="1"/>
            <a:r>
              <a:rPr lang="en-US" altLang="zh-CN">
                <a:solidFill>
                  <a:srgbClr val="FF0000"/>
                </a:solidFill>
                <a:latin typeface="Comic Sans MS" panose="030F0702030302020204" pitchFamily="66" charset="0"/>
              </a:rPr>
              <a:t>How long does it take to send a file of 640K bits from host A to host B over a circuit-switched network?</a:t>
            </a:r>
          </a:p>
          <a:p>
            <a:pPr lvl="1" eaLnBrk="1" hangingPunct="1"/>
            <a:r>
              <a:rPr lang="en-US" altLang="zh-CN">
                <a:latin typeface="Comic Sans MS" panose="030F0702030302020204" pitchFamily="66" charset="0"/>
              </a:rPr>
              <a:t>All links are 1.536 Mbps</a:t>
            </a:r>
          </a:p>
          <a:p>
            <a:pPr lvl="1" eaLnBrk="1" hangingPunct="1"/>
            <a:r>
              <a:rPr lang="en-US" altLang="zh-CN">
                <a:latin typeface="Comic Sans MS" panose="030F0702030302020204" pitchFamily="66" charset="0"/>
              </a:rPr>
              <a:t>Each link uses TDM with 24 slots/sec</a:t>
            </a:r>
          </a:p>
          <a:p>
            <a:pPr lvl="1" eaLnBrk="1" hangingPunct="1"/>
            <a:r>
              <a:rPr lang="en-US" altLang="zh-CN">
                <a:latin typeface="Comic Sans MS" panose="030F0702030302020204" pitchFamily="66" charset="0"/>
              </a:rPr>
              <a:t>500 msec to establish end-to-end circuit</a:t>
            </a:r>
          </a:p>
          <a:p>
            <a:pPr lvl="3" eaLnBrk="1" hangingPunct="1"/>
            <a:endParaRPr lang="en-US" altLang="zh-CN">
              <a:latin typeface="Comic Sans MS" panose="030F0702030302020204" pitchFamily="66" charset="0"/>
            </a:endParaRPr>
          </a:p>
          <a:p>
            <a:pPr eaLnBrk="1" hangingPunct="1">
              <a:buFont typeface="Wingdings" panose="05000000000000000000" pitchFamily="2" charset="2"/>
              <a:buNone/>
            </a:pPr>
            <a:r>
              <a:rPr lang="en-US" altLang="zh-CN">
                <a:solidFill>
                  <a:schemeClr val="accent2"/>
                </a:solidFill>
                <a:latin typeface="Comic Sans MS" panose="030F0702030302020204" pitchFamily="66" charset="0"/>
              </a:rPr>
              <a:t>Let’s work it out!</a:t>
            </a:r>
          </a:p>
        </p:txBody>
      </p:sp>
      <p:sp>
        <p:nvSpPr>
          <p:cNvPr id="98308" name="Rectangle 4"/>
          <p:cNvSpPr>
            <a:spLocks noChangeArrowheads="1"/>
          </p:cNvSpPr>
          <p:nvPr/>
        </p:nvSpPr>
        <p:spPr bwMode="auto">
          <a:xfrm>
            <a:off x="3216729" y="4308021"/>
            <a:ext cx="5799364" cy="1927225"/>
          </a:xfrm>
          <a:prstGeom prst="rect">
            <a:avLst/>
          </a:prstGeom>
          <a:solidFill>
            <a:srgbClr val="CCFF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dirty="0">
                <a:solidFill>
                  <a:srgbClr val="FF0000"/>
                </a:solidFill>
              </a:rPr>
              <a:t>Transmission rate</a:t>
            </a:r>
            <a:r>
              <a:rPr lang="zh-CN" altLang="en-US" dirty="0">
                <a:solidFill>
                  <a:srgbClr val="FF0000"/>
                </a:solidFill>
              </a:rPr>
              <a:t>：</a:t>
            </a:r>
            <a:r>
              <a:rPr lang="en-US" altLang="zh-CN" dirty="0">
                <a:solidFill>
                  <a:srgbClr val="FF0000"/>
                </a:solidFill>
              </a:rPr>
              <a:t>1.536Mbps÷24=64Kbps</a:t>
            </a:r>
          </a:p>
          <a:p>
            <a:r>
              <a:rPr lang="en-US" altLang="zh-CN" dirty="0">
                <a:solidFill>
                  <a:srgbClr val="FF0000"/>
                </a:solidFill>
              </a:rPr>
              <a:t>Transmission time</a:t>
            </a:r>
            <a:r>
              <a:rPr lang="zh-CN" altLang="en-US" dirty="0">
                <a:solidFill>
                  <a:srgbClr val="FF0000"/>
                </a:solidFill>
              </a:rPr>
              <a:t>：</a:t>
            </a:r>
            <a:r>
              <a:rPr lang="en-US" altLang="zh-CN" dirty="0">
                <a:solidFill>
                  <a:srgbClr val="FF0000"/>
                </a:solidFill>
              </a:rPr>
              <a:t>640K÷64Kbps=10s</a:t>
            </a:r>
          </a:p>
          <a:p>
            <a:r>
              <a:rPr lang="en-US" altLang="zh-CN" dirty="0">
                <a:solidFill>
                  <a:srgbClr val="FF0000"/>
                </a:solidFill>
              </a:rPr>
              <a:t>Creation time</a:t>
            </a:r>
            <a:r>
              <a:rPr lang="zh-CN" altLang="en-US" dirty="0">
                <a:solidFill>
                  <a:srgbClr val="FF0000"/>
                </a:solidFill>
              </a:rPr>
              <a:t>：</a:t>
            </a:r>
            <a:r>
              <a:rPr lang="en-US" altLang="zh-CN" dirty="0">
                <a:solidFill>
                  <a:srgbClr val="FF0000"/>
                </a:solidFill>
              </a:rPr>
              <a:t>0.5s</a:t>
            </a:r>
          </a:p>
          <a:p>
            <a:r>
              <a:rPr lang="en-US" altLang="zh-CN" dirty="0">
                <a:solidFill>
                  <a:srgbClr val="FF0000"/>
                </a:solidFill>
              </a:rPr>
              <a:t>Total time</a:t>
            </a:r>
            <a:r>
              <a:rPr lang="zh-CN" altLang="en-US" dirty="0">
                <a:solidFill>
                  <a:srgbClr val="FF0000"/>
                </a:solidFill>
              </a:rPr>
              <a:t>＝</a:t>
            </a:r>
            <a:r>
              <a:rPr lang="en-US" altLang="zh-CN" dirty="0">
                <a:solidFill>
                  <a:srgbClr val="FF0000"/>
                </a:solidFill>
              </a:rPr>
              <a:t>10.5s</a:t>
            </a:r>
          </a:p>
        </p:txBody>
      </p:sp>
      <p:pic>
        <p:nvPicPr>
          <p:cNvPr id="98310" name="Picture 6" descr="anicompute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66688" y="4895850"/>
            <a:ext cx="1036637"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98307">
                                            <p:txEl>
                                              <p:pRg st="0" end="0"/>
                                            </p:txEl>
                                          </p:spTgt>
                                        </p:tgtEl>
                                        <p:attrNameLst>
                                          <p:attrName>style.visibility</p:attrName>
                                        </p:attrNameLst>
                                      </p:cBhvr>
                                      <p:to>
                                        <p:strVal val="visible"/>
                                      </p:to>
                                    </p:set>
                                    <p:animEffect transition="in" filter="dissolve">
                                      <p:cBhvr>
                                        <p:cTn id="7" dur="500"/>
                                        <p:tgtEl>
                                          <p:spTgt spid="9830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7" presetClass="entr" presetSubtype="0" fill="hold" nodeType="clickEffect">
                                  <p:stCondLst>
                                    <p:cond delay="0"/>
                                  </p:stCondLst>
                                  <p:iterate type="lt">
                                    <p:tmPct val="50000"/>
                                  </p:iterate>
                                  <p:childTnLst>
                                    <p:set>
                                      <p:cBhvr>
                                        <p:cTn id="11" dur="1" fill="hold">
                                          <p:stCondLst>
                                            <p:cond delay="0"/>
                                          </p:stCondLst>
                                        </p:cTn>
                                        <p:tgtEl>
                                          <p:spTgt spid="98307">
                                            <p:txEl>
                                              <p:pRg st="1" end="1"/>
                                            </p:txEl>
                                          </p:spTgt>
                                        </p:tgtEl>
                                        <p:attrNameLst>
                                          <p:attrName>style.visibility</p:attrName>
                                        </p:attrNameLst>
                                      </p:cBhvr>
                                      <p:to>
                                        <p:strVal val="visible"/>
                                      </p:to>
                                    </p:set>
                                    <p:anim calcmode="discrete" valueType="clr">
                                      <p:cBhvr override="childStyle">
                                        <p:cTn id="12" dur="80"/>
                                        <p:tgtEl>
                                          <p:spTgt spid="98307">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98307">
                                            <p:txEl>
                                              <p:pRg st="1" end="1"/>
                                            </p:txEl>
                                          </p:spTgt>
                                        </p:tgtEl>
                                        <p:attrNameLst>
                                          <p:attrName>fillcolor</p:attrName>
                                        </p:attrNameLst>
                                      </p:cBhvr>
                                      <p:tavLst>
                                        <p:tav tm="0">
                                          <p:val>
                                            <p:clrVal>
                                              <a:schemeClr val="accent2"/>
                                            </p:clrVal>
                                          </p:val>
                                        </p:tav>
                                        <p:tav tm="50000">
                                          <p:val>
                                            <p:clrVal>
                                              <a:schemeClr val="hlink"/>
                                            </p:clrVal>
                                          </p:val>
                                        </p:tav>
                                      </p:tavLst>
                                    </p:anim>
                                    <p:set>
                                      <p:cBhvr>
                                        <p:cTn id="14" dur="80"/>
                                        <p:tgtEl>
                                          <p:spTgt spid="98307">
                                            <p:txEl>
                                              <p:pRg st="1" end="1"/>
                                            </p:txEl>
                                          </p:spTgt>
                                        </p:tgtEl>
                                        <p:attrNameLst>
                                          <p:attrName>fill.type</p:attrName>
                                        </p:attrNameLst>
                                      </p:cBhvr>
                                      <p:to>
                                        <p:strVal val="solid"/>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nodeType="clickEffect">
                                  <p:stCondLst>
                                    <p:cond delay="0"/>
                                  </p:stCondLst>
                                  <p:childTnLst>
                                    <p:set>
                                      <p:cBhvr>
                                        <p:cTn id="18" dur="1" fill="hold">
                                          <p:stCondLst>
                                            <p:cond delay="0"/>
                                          </p:stCondLst>
                                        </p:cTn>
                                        <p:tgtEl>
                                          <p:spTgt spid="98307">
                                            <p:txEl>
                                              <p:pRg st="2" end="2"/>
                                            </p:txEl>
                                          </p:spTgt>
                                        </p:tgtEl>
                                        <p:attrNameLst>
                                          <p:attrName>style.visibility</p:attrName>
                                        </p:attrNameLst>
                                      </p:cBhvr>
                                      <p:to>
                                        <p:strVal val="visible"/>
                                      </p:to>
                                    </p:set>
                                    <p:animEffect transition="in" filter="dissolve">
                                      <p:cBhvr>
                                        <p:cTn id="19" dur="500"/>
                                        <p:tgtEl>
                                          <p:spTgt spid="98307">
                                            <p:txEl>
                                              <p:pRg st="2" end="2"/>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nodeType="clickEffect">
                                  <p:stCondLst>
                                    <p:cond delay="0"/>
                                  </p:stCondLst>
                                  <p:childTnLst>
                                    <p:set>
                                      <p:cBhvr>
                                        <p:cTn id="23" dur="1" fill="hold">
                                          <p:stCondLst>
                                            <p:cond delay="0"/>
                                          </p:stCondLst>
                                        </p:cTn>
                                        <p:tgtEl>
                                          <p:spTgt spid="98307">
                                            <p:txEl>
                                              <p:pRg st="3" end="3"/>
                                            </p:txEl>
                                          </p:spTgt>
                                        </p:tgtEl>
                                        <p:attrNameLst>
                                          <p:attrName>style.visibility</p:attrName>
                                        </p:attrNameLst>
                                      </p:cBhvr>
                                      <p:to>
                                        <p:strVal val="visible"/>
                                      </p:to>
                                    </p:set>
                                    <p:animEffect transition="in" filter="dissolve">
                                      <p:cBhvr>
                                        <p:cTn id="24" dur="500"/>
                                        <p:tgtEl>
                                          <p:spTgt spid="98307">
                                            <p:txEl>
                                              <p:pRg st="3" end="3"/>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7" presetClass="entr" presetSubtype="0" fill="hold" nodeType="clickEffect">
                                  <p:stCondLst>
                                    <p:cond delay="0"/>
                                  </p:stCondLst>
                                  <p:iterate type="lt">
                                    <p:tmPct val="50000"/>
                                  </p:iterate>
                                  <p:childTnLst>
                                    <p:set>
                                      <p:cBhvr>
                                        <p:cTn id="28" dur="1" fill="hold">
                                          <p:stCondLst>
                                            <p:cond delay="0"/>
                                          </p:stCondLst>
                                        </p:cTn>
                                        <p:tgtEl>
                                          <p:spTgt spid="98307">
                                            <p:txEl>
                                              <p:pRg st="5" end="5"/>
                                            </p:txEl>
                                          </p:spTgt>
                                        </p:tgtEl>
                                        <p:attrNameLst>
                                          <p:attrName>style.visibility</p:attrName>
                                        </p:attrNameLst>
                                      </p:cBhvr>
                                      <p:to>
                                        <p:strVal val="visible"/>
                                      </p:to>
                                    </p:set>
                                    <p:anim calcmode="discrete" valueType="clr">
                                      <p:cBhvr override="childStyle">
                                        <p:cTn id="29" dur="80"/>
                                        <p:tgtEl>
                                          <p:spTgt spid="98307">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0" dur="80"/>
                                        <p:tgtEl>
                                          <p:spTgt spid="98307">
                                            <p:txEl>
                                              <p:pRg st="5" end="5"/>
                                            </p:txEl>
                                          </p:spTgt>
                                        </p:tgtEl>
                                        <p:attrNameLst>
                                          <p:attrName>fillcolor</p:attrName>
                                        </p:attrNameLst>
                                      </p:cBhvr>
                                      <p:tavLst>
                                        <p:tav tm="0">
                                          <p:val>
                                            <p:clrVal>
                                              <a:schemeClr val="accent2"/>
                                            </p:clrVal>
                                          </p:val>
                                        </p:tav>
                                        <p:tav tm="50000">
                                          <p:val>
                                            <p:clrVal>
                                              <a:schemeClr val="hlink"/>
                                            </p:clrVal>
                                          </p:val>
                                        </p:tav>
                                      </p:tavLst>
                                    </p:anim>
                                    <p:set>
                                      <p:cBhvr>
                                        <p:cTn id="31" dur="80"/>
                                        <p:tgtEl>
                                          <p:spTgt spid="98307">
                                            <p:txEl>
                                              <p:pRg st="5" end="5"/>
                                            </p:txEl>
                                          </p:spTgt>
                                        </p:tgtEl>
                                        <p:attrNameLst>
                                          <p:attrName>fill.type</p:attrName>
                                        </p:attrNameLst>
                                      </p:cBhvr>
                                      <p:to>
                                        <p:strVal val="solid"/>
                                      </p:to>
                                    </p:set>
                                  </p:childTnLst>
                                </p:cTn>
                              </p:par>
                            </p:childTnLst>
                          </p:cTn>
                        </p:par>
                        <p:par>
                          <p:cTn id="32" fill="hold" nodeType="afterGroup">
                            <p:stCondLst>
                              <p:cond delay="640"/>
                            </p:stCondLst>
                            <p:childTnLst>
                              <p:par>
                                <p:cTn id="33" presetID="9" presetClass="entr" presetSubtype="0" fill="hold" nodeType="afterEffect">
                                  <p:stCondLst>
                                    <p:cond delay="0"/>
                                  </p:stCondLst>
                                  <p:childTnLst>
                                    <p:set>
                                      <p:cBhvr>
                                        <p:cTn id="34" dur="1" fill="hold">
                                          <p:stCondLst>
                                            <p:cond delay="0"/>
                                          </p:stCondLst>
                                        </p:cTn>
                                        <p:tgtEl>
                                          <p:spTgt spid="98310"/>
                                        </p:tgtEl>
                                        <p:attrNameLst>
                                          <p:attrName>style.visibility</p:attrName>
                                        </p:attrNameLst>
                                      </p:cBhvr>
                                      <p:to>
                                        <p:strVal val="visible"/>
                                      </p:to>
                                    </p:set>
                                    <p:animEffect transition="in" filter="dissolve">
                                      <p:cBhvr>
                                        <p:cTn id="35" dur="500"/>
                                        <p:tgtEl>
                                          <p:spTgt spid="98310"/>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98308"/>
                                        </p:tgtEl>
                                        <p:attrNameLst>
                                          <p:attrName>style.visibility</p:attrName>
                                        </p:attrNameLst>
                                      </p:cBhvr>
                                      <p:to>
                                        <p:strVal val="visible"/>
                                      </p:to>
                                    </p:set>
                                    <p:animEffect transition="in" filter="dissolve">
                                      <p:cBhvr>
                                        <p:cTn id="40" dur="500"/>
                                        <p:tgtEl>
                                          <p:spTgt spid="98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A695AB36-3149-4A07-9BC6-52CCD3939513}" type="slidenum">
              <a:rPr lang="zh-CN" altLang="en-US" sz="1400">
                <a:latin typeface="Tahoma" panose="020B0604030504040204" pitchFamily="34" charset="0"/>
              </a:rPr>
              <a:pPr/>
              <a:t>55</a:t>
            </a:fld>
            <a:endParaRPr lang="en-US" altLang="zh-CN" sz="1400">
              <a:latin typeface="Tahoma" panose="020B0604030504040204" pitchFamily="34" charset="0"/>
            </a:endParaRPr>
          </a:p>
        </p:txBody>
      </p:sp>
      <p:sp>
        <p:nvSpPr>
          <p:cNvPr id="87043" name="Rectangle 2"/>
          <p:cNvSpPr>
            <a:spLocks noGrp="1" noChangeArrowheads="1"/>
          </p:cNvSpPr>
          <p:nvPr>
            <p:ph type="title"/>
          </p:nvPr>
        </p:nvSpPr>
        <p:spPr>
          <a:xfrm>
            <a:off x="1150938" y="214313"/>
            <a:ext cx="7793037" cy="1157287"/>
          </a:xfrm>
        </p:spPr>
        <p:txBody>
          <a:bodyPr/>
          <a:lstStyle/>
          <a:p>
            <a:pPr eaLnBrk="1" hangingPunct="1"/>
            <a:r>
              <a:rPr lang="en-US" altLang="zh-CN">
                <a:solidFill>
                  <a:srgbClr val="0000FF"/>
                </a:solidFill>
                <a:latin typeface="Comic Sans MS" panose="030F0702030302020204" pitchFamily="66" charset="0"/>
              </a:rPr>
              <a:t>Another numerical example</a:t>
            </a:r>
          </a:p>
        </p:txBody>
      </p:sp>
      <p:sp>
        <p:nvSpPr>
          <p:cNvPr id="129027" name="Rectangle 3"/>
          <p:cNvSpPr>
            <a:spLocks noGrp="1" noChangeArrowheads="1"/>
          </p:cNvSpPr>
          <p:nvPr>
            <p:ph type="body" idx="1"/>
          </p:nvPr>
        </p:nvSpPr>
        <p:spPr>
          <a:xfrm>
            <a:off x="533400" y="1600200"/>
            <a:ext cx="8610600" cy="4648200"/>
          </a:xfrm>
        </p:spPr>
        <p:txBody>
          <a:bodyPr/>
          <a:lstStyle/>
          <a:p>
            <a:pPr eaLnBrk="1" hangingPunct="1"/>
            <a:r>
              <a:rPr lang="en-US" altLang="zh-CN">
                <a:solidFill>
                  <a:srgbClr val="FF0000"/>
                </a:solidFill>
                <a:latin typeface="Comic Sans MS" panose="030F0702030302020204" pitchFamily="66" charset="0"/>
              </a:rPr>
              <a:t>How long does it take to send a file of 640,000 bits from host A to host B over a circuit-switched network?</a:t>
            </a:r>
          </a:p>
          <a:p>
            <a:pPr lvl="1" eaLnBrk="1" hangingPunct="1"/>
            <a:r>
              <a:rPr lang="en-US" altLang="zh-CN">
                <a:solidFill>
                  <a:srgbClr val="0000FF"/>
                </a:solidFill>
                <a:latin typeface="Comic Sans MS" panose="030F0702030302020204" pitchFamily="66" charset="0"/>
              </a:rPr>
              <a:t>All links are 1.536 Mbps</a:t>
            </a:r>
          </a:p>
          <a:p>
            <a:pPr lvl="1" eaLnBrk="1" hangingPunct="1"/>
            <a:r>
              <a:rPr lang="en-US" altLang="zh-CN">
                <a:solidFill>
                  <a:srgbClr val="0000FF"/>
                </a:solidFill>
                <a:latin typeface="Comic Sans MS" panose="030F0702030302020204" pitchFamily="66" charset="0"/>
              </a:rPr>
              <a:t>Each link uses </a:t>
            </a:r>
            <a:r>
              <a:rPr lang="en-US" altLang="zh-CN">
                <a:solidFill>
                  <a:srgbClr val="FF0000"/>
                </a:solidFill>
                <a:latin typeface="Comic Sans MS" panose="030F0702030302020204" pitchFamily="66" charset="0"/>
              </a:rPr>
              <a:t>FDM </a:t>
            </a:r>
            <a:r>
              <a:rPr lang="en-US" altLang="zh-CN">
                <a:solidFill>
                  <a:srgbClr val="0000FF"/>
                </a:solidFill>
                <a:latin typeface="Comic Sans MS" panose="030F0702030302020204" pitchFamily="66" charset="0"/>
              </a:rPr>
              <a:t>with 24 channels/frequencies</a:t>
            </a:r>
          </a:p>
          <a:p>
            <a:pPr lvl="1" eaLnBrk="1" hangingPunct="1"/>
            <a:r>
              <a:rPr lang="en-US" altLang="zh-CN">
                <a:solidFill>
                  <a:srgbClr val="0000FF"/>
                </a:solidFill>
                <a:latin typeface="Comic Sans MS" panose="030F0702030302020204" pitchFamily="66" charset="0"/>
              </a:rPr>
              <a:t>500 msec to establish end-to-end circuit</a:t>
            </a:r>
          </a:p>
          <a:p>
            <a:pPr lvl="1" eaLnBrk="1" hangingPunct="1"/>
            <a:endParaRPr lang="en-US" altLang="zh-CN">
              <a:solidFill>
                <a:srgbClr val="0000FF"/>
              </a:solidFill>
              <a:latin typeface="Comic Sans MS" panose="030F0702030302020204" pitchFamily="66" charset="0"/>
            </a:endParaRPr>
          </a:p>
          <a:p>
            <a:pPr eaLnBrk="1" hangingPunct="1">
              <a:buFont typeface="Wingdings" panose="05000000000000000000" pitchFamily="2" charset="2"/>
              <a:buNone/>
            </a:pPr>
            <a:r>
              <a:rPr lang="en-US" altLang="zh-CN">
                <a:solidFill>
                  <a:schemeClr val="accent2"/>
                </a:solidFill>
                <a:latin typeface="Comic Sans MS" panose="030F0702030302020204" pitchFamily="66" charset="0"/>
              </a:rPr>
              <a:t>Let’s work it out!</a:t>
            </a:r>
          </a:p>
        </p:txBody>
      </p:sp>
      <p:sp>
        <p:nvSpPr>
          <p:cNvPr id="129028" name="Rectangle 4"/>
          <p:cNvSpPr>
            <a:spLocks noChangeArrowheads="1"/>
          </p:cNvSpPr>
          <p:nvPr/>
        </p:nvSpPr>
        <p:spPr bwMode="auto">
          <a:xfrm>
            <a:off x="2997201" y="4391025"/>
            <a:ext cx="6146800" cy="1927225"/>
          </a:xfrm>
          <a:prstGeom prst="rect">
            <a:avLst/>
          </a:prstGeom>
          <a:solidFill>
            <a:srgbClr val="CCFF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dirty="0">
                <a:solidFill>
                  <a:schemeClr val="accent2"/>
                </a:solidFill>
              </a:rPr>
              <a:t>Transmission rate</a:t>
            </a:r>
            <a:r>
              <a:rPr lang="zh-CN" altLang="en-US" dirty="0">
                <a:solidFill>
                  <a:schemeClr val="accent2"/>
                </a:solidFill>
              </a:rPr>
              <a:t>：</a:t>
            </a:r>
            <a:r>
              <a:rPr lang="en-US" altLang="zh-CN" dirty="0">
                <a:solidFill>
                  <a:srgbClr val="FF0000"/>
                </a:solidFill>
              </a:rPr>
              <a:t>1.536Mbps÷24</a:t>
            </a:r>
            <a:r>
              <a:rPr lang="zh-CN" altLang="en-US" dirty="0">
                <a:solidFill>
                  <a:srgbClr val="FF0000"/>
                </a:solidFill>
              </a:rPr>
              <a:t>＝</a:t>
            </a:r>
            <a:r>
              <a:rPr lang="en-US" altLang="zh-CN" dirty="0">
                <a:solidFill>
                  <a:srgbClr val="FF0000"/>
                </a:solidFill>
              </a:rPr>
              <a:t>64Kbps</a:t>
            </a:r>
          </a:p>
          <a:p>
            <a:r>
              <a:rPr lang="en-US" altLang="zh-CN" dirty="0">
                <a:solidFill>
                  <a:schemeClr val="accent2"/>
                </a:solidFill>
              </a:rPr>
              <a:t>Transmission time</a:t>
            </a:r>
            <a:r>
              <a:rPr lang="zh-CN" altLang="en-US" dirty="0">
                <a:solidFill>
                  <a:schemeClr val="accent2"/>
                </a:solidFill>
              </a:rPr>
              <a:t>：</a:t>
            </a:r>
            <a:r>
              <a:rPr lang="en-US" altLang="zh-CN" dirty="0">
                <a:solidFill>
                  <a:schemeClr val="accent2"/>
                </a:solidFill>
              </a:rPr>
              <a:t>640K÷64Kbps=10s</a:t>
            </a:r>
          </a:p>
          <a:p>
            <a:r>
              <a:rPr lang="en-US" altLang="zh-CN" dirty="0">
                <a:solidFill>
                  <a:schemeClr val="accent2"/>
                </a:solidFill>
              </a:rPr>
              <a:t>Creation time</a:t>
            </a:r>
            <a:r>
              <a:rPr lang="zh-CN" altLang="en-US" dirty="0">
                <a:solidFill>
                  <a:schemeClr val="accent2"/>
                </a:solidFill>
              </a:rPr>
              <a:t>：</a:t>
            </a:r>
            <a:r>
              <a:rPr lang="en-US" altLang="zh-CN" dirty="0">
                <a:solidFill>
                  <a:schemeClr val="accent2"/>
                </a:solidFill>
              </a:rPr>
              <a:t>0.5s</a:t>
            </a:r>
          </a:p>
          <a:p>
            <a:r>
              <a:rPr lang="en-US" altLang="zh-CN" dirty="0">
                <a:solidFill>
                  <a:schemeClr val="accent2"/>
                </a:solidFill>
              </a:rPr>
              <a:t>Total=10.5s</a:t>
            </a:r>
          </a:p>
        </p:txBody>
      </p:sp>
      <p:pic>
        <p:nvPicPr>
          <p:cNvPr id="129030" name="Picture 6" descr="anicompute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3929063"/>
            <a:ext cx="1036638"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29030"/>
                                        </p:tgtEl>
                                        <p:attrNameLst>
                                          <p:attrName>style.visibility</p:attrName>
                                        </p:attrNameLst>
                                      </p:cBhvr>
                                      <p:to>
                                        <p:strVal val="visible"/>
                                      </p:to>
                                    </p:set>
                                    <p:animEffect transition="in" filter="dissolve">
                                      <p:cBhvr>
                                        <p:cTn id="7" dur="500"/>
                                        <p:tgtEl>
                                          <p:spTgt spid="1290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9028"/>
                                        </p:tgtEl>
                                        <p:attrNameLst>
                                          <p:attrName>style.visibility</p:attrName>
                                        </p:attrNameLst>
                                      </p:cBhvr>
                                      <p:to>
                                        <p:strVal val="visible"/>
                                      </p:to>
                                    </p:set>
                                    <p:animEffect transition="in" filter="dissolve">
                                      <p:cBhvr>
                                        <p:cTn id="12" dur="500"/>
                                        <p:tgtEl>
                                          <p:spTgt spid="12902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7" presetClass="entr" presetSubtype="0" fill="hold" nodeType="clickEffect">
                                  <p:stCondLst>
                                    <p:cond delay="0"/>
                                  </p:stCondLst>
                                  <p:iterate type="lt">
                                    <p:tmPct val="50000"/>
                                  </p:iterate>
                                  <p:childTnLst>
                                    <p:set>
                                      <p:cBhvr>
                                        <p:cTn id="16" dur="1" fill="hold">
                                          <p:stCondLst>
                                            <p:cond delay="0"/>
                                          </p:stCondLst>
                                        </p:cTn>
                                        <p:tgtEl>
                                          <p:spTgt spid="129027">
                                            <p:txEl>
                                              <p:pRg st="0" end="0"/>
                                            </p:txEl>
                                          </p:spTgt>
                                        </p:tgtEl>
                                        <p:attrNameLst>
                                          <p:attrName>style.visibility</p:attrName>
                                        </p:attrNameLst>
                                      </p:cBhvr>
                                      <p:to>
                                        <p:strVal val="visible"/>
                                      </p:to>
                                    </p:set>
                                    <p:anim calcmode="discrete" valueType="clr">
                                      <p:cBhvr override="childStyle">
                                        <p:cTn id="17" dur="80"/>
                                        <p:tgtEl>
                                          <p:spTgt spid="129027">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8" dur="80"/>
                                        <p:tgtEl>
                                          <p:spTgt spid="129027">
                                            <p:txEl>
                                              <p:pRg st="0" end="0"/>
                                            </p:txEl>
                                          </p:spTgt>
                                        </p:tgtEl>
                                        <p:attrNameLst>
                                          <p:attrName>fillcolor</p:attrName>
                                        </p:attrNameLst>
                                      </p:cBhvr>
                                      <p:tavLst>
                                        <p:tav tm="0">
                                          <p:val>
                                            <p:clrVal>
                                              <a:schemeClr val="accent2"/>
                                            </p:clrVal>
                                          </p:val>
                                        </p:tav>
                                        <p:tav tm="50000">
                                          <p:val>
                                            <p:clrVal>
                                              <a:schemeClr val="hlink"/>
                                            </p:clrVal>
                                          </p:val>
                                        </p:tav>
                                      </p:tavLst>
                                    </p:anim>
                                    <p:set>
                                      <p:cBhvr>
                                        <p:cTn id="19" dur="80"/>
                                        <p:tgtEl>
                                          <p:spTgt spid="129027">
                                            <p:txEl>
                                              <p:pRg st="0" end="0"/>
                                            </p:txEl>
                                          </p:spTgt>
                                        </p:tgtEl>
                                        <p:attrNameLst>
                                          <p:attrName>fill.type</p:attrName>
                                        </p:attrNameLst>
                                      </p:cBhvr>
                                      <p:to>
                                        <p:strVal val="solid"/>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27" presetClass="entr" presetSubtype="0" fill="hold" nodeType="clickEffect">
                                  <p:stCondLst>
                                    <p:cond delay="0"/>
                                  </p:stCondLst>
                                  <p:iterate type="lt">
                                    <p:tmPct val="50000"/>
                                  </p:iterate>
                                  <p:childTnLst>
                                    <p:set>
                                      <p:cBhvr>
                                        <p:cTn id="23" dur="1" fill="hold">
                                          <p:stCondLst>
                                            <p:cond delay="0"/>
                                          </p:stCondLst>
                                        </p:cTn>
                                        <p:tgtEl>
                                          <p:spTgt spid="129027">
                                            <p:txEl>
                                              <p:pRg st="1" end="1"/>
                                            </p:txEl>
                                          </p:spTgt>
                                        </p:tgtEl>
                                        <p:attrNameLst>
                                          <p:attrName>style.visibility</p:attrName>
                                        </p:attrNameLst>
                                      </p:cBhvr>
                                      <p:to>
                                        <p:strVal val="visible"/>
                                      </p:to>
                                    </p:set>
                                    <p:anim calcmode="discrete" valueType="clr">
                                      <p:cBhvr override="childStyle">
                                        <p:cTn id="24" dur="80"/>
                                        <p:tgtEl>
                                          <p:spTgt spid="129027">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5" dur="80"/>
                                        <p:tgtEl>
                                          <p:spTgt spid="129027">
                                            <p:txEl>
                                              <p:pRg st="1" end="1"/>
                                            </p:txEl>
                                          </p:spTgt>
                                        </p:tgtEl>
                                        <p:attrNameLst>
                                          <p:attrName>fillcolor</p:attrName>
                                        </p:attrNameLst>
                                      </p:cBhvr>
                                      <p:tavLst>
                                        <p:tav tm="0">
                                          <p:val>
                                            <p:clrVal>
                                              <a:schemeClr val="accent2"/>
                                            </p:clrVal>
                                          </p:val>
                                        </p:tav>
                                        <p:tav tm="50000">
                                          <p:val>
                                            <p:clrVal>
                                              <a:schemeClr val="hlink"/>
                                            </p:clrVal>
                                          </p:val>
                                        </p:tav>
                                      </p:tavLst>
                                    </p:anim>
                                    <p:set>
                                      <p:cBhvr>
                                        <p:cTn id="26" dur="80"/>
                                        <p:tgtEl>
                                          <p:spTgt spid="129027">
                                            <p:txEl>
                                              <p:pRg st="1" end="1"/>
                                            </p:txEl>
                                          </p:spTgt>
                                        </p:tgtEl>
                                        <p:attrNameLst>
                                          <p:attrName>fill.type</p:attrName>
                                        </p:attrNameLst>
                                      </p:cBhvr>
                                      <p:to>
                                        <p:strVal val="solid"/>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7" presetClass="entr" presetSubtype="0" fill="hold" nodeType="clickEffect">
                                  <p:stCondLst>
                                    <p:cond delay="0"/>
                                  </p:stCondLst>
                                  <p:iterate type="lt">
                                    <p:tmPct val="50000"/>
                                  </p:iterate>
                                  <p:childTnLst>
                                    <p:set>
                                      <p:cBhvr>
                                        <p:cTn id="30" dur="1" fill="hold">
                                          <p:stCondLst>
                                            <p:cond delay="0"/>
                                          </p:stCondLst>
                                        </p:cTn>
                                        <p:tgtEl>
                                          <p:spTgt spid="129027">
                                            <p:txEl>
                                              <p:pRg st="2" end="2"/>
                                            </p:txEl>
                                          </p:spTgt>
                                        </p:tgtEl>
                                        <p:attrNameLst>
                                          <p:attrName>style.visibility</p:attrName>
                                        </p:attrNameLst>
                                      </p:cBhvr>
                                      <p:to>
                                        <p:strVal val="visible"/>
                                      </p:to>
                                    </p:set>
                                    <p:anim calcmode="discrete" valueType="clr">
                                      <p:cBhvr override="childStyle">
                                        <p:cTn id="31" dur="80"/>
                                        <p:tgtEl>
                                          <p:spTgt spid="129027">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2" dur="80"/>
                                        <p:tgtEl>
                                          <p:spTgt spid="129027">
                                            <p:txEl>
                                              <p:pRg st="2" end="2"/>
                                            </p:txEl>
                                          </p:spTgt>
                                        </p:tgtEl>
                                        <p:attrNameLst>
                                          <p:attrName>fillcolor</p:attrName>
                                        </p:attrNameLst>
                                      </p:cBhvr>
                                      <p:tavLst>
                                        <p:tav tm="0">
                                          <p:val>
                                            <p:clrVal>
                                              <a:schemeClr val="accent2"/>
                                            </p:clrVal>
                                          </p:val>
                                        </p:tav>
                                        <p:tav tm="50000">
                                          <p:val>
                                            <p:clrVal>
                                              <a:schemeClr val="hlink"/>
                                            </p:clrVal>
                                          </p:val>
                                        </p:tav>
                                      </p:tavLst>
                                    </p:anim>
                                    <p:set>
                                      <p:cBhvr>
                                        <p:cTn id="33" dur="80"/>
                                        <p:tgtEl>
                                          <p:spTgt spid="129027">
                                            <p:txEl>
                                              <p:pRg st="2" end="2"/>
                                            </p:txEl>
                                          </p:spTgt>
                                        </p:tgtEl>
                                        <p:attrNameLst>
                                          <p:attrName>fill.type</p:attrName>
                                        </p:attrNameLst>
                                      </p:cBhvr>
                                      <p:to>
                                        <p:strVal val="solid"/>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27" presetClass="entr" presetSubtype="0" fill="hold" nodeType="clickEffect">
                                  <p:stCondLst>
                                    <p:cond delay="0"/>
                                  </p:stCondLst>
                                  <p:iterate type="lt">
                                    <p:tmPct val="50000"/>
                                  </p:iterate>
                                  <p:childTnLst>
                                    <p:set>
                                      <p:cBhvr>
                                        <p:cTn id="37" dur="1" fill="hold">
                                          <p:stCondLst>
                                            <p:cond delay="0"/>
                                          </p:stCondLst>
                                        </p:cTn>
                                        <p:tgtEl>
                                          <p:spTgt spid="129027">
                                            <p:txEl>
                                              <p:pRg st="3" end="3"/>
                                            </p:txEl>
                                          </p:spTgt>
                                        </p:tgtEl>
                                        <p:attrNameLst>
                                          <p:attrName>style.visibility</p:attrName>
                                        </p:attrNameLst>
                                      </p:cBhvr>
                                      <p:to>
                                        <p:strVal val="visible"/>
                                      </p:to>
                                    </p:set>
                                    <p:anim calcmode="discrete" valueType="clr">
                                      <p:cBhvr override="childStyle">
                                        <p:cTn id="38" dur="80"/>
                                        <p:tgtEl>
                                          <p:spTgt spid="129027">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9" dur="80"/>
                                        <p:tgtEl>
                                          <p:spTgt spid="129027">
                                            <p:txEl>
                                              <p:pRg st="3" end="3"/>
                                            </p:txEl>
                                          </p:spTgt>
                                        </p:tgtEl>
                                        <p:attrNameLst>
                                          <p:attrName>fillcolor</p:attrName>
                                        </p:attrNameLst>
                                      </p:cBhvr>
                                      <p:tavLst>
                                        <p:tav tm="0">
                                          <p:val>
                                            <p:clrVal>
                                              <a:schemeClr val="accent2"/>
                                            </p:clrVal>
                                          </p:val>
                                        </p:tav>
                                        <p:tav tm="50000">
                                          <p:val>
                                            <p:clrVal>
                                              <a:schemeClr val="hlink"/>
                                            </p:clrVal>
                                          </p:val>
                                        </p:tav>
                                      </p:tavLst>
                                    </p:anim>
                                    <p:set>
                                      <p:cBhvr>
                                        <p:cTn id="40" dur="80"/>
                                        <p:tgtEl>
                                          <p:spTgt spid="129027">
                                            <p:txEl>
                                              <p:pRg st="3" end="3"/>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CFA5B821-F841-46E8-B5F3-135A6287FC7D}" type="slidenum">
              <a:rPr lang="zh-CN" altLang="en-US" sz="1400">
                <a:latin typeface="Tahoma" panose="020B0604030504040204" pitchFamily="34" charset="0"/>
              </a:rPr>
              <a:pPr/>
              <a:t>56</a:t>
            </a:fld>
            <a:endParaRPr lang="en-US" altLang="zh-CN" sz="1400">
              <a:latin typeface="Tahoma" panose="020B0604030504040204" pitchFamily="34" charset="0"/>
            </a:endParaRPr>
          </a:p>
        </p:txBody>
      </p:sp>
      <p:sp>
        <p:nvSpPr>
          <p:cNvPr id="16386" name="Rectangle 2"/>
          <p:cNvSpPr>
            <a:spLocks noGrp="1" noChangeArrowheads="1"/>
          </p:cNvSpPr>
          <p:nvPr>
            <p:ph type="title"/>
          </p:nvPr>
        </p:nvSpPr>
        <p:spPr>
          <a:xfrm>
            <a:off x="293688" y="214313"/>
            <a:ext cx="8650287" cy="1157287"/>
          </a:xfrm>
        </p:spPr>
        <p:txBody>
          <a:bodyPr/>
          <a:lstStyle/>
          <a:p>
            <a:pPr eaLnBrk="1" hangingPunct="1"/>
            <a:r>
              <a:rPr lang="en-US" altLang="zh-CN" sz="4000">
                <a:solidFill>
                  <a:srgbClr val="0000FF"/>
                </a:solidFill>
                <a:latin typeface="Comic Sans MS" panose="030F0702030302020204" pitchFamily="66" charset="0"/>
              </a:rPr>
              <a:t>Network Core</a:t>
            </a:r>
            <a:r>
              <a:rPr lang="en-US" altLang="zh-CN" sz="4000">
                <a:latin typeface="Comic Sans MS" panose="030F0702030302020204" pitchFamily="66" charset="0"/>
              </a:rPr>
              <a:t>: </a:t>
            </a:r>
            <a:r>
              <a:rPr lang="en-US" altLang="zh-CN" sz="4000">
                <a:solidFill>
                  <a:srgbClr val="FF3300"/>
                </a:solidFill>
                <a:latin typeface="Comic Sans MS" panose="030F0702030302020204" pitchFamily="66" charset="0"/>
              </a:rPr>
              <a:t>Packet Switching</a:t>
            </a:r>
            <a:endParaRPr lang="en-US" altLang="zh-CN">
              <a:solidFill>
                <a:srgbClr val="FF3300"/>
              </a:solidFill>
              <a:latin typeface="Comic Sans MS" panose="030F0702030302020204" pitchFamily="66" charset="0"/>
            </a:endParaRPr>
          </a:p>
        </p:txBody>
      </p:sp>
      <p:sp>
        <p:nvSpPr>
          <p:cNvPr id="16387" name="Rectangle 3"/>
          <p:cNvSpPr>
            <a:spLocks noGrp="1" noChangeArrowheads="1"/>
          </p:cNvSpPr>
          <p:nvPr>
            <p:ph type="body" sz="half" idx="1"/>
          </p:nvPr>
        </p:nvSpPr>
        <p:spPr>
          <a:xfrm>
            <a:off x="304800" y="1371600"/>
            <a:ext cx="4572000" cy="3276600"/>
          </a:xfrm>
        </p:spPr>
        <p:txBody>
          <a:bodyPr/>
          <a:lstStyle/>
          <a:p>
            <a:pPr eaLnBrk="1" hangingPunct="1">
              <a:spcBef>
                <a:spcPct val="0"/>
              </a:spcBef>
              <a:buFont typeface="Wingdings" panose="05000000000000000000" pitchFamily="2" charset="2"/>
              <a:buNone/>
            </a:pPr>
            <a:r>
              <a:rPr lang="en-US" altLang="zh-CN">
                <a:solidFill>
                  <a:srgbClr val="FF0000"/>
                </a:solidFill>
                <a:latin typeface="Comic Sans MS" panose="030F0702030302020204" pitchFamily="66" charset="0"/>
              </a:rPr>
              <a:t>each end-end data stream divided into </a:t>
            </a:r>
            <a:r>
              <a:rPr lang="en-US" altLang="zh-CN" i="1">
                <a:solidFill>
                  <a:srgbClr val="FF0000"/>
                </a:solidFill>
                <a:latin typeface="Comic Sans MS" panose="030F0702030302020204" pitchFamily="66" charset="0"/>
              </a:rPr>
              <a:t>packets</a:t>
            </a:r>
            <a:endParaRPr lang="en-US" altLang="zh-CN" sz="2400">
              <a:latin typeface="Comic Sans MS" panose="030F0702030302020204" pitchFamily="66" charset="0"/>
            </a:endParaRPr>
          </a:p>
          <a:p>
            <a:pPr eaLnBrk="1" hangingPunct="1">
              <a:spcBef>
                <a:spcPct val="0"/>
              </a:spcBef>
            </a:pPr>
            <a:r>
              <a:rPr lang="en-US" altLang="zh-CN">
                <a:solidFill>
                  <a:srgbClr val="0000FF"/>
                </a:solidFill>
                <a:latin typeface="Comic Sans MS" panose="030F0702030302020204" pitchFamily="66" charset="0"/>
              </a:rPr>
              <a:t>user A, B packets </a:t>
            </a:r>
            <a:r>
              <a:rPr lang="en-US" altLang="zh-CN" i="1">
                <a:solidFill>
                  <a:srgbClr val="0000FF"/>
                </a:solidFill>
                <a:latin typeface="Comic Sans MS" panose="030F0702030302020204" pitchFamily="66" charset="0"/>
              </a:rPr>
              <a:t>share</a:t>
            </a:r>
            <a:r>
              <a:rPr lang="en-US" altLang="zh-CN">
                <a:solidFill>
                  <a:srgbClr val="0000FF"/>
                </a:solidFill>
                <a:latin typeface="Comic Sans MS" panose="030F0702030302020204" pitchFamily="66" charset="0"/>
              </a:rPr>
              <a:t> network resources</a:t>
            </a:r>
            <a:r>
              <a:rPr lang="en-US" altLang="zh-CN" sz="2400">
                <a:solidFill>
                  <a:srgbClr val="0000FF"/>
                </a:solidFill>
                <a:latin typeface="Comic Sans MS" panose="030F0702030302020204" pitchFamily="66" charset="0"/>
              </a:rPr>
              <a:t> </a:t>
            </a:r>
          </a:p>
          <a:p>
            <a:pPr eaLnBrk="1" hangingPunct="1">
              <a:spcBef>
                <a:spcPct val="0"/>
              </a:spcBef>
            </a:pPr>
            <a:r>
              <a:rPr lang="en-US" altLang="zh-CN">
                <a:solidFill>
                  <a:srgbClr val="0000FF"/>
                </a:solidFill>
                <a:latin typeface="Comic Sans MS" panose="030F0702030302020204" pitchFamily="66" charset="0"/>
              </a:rPr>
              <a:t>each packet uses full link bandwidth </a:t>
            </a:r>
          </a:p>
          <a:p>
            <a:pPr eaLnBrk="1" hangingPunct="1">
              <a:spcBef>
                <a:spcPct val="0"/>
              </a:spcBef>
            </a:pPr>
            <a:r>
              <a:rPr lang="en-US" altLang="zh-CN">
                <a:solidFill>
                  <a:srgbClr val="0000FF"/>
                </a:solidFill>
                <a:latin typeface="Comic Sans MS" panose="030F0702030302020204" pitchFamily="66" charset="0"/>
              </a:rPr>
              <a:t>resources used </a:t>
            </a:r>
            <a:r>
              <a:rPr lang="en-US" altLang="zh-CN" i="1">
                <a:solidFill>
                  <a:srgbClr val="0000FF"/>
                </a:solidFill>
                <a:latin typeface="Comic Sans MS" panose="030F0702030302020204" pitchFamily="66" charset="0"/>
              </a:rPr>
              <a:t>as needed</a:t>
            </a:r>
            <a:r>
              <a:rPr lang="en-US" altLang="zh-CN">
                <a:solidFill>
                  <a:srgbClr val="0000FF"/>
                </a:solidFill>
                <a:latin typeface="Comic Sans MS" panose="030F0702030302020204" pitchFamily="66" charset="0"/>
              </a:rPr>
              <a:t> </a:t>
            </a:r>
          </a:p>
          <a:p>
            <a:pPr eaLnBrk="1" hangingPunct="1">
              <a:spcBef>
                <a:spcPct val="0"/>
              </a:spcBef>
            </a:pPr>
            <a:endParaRPr lang="zh-CN" altLang="en-US" sz="2400">
              <a:solidFill>
                <a:srgbClr val="0000FF"/>
              </a:solidFill>
              <a:latin typeface="Comic Sans MS" panose="030F0702030302020204" pitchFamily="66" charset="0"/>
            </a:endParaRPr>
          </a:p>
        </p:txBody>
      </p:sp>
      <p:sp>
        <p:nvSpPr>
          <p:cNvPr id="16390" name="Rectangle 6"/>
          <p:cNvSpPr>
            <a:spLocks noChangeArrowheads="1"/>
          </p:cNvSpPr>
          <p:nvPr/>
        </p:nvSpPr>
        <p:spPr bwMode="auto">
          <a:xfrm>
            <a:off x="5029200" y="1371600"/>
            <a:ext cx="38862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lang="en-US" altLang="zh-CN" sz="2800" dirty="0">
                <a:solidFill>
                  <a:srgbClr val="FF0000"/>
                </a:solidFill>
                <a:latin typeface="Comic Sans MS" panose="030F0702030302020204" pitchFamily="66" charset="0"/>
              </a:rPr>
              <a:t>resource contention:</a:t>
            </a:r>
            <a:r>
              <a:rPr lang="en-US" altLang="zh-CN" dirty="0">
                <a:latin typeface="Comic Sans MS" panose="030F0702030302020204" pitchFamily="66" charset="0"/>
              </a:rPr>
              <a:t> </a:t>
            </a:r>
          </a:p>
          <a:p>
            <a:pPr eaLnBrk="1" hangingPunct="1">
              <a:buClr>
                <a:schemeClr val="folHlink"/>
              </a:buClr>
              <a:buSzPct val="60000"/>
              <a:buFont typeface="Wingdings" panose="05000000000000000000" pitchFamily="2" charset="2"/>
              <a:buChar char="n"/>
            </a:pPr>
            <a:r>
              <a:rPr lang="en-US" altLang="zh-CN" sz="2800" dirty="0">
                <a:solidFill>
                  <a:srgbClr val="0000FF"/>
                </a:solidFill>
                <a:latin typeface="Comic Sans MS" panose="030F0702030302020204" pitchFamily="66" charset="0"/>
              </a:rPr>
              <a:t>aggregate resource demand can exceed amount available</a:t>
            </a:r>
          </a:p>
          <a:p>
            <a:pPr eaLnBrk="1" hangingPunct="1">
              <a:buClr>
                <a:schemeClr val="folHlink"/>
              </a:buClr>
              <a:buSzPct val="60000"/>
              <a:buFont typeface="Wingdings" panose="05000000000000000000" pitchFamily="2" charset="2"/>
              <a:buChar char="n"/>
            </a:pPr>
            <a:r>
              <a:rPr lang="en-US" altLang="zh-CN" sz="2800" dirty="0">
                <a:solidFill>
                  <a:srgbClr val="0000FF"/>
                </a:solidFill>
                <a:latin typeface="Comic Sans MS" panose="030F0702030302020204" pitchFamily="66" charset="0"/>
              </a:rPr>
              <a:t>congestion: packets queue, wait for link use</a:t>
            </a:r>
          </a:p>
          <a:p>
            <a:pPr eaLnBrk="1" hangingPunct="1">
              <a:buClr>
                <a:schemeClr val="folHlink"/>
              </a:buClr>
              <a:buSzPct val="60000"/>
              <a:buFont typeface="Wingdings" panose="05000000000000000000" pitchFamily="2" charset="2"/>
              <a:buChar char="n"/>
            </a:pPr>
            <a:r>
              <a:rPr lang="en-US" altLang="zh-CN" sz="2800" dirty="0">
                <a:solidFill>
                  <a:srgbClr val="0000FF"/>
                </a:solidFill>
                <a:latin typeface="Comic Sans MS" panose="030F0702030302020204" pitchFamily="66" charset="0"/>
              </a:rPr>
              <a:t>store and forward: packets move one hop at a time</a:t>
            </a:r>
          </a:p>
          <a:p>
            <a:pPr lvl="1" eaLnBrk="1" hangingPunct="1">
              <a:buClr>
                <a:schemeClr val="hlink"/>
              </a:buClr>
              <a:buSzPct val="55000"/>
              <a:buFont typeface="Wingdings" panose="05000000000000000000" pitchFamily="2" charset="2"/>
              <a:buChar char="n"/>
            </a:pPr>
            <a:r>
              <a:rPr lang="en-US" altLang="zh-CN" sz="2000" dirty="0">
                <a:solidFill>
                  <a:srgbClr val="0000FF"/>
                </a:solidFill>
                <a:latin typeface="Comic Sans MS" panose="030F0702030302020204" pitchFamily="66" charset="0"/>
              </a:rPr>
              <a:t>Node receives complete packet before forwarding</a:t>
            </a:r>
          </a:p>
        </p:txBody>
      </p:sp>
      <p:sp>
        <p:nvSpPr>
          <p:cNvPr id="16391" name="Rectangle 7"/>
          <p:cNvSpPr>
            <a:spLocks noChangeArrowheads="1"/>
          </p:cNvSpPr>
          <p:nvPr/>
        </p:nvSpPr>
        <p:spPr bwMode="auto">
          <a:xfrm>
            <a:off x="533400" y="4876800"/>
            <a:ext cx="40386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buClr>
                <a:schemeClr val="folHlink"/>
              </a:buClr>
              <a:buSzPct val="60000"/>
              <a:buFont typeface="Wingdings" panose="05000000000000000000" pitchFamily="2" charset="2"/>
              <a:buNone/>
            </a:pPr>
            <a:r>
              <a:rPr lang="en-US" altLang="zh-CN">
                <a:solidFill>
                  <a:srgbClr val="0000FF"/>
                </a:solidFill>
                <a:latin typeface="Tahoma" panose="020B0604030504040204" pitchFamily="34" charset="0"/>
              </a:rPr>
              <a:t>Bandwidth division into </a:t>
            </a:r>
            <a:r>
              <a:rPr lang="en-US" altLang="zh-CN">
                <a:solidFill>
                  <a:srgbClr val="0000FF"/>
                </a:solidFill>
                <a:latin typeface="Comic Sans MS" panose="030F0702030302020204" pitchFamily="66" charset="0"/>
              </a:rPr>
              <a:t>“</a:t>
            </a:r>
            <a:r>
              <a:rPr lang="en-US" altLang="zh-CN">
                <a:solidFill>
                  <a:srgbClr val="0000FF"/>
                </a:solidFill>
                <a:latin typeface="Tahoma" panose="020B0604030504040204" pitchFamily="34" charset="0"/>
              </a:rPr>
              <a:t>pieces</a:t>
            </a:r>
            <a:r>
              <a:rPr lang="en-US" altLang="zh-CN">
                <a:solidFill>
                  <a:srgbClr val="0000FF"/>
                </a:solidFill>
                <a:latin typeface="Comic Sans MS" panose="030F0702030302020204" pitchFamily="66" charset="0"/>
              </a:rPr>
              <a:t>”</a:t>
            </a:r>
            <a:endParaRPr lang="en-US" altLang="zh-CN">
              <a:solidFill>
                <a:srgbClr val="0000FF"/>
              </a:solidFill>
              <a:latin typeface="Tahoma" panose="020B0604030504040204" pitchFamily="34" charset="0"/>
            </a:endParaRPr>
          </a:p>
          <a:p>
            <a:pPr algn="ctr" eaLnBrk="1" hangingPunct="1">
              <a:spcBef>
                <a:spcPct val="20000"/>
              </a:spcBef>
              <a:buClr>
                <a:schemeClr val="folHlink"/>
              </a:buClr>
              <a:buSzPct val="60000"/>
              <a:buFont typeface="Wingdings" panose="05000000000000000000" pitchFamily="2" charset="2"/>
              <a:buNone/>
            </a:pPr>
            <a:r>
              <a:rPr lang="en-US" altLang="zh-CN">
                <a:solidFill>
                  <a:srgbClr val="0000FF"/>
                </a:solidFill>
                <a:latin typeface="Tahoma" panose="020B0604030504040204" pitchFamily="34" charset="0"/>
              </a:rPr>
              <a:t>Dedicated allocation</a:t>
            </a:r>
          </a:p>
          <a:p>
            <a:pPr algn="ctr" eaLnBrk="1" hangingPunct="1">
              <a:spcBef>
                <a:spcPct val="20000"/>
              </a:spcBef>
              <a:buClr>
                <a:schemeClr val="folHlink"/>
              </a:buClr>
              <a:buSzPct val="60000"/>
              <a:buFont typeface="Wingdings" panose="05000000000000000000" pitchFamily="2" charset="2"/>
              <a:buNone/>
            </a:pPr>
            <a:r>
              <a:rPr lang="en-US" altLang="zh-CN">
                <a:solidFill>
                  <a:srgbClr val="0000FF"/>
                </a:solidFill>
                <a:latin typeface="Tahoma" panose="020B0604030504040204" pitchFamily="34" charset="0"/>
              </a:rPr>
              <a:t>Resource reservation</a:t>
            </a:r>
          </a:p>
        </p:txBody>
      </p:sp>
      <p:grpSp>
        <p:nvGrpSpPr>
          <p:cNvPr id="2" name="Group 11"/>
          <p:cNvGrpSpPr>
            <a:grpSpLocks/>
          </p:cNvGrpSpPr>
          <p:nvPr/>
        </p:nvGrpSpPr>
        <p:grpSpPr bwMode="auto">
          <a:xfrm>
            <a:off x="1219200" y="4419600"/>
            <a:ext cx="2362200" cy="2209800"/>
            <a:chOff x="768" y="2784"/>
            <a:chExt cx="1488" cy="1392"/>
          </a:xfrm>
        </p:grpSpPr>
        <p:sp>
          <p:nvSpPr>
            <p:cNvPr id="88072" name="Oval 8"/>
            <p:cNvSpPr>
              <a:spLocks noChangeArrowheads="1"/>
            </p:cNvSpPr>
            <p:nvPr/>
          </p:nvSpPr>
          <p:spPr bwMode="auto">
            <a:xfrm>
              <a:off x="768" y="2784"/>
              <a:ext cx="1488" cy="1392"/>
            </a:xfrm>
            <a:prstGeom prst="ellipse">
              <a:avLst/>
            </a:prstGeom>
            <a:noFill/>
            <a:ln w="762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8073" name="Line 9"/>
            <p:cNvSpPr>
              <a:spLocks noChangeShapeType="1"/>
            </p:cNvSpPr>
            <p:nvPr/>
          </p:nvSpPr>
          <p:spPr bwMode="auto">
            <a:xfrm>
              <a:off x="1056" y="2928"/>
              <a:ext cx="960" cy="1056"/>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6386"/>
                                        </p:tgtEl>
                                        <p:attrNameLst>
                                          <p:attrName>style.visibility</p:attrName>
                                        </p:attrNameLst>
                                      </p:cBhvr>
                                      <p:to>
                                        <p:strVal val="visible"/>
                                      </p:to>
                                    </p:set>
                                    <p:anim calcmode="discrete" valueType="clr">
                                      <p:cBhvr override="childStyle">
                                        <p:cTn id="7" dur="80"/>
                                        <p:tgtEl>
                                          <p:spTgt spid="1638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6386"/>
                                        </p:tgtEl>
                                        <p:attrNameLst>
                                          <p:attrName>fillcolor</p:attrName>
                                        </p:attrNameLst>
                                      </p:cBhvr>
                                      <p:tavLst>
                                        <p:tav tm="0">
                                          <p:val>
                                            <p:clrVal>
                                              <a:schemeClr val="accent2"/>
                                            </p:clrVal>
                                          </p:val>
                                        </p:tav>
                                        <p:tav tm="50000">
                                          <p:val>
                                            <p:clrVal>
                                              <a:schemeClr val="hlink"/>
                                            </p:clrVal>
                                          </p:val>
                                        </p:tav>
                                      </p:tavLst>
                                    </p:anim>
                                    <p:set>
                                      <p:cBhvr>
                                        <p:cTn id="9" dur="80"/>
                                        <p:tgtEl>
                                          <p:spTgt spid="16386"/>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16387">
                                            <p:txEl>
                                              <p:pRg st="0" end="0"/>
                                            </p:txEl>
                                          </p:spTgt>
                                        </p:tgtEl>
                                        <p:attrNameLst>
                                          <p:attrName>style.visibility</p:attrName>
                                        </p:attrNameLst>
                                      </p:cBhvr>
                                      <p:to>
                                        <p:strVal val="visible"/>
                                      </p:to>
                                    </p:set>
                                    <p:anim calcmode="discrete" valueType="clr">
                                      <p:cBhvr override="childStyle">
                                        <p:cTn id="14" dur="80"/>
                                        <p:tgtEl>
                                          <p:spTgt spid="16387">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16387">
                                            <p:txEl>
                                              <p:pRg st="0" end="0"/>
                                            </p:txEl>
                                          </p:spTgt>
                                        </p:tgtEl>
                                        <p:attrNameLst>
                                          <p:attrName>fillcolor</p:attrName>
                                        </p:attrNameLst>
                                      </p:cBhvr>
                                      <p:tavLst>
                                        <p:tav tm="0">
                                          <p:val>
                                            <p:clrVal>
                                              <a:schemeClr val="accent2"/>
                                            </p:clrVal>
                                          </p:val>
                                        </p:tav>
                                        <p:tav tm="50000">
                                          <p:val>
                                            <p:clrVal>
                                              <a:schemeClr val="hlink"/>
                                            </p:clrVal>
                                          </p:val>
                                        </p:tav>
                                      </p:tavLst>
                                    </p:anim>
                                    <p:set>
                                      <p:cBhvr>
                                        <p:cTn id="16" dur="80"/>
                                        <p:tgtEl>
                                          <p:spTgt spid="16387">
                                            <p:txEl>
                                              <p:pRg st="0" end="0"/>
                                            </p:txEl>
                                          </p:spTgt>
                                        </p:tgtEl>
                                        <p:attrNameLst>
                                          <p:attrName>fill.type</p:attrName>
                                        </p:attrNameLst>
                                      </p:cBhvr>
                                      <p:to>
                                        <p:strVal val="solid"/>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7" presetClass="entr" presetSubtype="0" fill="hold" nodeType="clickEffect">
                                  <p:stCondLst>
                                    <p:cond delay="0"/>
                                  </p:stCondLst>
                                  <p:iterate type="lt">
                                    <p:tmPct val="50000"/>
                                  </p:iterate>
                                  <p:childTnLst>
                                    <p:set>
                                      <p:cBhvr>
                                        <p:cTn id="20" dur="1" fill="hold">
                                          <p:stCondLst>
                                            <p:cond delay="0"/>
                                          </p:stCondLst>
                                        </p:cTn>
                                        <p:tgtEl>
                                          <p:spTgt spid="16387">
                                            <p:txEl>
                                              <p:pRg st="1" end="1"/>
                                            </p:txEl>
                                          </p:spTgt>
                                        </p:tgtEl>
                                        <p:attrNameLst>
                                          <p:attrName>style.visibility</p:attrName>
                                        </p:attrNameLst>
                                      </p:cBhvr>
                                      <p:to>
                                        <p:strVal val="visible"/>
                                      </p:to>
                                    </p:set>
                                    <p:anim calcmode="discrete" valueType="clr">
                                      <p:cBhvr override="childStyle">
                                        <p:cTn id="21" dur="80"/>
                                        <p:tgtEl>
                                          <p:spTgt spid="16387">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16387">
                                            <p:txEl>
                                              <p:pRg st="1" end="1"/>
                                            </p:txEl>
                                          </p:spTgt>
                                        </p:tgtEl>
                                        <p:attrNameLst>
                                          <p:attrName>fillcolor</p:attrName>
                                        </p:attrNameLst>
                                      </p:cBhvr>
                                      <p:tavLst>
                                        <p:tav tm="0">
                                          <p:val>
                                            <p:clrVal>
                                              <a:schemeClr val="accent2"/>
                                            </p:clrVal>
                                          </p:val>
                                        </p:tav>
                                        <p:tav tm="50000">
                                          <p:val>
                                            <p:clrVal>
                                              <a:schemeClr val="hlink"/>
                                            </p:clrVal>
                                          </p:val>
                                        </p:tav>
                                      </p:tavLst>
                                    </p:anim>
                                    <p:set>
                                      <p:cBhvr>
                                        <p:cTn id="23" dur="80"/>
                                        <p:tgtEl>
                                          <p:spTgt spid="16387">
                                            <p:txEl>
                                              <p:pRg st="1" end="1"/>
                                            </p:txEl>
                                          </p:spTgt>
                                        </p:tgtEl>
                                        <p:attrNameLst>
                                          <p:attrName>fill.type</p:attrName>
                                        </p:attrNameLst>
                                      </p:cBhvr>
                                      <p:to>
                                        <p:strVal val="solid"/>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7" presetClass="entr" presetSubtype="0" fill="hold" nodeType="clickEffect">
                                  <p:stCondLst>
                                    <p:cond delay="0"/>
                                  </p:stCondLst>
                                  <p:iterate type="lt">
                                    <p:tmPct val="50000"/>
                                  </p:iterate>
                                  <p:childTnLst>
                                    <p:set>
                                      <p:cBhvr>
                                        <p:cTn id="27" dur="1" fill="hold">
                                          <p:stCondLst>
                                            <p:cond delay="0"/>
                                          </p:stCondLst>
                                        </p:cTn>
                                        <p:tgtEl>
                                          <p:spTgt spid="16387">
                                            <p:txEl>
                                              <p:pRg st="2" end="2"/>
                                            </p:txEl>
                                          </p:spTgt>
                                        </p:tgtEl>
                                        <p:attrNameLst>
                                          <p:attrName>style.visibility</p:attrName>
                                        </p:attrNameLst>
                                      </p:cBhvr>
                                      <p:to>
                                        <p:strVal val="visible"/>
                                      </p:to>
                                    </p:set>
                                    <p:anim calcmode="discrete" valueType="clr">
                                      <p:cBhvr override="childStyle">
                                        <p:cTn id="28" dur="80"/>
                                        <p:tgtEl>
                                          <p:spTgt spid="16387">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9" dur="80"/>
                                        <p:tgtEl>
                                          <p:spTgt spid="16387">
                                            <p:txEl>
                                              <p:pRg st="2" end="2"/>
                                            </p:txEl>
                                          </p:spTgt>
                                        </p:tgtEl>
                                        <p:attrNameLst>
                                          <p:attrName>fillcolor</p:attrName>
                                        </p:attrNameLst>
                                      </p:cBhvr>
                                      <p:tavLst>
                                        <p:tav tm="0">
                                          <p:val>
                                            <p:clrVal>
                                              <a:schemeClr val="accent2"/>
                                            </p:clrVal>
                                          </p:val>
                                        </p:tav>
                                        <p:tav tm="50000">
                                          <p:val>
                                            <p:clrVal>
                                              <a:schemeClr val="hlink"/>
                                            </p:clrVal>
                                          </p:val>
                                        </p:tav>
                                      </p:tavLst>
                                    </p:anim>
                                    <p:set>
                                      <p:cBhvr>
                                        <p:cTn id="30" dur="80"/>
                                        <p:tgtEl>
                                          <p:spTgt spid="16387">
                                            <p:txEl>
                                              <p:pRg st="2" end="2"/>
                                            </p:txEl>
                                          </p:spTgt>
                                        </p:tgtEl>
                                        <p:attrNameLst>
                                          <p:attrName>fill.type</p:attrName>
                                        </p:attrNameLst>
                                      </p:cBhvr>
                                      <p:to>
                                        <p:strVal val="solid"/>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7" presetClass="entr" presetSubtype="0" fill="hold" nodeType="clickEffect">
                                  <p:stCondLst>
                                    <p:cond delay="0"/>
                                  </p:stCondLst>
                                  <p:iterate type="lt">
                                    <p:tmPct val="50000"/>
                                  </p:iterate>
                                  <p:childTnLst>
                                    <p:set>
                                      <p:cBhvr>
                                        <p:cTn id="34" dur="1" fill="hold">
                                          <p:stCondLst>
                                            <p:cond delay="0"/>
                                          </p:stCondLst>
                                        </p:cTn>
                                        <p:tgtEl>
                                          <p:spTgt spid="16387">
                                            <p:txEl>
                                              <p:pRg st="3" end="3"/>
                                            </p:txEl>
                                          </p:spTgt>
                                        </p:tgtEl>
                                        <p:attrNameLst>
                                          <p:attrName>style.visibility</p:attrName>
                                        </p:attrNameLst>
                                      </p:cBhvr>
                                      <p:to>
                                        <p:strVal val="visible"/>
                                      </p:to>
                                    </p:set>
                                    <p:anim calcmode="discrete" valueType="clr">
                                      <p:cBhvr override="childStyle">
                                        <p:cTn id="35" dur="80"/>
                                        <p:tgtEl>
                                          <p:spTgt spid="16387">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6" dur="80"/>
                                        <p:tgtEl>
                                          <p:spTgt spid="16387">
                                            <p:txEl>
                                              <p:pRg st="3" end="3"/>
                                            </p:txEl>
                                          </p:spTgt>
                                        </p:tgtEl>
                                        <p:attrNameLst>
                                          <p:attrName>fillcolor</p:attrName>
                                        </p:attrNameLst>
                                      </p:cBhvr>
                                      <p:tavLst>
                                        <p:tav tm="0">
                                          <p:val>
                                            <p:clrVal>
                                              <a:schemeClr val="accent2"/>
                                            </p:clrVal>
                                          </p:val>
                                        </p:tav>
                                        <p:tav tm="50000">
                                          <p:val>
                                            <p:clrVal>
                                              <a:schemeClr val="hlink"/>
                                            </p:clrVal>
                                          </p:val>
                                        </p:tav>
                                      </p:tavLst>
                                    </p:anim>
                                    <p:set>
                                      <p:cBhvr>
                                        <p:cTn id="37" dur="80"/>
                                        <p:tgtEl>
                                          <p:spTgt spid="16387">
                                            <p:txEl>
                                              <p:pRg st="3" end="3"/>
                                            </p:txEl>
                                          </p:spTgt>
                                        </p:tgtEl>
                                        <p:attrNameLst>
                                          <p:attrName>fill.type</p:attrName>
                                        </p:attrNameLst>
                                      </p:cBhvr>
                                      <p:to>
                                        <p:strVal val="solid"/>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27" presetClass="entr" presetSubtype="0" fill="hold" nodeType="clickEffect">
                                  <p:stCondLst>
                                    <p:cond delay="0"/>
                                  </p:stCondLst>
                                  <p:iterate type="lt">
                                    <p:tmPct val="50000"/>
                                  </p:iterate>
                                  <p:childTnLst>
                                    <p:set>
                                      <p:cBhvr>
                                        <p:cTn id="41" dur="1" fill="hold">
                                          <p:stCondLst>
                                            <p:cond delay="0"/>
                                          </p:stCondLst>
                                        </p:cTn>
                                        <p:tgtEl>
                                          <p:spTgt spid="16391">
                                            <p:txEl>
                                              <p:pRg st="0" end="0"/>
                                            </p:txEl>
                                          </p:spTgt>
                                        </p:tgtEl>
                                        <p:attrNameLst>
                                          <p:attrName>style.visibility</p:attrName>
                                        </p:attrNameLst>
                                      </p:cBhvr>
                                      <p:to>
                                        <p:strVal val="visible"/>
                                      </p:to>
                                    </p:set>
                                    <p:anim calcmode="discrete" valueType="clr">
                                      <p:cBhvr override="childStyle">
                                        <p:cTn id="42" dur="80"/>
                                        <p:tgtEl>
                                          <p:spTgt spid="16391">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3" dur="80"/>
                                        <p:tgtEl>
                                          <p:spTgt spid="16391">
                                            <p:txEl>
                                              <p:pRg st="0" end="0"/>
                                            </p:txEl>
                                          </p:spTgt>
                                        </p:tgtEl>
                                        <p:attrNameLst>
                                          <p:attrName>fillcolor</p:attrName>
                                        </p:attrNameLst>
                                      </p:cBhvr>
                                      <p:tavLst>
                                        <p:tav tm="0">
                                          <p:val>
                                            <p:clrVal>
                                              <a:schemeClr val="accent2"/>
                                            </p:clrVal>
                                          </p:val>
                                        </p:tav>
                                        <p:tav tm="50000">
                                          <p:val>
                                            <p:clrVal>
                                              <a:schemeClr val="hlink"/>
                                            </p:clrVal>
                                          </p:val>
                                        </p:tav>
                                      </p:tavLst>
                                    </p:anim>
                                    <p:set>
                                      <p:cBhvr>
                                        <p:cTn id="44" dur="80"/>
                                        <p:tgtEl>
                                          <p:spTgt spid="16391">
                                            <p:txEl>
                                              <p:pRg st="0" end="0"/>
                                            </p:txEl>
                                          </p:spTgt>
                                        </p:tgtEl>
                                        <p:attrNameLst>
                                          <p:attrName>fill.type</p:attrName>
                                        </p:attrNameLst>
                                      </p:cBhvr>
                                      <p:to>
                                        <p:strVal val="solid"/>
                                      </p:to>
                                    </p:set>
                                  </p:childTnLst>
                                </p:cTn>
                              </p:par>
                              <p:par>
                                <p:cTn id="45" presetID="27" presetClass="entr" presetSubtype="0" fill="hold" nodeType="withEffect">
                                  <p:stCondLst>
                                    <p:cond delay="0"/>
                                  </p:stCondLst>
                                  <p:iterate type="lt">
                                    <p:tmPct val="50000"/>
                                  </p:iterate>
                                  <p:childTnLst>
                                    <p:set>
                                      <p:cBhvr>
                                        <p:cTn id="46" dur="1" fill="hold">
                                          <p:stCondLst>
                                            <p:cond delay="0"/>
                                          </p:stCondLst>
                                        </p:cTn>
                                        <p:tgtEl>
                                          <p:spTgt spid="16391">
                                            <p:txEl>
                                              <p:pRg st="1" end="1"/>
                                            </p:txEl>
                                          </p:spTgt>
                                        </p:tgtEl>
                                        <p:attrNameLst>
                                          <p:attrName>style.visibility</p:attrName>
                                        </p:attrNameLst>
                                      </p:cBhvr>
                                      <p:to>
                                        <p:strVal val="visible"/>
                                      </p:to>
                                    </p:set>
                                    <p:anim calcmode="discrete" valueType="clr">
                                      <p:cBhvr override="childStyle">
                                        <p:cTn id="47" dur="80"/>
                                        <p:tgtEl>
                                          <p:spTgt spid="16391">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8" dur="80"/>
                                        <p:tgtEl>
                                          <p:spTgt spid="16391">
                                            <p:txEl>
                                              <p:pRg st="1" end="1"/>
                                            </p:txEl>
                                          </p:spTgt>
                                        </p:tgtEl>
                                        <p:attrNameLst>
                                          <p:attrName>fillcolor</p:attrName>
                                        </p:attrNameLst>
                                      </p:cBhvr>
                                      <p:tavLst>
                                        <p:tav tm="0">
                                          <p:val>
                                            <p:clrVal>
                                              <a:schemeClr val="accent2"/>
                                            </p:clrVal>
                                          </p:val>
                                        </p:tav>
                                        <p:tav tm="50000">
                                          <p:val>
                                            <p:clrVal>
                                              <a:schemeClr val="hlink"/>
                                            </p:clrVal>
                                          </p:val>
                                        </p:tav>
                                      </p:tavLst>
                                    </p:anim>
                                    <p:set>
                                      <p:cBhvr>
                                        <p:cTn id="49" dur="80"/>
                                        <p:tgtEl>
                                          <p:spTgt spid="16391">
                                            <p:txEl>
                                              <p:pRg st="1" end="1"/>
                                            </p:txEl>
                                          </p:spTgt>
                                        </p:tgtEl>
                                        <p:attrNameLst>
                                          <p:attrName>fill.type</p:attrName>
                                        </p:attrNameLst>
                                      </p:cBhvr>
                                      <p:to>
                                        <p:strVal val="solid"/>
                                      </p:to>
                                    </p:set>
                                  </p:childTnLst>
                                </p:cTn>
                              </p:par>
                              <p:par>
                                <p:cTn id="50" presetID="27" presetClass="entr" presetSubtype="0" fill="hold" nodeType="withEffect">
                                  <p:stCondLst>
                                    <p:cond delay="0"/>
                                  </p:stCondLst>
                                  <p:iterate type="lt">
                                    <p:tmPct val="50000"/>
                                  </p:iterate>
                                  <p:childTnLst>
                                    <p:set>
                                      <p:cBhvr>
                                        <p:cTn id="51" dur="1" fill="hold">
                                          <p:stCondLst>
                                            <p:cond delay="0"/>
                                          </p:stCondLst>
                                        </p:cTn>
                                        <p:tgtEl>
                                          <p:spTgt spid="16391">
                                            <p:txEl>
                                              <p:pRg st="2" end="2"/>
                                            </p:txEl>
                                          </p:spTgt>
                                        </p:tgtEl>
                                        <p:attrNameLst>
                                          <p:attrName>style.visibility</p:attrName>
                                        </p:attrNameLst>
                                      </p:cBhvr>
                                      <p:to>
                                        <p:strVal val="visible"/>
                                      </p:to>
                                    </p:set>
                                    <p:anim calcmode="discrete" valueType="clr">
                                      <p:cBhvr override="childStyle">
                                        <p:cTn id="52" dur="80"/>
                                        <p:tgtEl>
                                          <p:spTgt spid="16391">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53" dur="80"/>
                                        <p:tgtEl>
                                          <p:spTgt spid="16391">
                                            <p:txEl>
                                              <p:pRg st="2" end="2"/>
                                            </p:txEl>
                                          </p:spTgt>
                                        </p:tgtEl>
                                        <p:attrNameLst>
                                          <p:attrName>fillcolor</p:attrName>
                                        </p:attrNameLst>
                                      </p:cBhvr>
                                      <p:tavLst>
                                        <p:tav tm="0">
                                          <p:val>
                                            <p:clrVal>
                                              <a:schemeClr val="accent2"/>
                                            </p:clrVal>
                                          </p:val>
                                        </p:tav>
                                        <p:tav tm="50000">
                                          <p:val>
                                            <p:clrVal>
                                              <a:schemeClr val="hlink"/>
                                            </p:clrVal>
                                          </p:val>
                                        </p:tav>
                                      </p:tavLst>
                                    </p:anim>
                                    <p:set>
                                      <p:cBhvr>
                                        <p:cTn id="54" dur="80"/>
                                        <p:tgtEl>
                                          <p:spTgt spid="16391">
                                            <p:txEl>
                                              <p:pRg st="2" end="2"/>
                                            </p:txEl>
                                          </p:spTgt>
                                        </p:tgtEl>
                                        <p:attrNameLst>
                                          <p:attrName>fill.type</p:attrName>
                                        </p:attrNameLst>
                                      </p:cBhvr>
                                      <p:to>
                                        <p:strVal val="solid"/>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9" presetClass="entr" presetSubtype="0" fill="hold" nodeType="click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dissolve">
                                      <p:cBhvr>
                                        <p:cTn id="59" dur="500"/>
                                        <p:tgtEl>
                                          <p:spTgt spid="2"/>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9" presetClass="entr" presetSubtype="0" fill="hold" nodeType="clickEffect">
                                  <p:stCondLst>
                                    <p:cond delay="0"/>
                                  </p:stCondLst>
                                  <p:childTnLst>
                                    <p:set>
                                      <p:cBhvr>
                                        <p:cTn id="63" dur="1" fill="hold">
                                          <p:stCondLst>
                                            <p:cond delay="0"/>
                                          </p:stCondLst>
                                        </p:cTn>
                                        <p:tgtEl>
                                          <p:spTgt spid="16390">
                                            <p:txEl>
                                              <p:pRg st="0" end="0"/>
                                            </p:txEl>
                                          </p:spTgt>
                                        </p:tgtEl>
                                        <p:attrNameLst>
                                          <p:attrName>style.visibility</p:attrName>
                                        </p:attrNameLst>
                                      </p:cBhvr>
                                      <p:to>
                                        <p:strVal val="visible"/>
                                      </p:to>
                                    </p:set>
                                    <p:animEffect transition="in" filter="dissolve">
                                      <p:cBhvr>
                                        <p:cTn id="64" dur="500"/>
                                        <p:tgtEl>
                                          <p:spTgt spid="16390">
                                            <p:txEl>
                                              <p:pRg st="0" end="0"/>
                                            </p:txEl>
                                          </p:spTgt>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9" presetClass="entr" presetSubtype="0" fill="hold" nodeType="clickEffect">
                                  <p:stCondLst>
                                    <p:cond delay="0"/>
                                  </p:stCondLst>
                                  <p:childTnLst>
                                    <p:set>
                                      <p:cBhvr>
                                        <p:cTn id="68" dur="1" fill="hold">
                                          <p:stCondLst>
                                            <p:cond delay="0"/>
                                          </p:stCondLst>
                                        </p:cTn>
                                        <p:tgtEl>
                                          <p:spTgt spid="16390">
                                            <p:txEl>
                                              <p:pRg st="1" end="1"/>
                                            </p:txEl>
                                          </p:spTgt>
                                        </p:tgtEl>
                                        <p:attrNameLst>
                                          <p:attrName>style.visibility</p:attrName>
                                        </p:attrNameLst>
                                      </p:cBhvr>
                                      <p:to>
                                        <p:strVal val="visible"/>
                                      </p:to>
                                    </p:set>
                                    <p:animEffect transition="in" filter="dissolve">
                                      <p:cBhvr>
                                        <p:cTn id="69" dur="500"/>
                                        <p:tgtEl>
                                          <p:spTgt spid="16390">
                                            <p:txEl>
                                              <p:pRg st="1" end="1"/>
                                            </p:txEl>
                                          </p:spTgt>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7" presetClass="entr" presetSubtype="0" fill="hold" nodeType="clickEffect">
                                  <p:stCondLst>
                                    <p:cond delay="0"/>
                                  </p:stCondLst>
                                  <p:iterate type="lt">
                                    <p:tmPct val="50000"/>
                                  </p:iterate>
                                  <p:childTnLst>
                                    <p:set>
                                      <p:cBhvr>
                                        <p:cTn id="73" dur="1" fill="hold">
                                          <p:stCondLst>
                                            <p:cond delay="0"/>
                                          </p:stCondLst>
                                        </p:cTn>
                                        <p:tgtEl>
                                          <p:spTgt spid="16390">
                                            <p:txEl>
                                              <p:pRg st="2" end="2"/>
                                            </p:txEl>
                                          </p:spTgt>
                                        </p:tgtEl>
                                        <p:attrNameLst>
                                          <p:attrName>style.visibility</p:attrName>
                                        </p:attrNameLst>
                                      </p:cBhvr>
                                      <p:to>
                                        <p:strVal val="visible"/>
                                      </p:to>
                                    </p:set>
                                    <p:anim calcmode="discrete" valueType="clr">
                                      <p:cBhvr override="childStyle">
                                        <p:cTn id="74" dur="80"/>
                                        <p:tgtEl>
                                          <p:spTgt spid="16390">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75" dur="80"/>
                                        <p:tgtEl>
                                          <p:spTgt spid="16390">
                                            <p:txEl>
                                              <p:pRg st="2" end="2"/>
                                            </p:txEl>
                                          </p:spTgt>
                                        </p:tgtEl>
                                        <p:attrNameLst>
                                          <p:attrName>fillcolor</p:attrName>
                                        </p:attrNameLst>
                                      </p:cBhvr>
                                      <p:tavLst>
                                        <p:tav tm="0">
                                          <p:val>
                                            <p:clrVal>
                                              <a:schemeClr val="accent2"/>
                                            </p:clrVal>
                                          </p:val>
                                        </p:tav>
                                        <p:tav tm="50000">
                                          <p:val>
                                            <p:clrVal>
                                              <a:schemeClr val="hlink"/>
                                            </p:clrVal>
                                          </p:val>
                                        </p:tav>
                                      </p:tavLst>
                                    </p:anim>
                                    <p:set>
                                      <p:cBhvr>
                                        <p:cTn id="76" dur="80"/>
                                        <p:tgtEl>
                                          <p:spTgt spid="16390">
                                            <p:txEl>
                                              <p:pRg st="2" end="2"/>
                                            </p:txEl>
                                          </p:spTgt>
                                        </p:tgtEl>
                                        <p:attrNameLst>
                                          <p:attrName>fill.type</p:attrName>
                                        </p:attrNameLst>
                                      </p:cBhvr>
                                      <p:to>
                                        <p:strVal val="solid"/>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27" presetClass="entr" presetSubtype="0" fill="hold" nodeType="clickEffect">
                                  <p:stCondLst>
                                    <p:cond delay="0"/>
                                  </p:stCondLst>
                                  <p:iterate type="lt">
                                    <p:tmPct val="50000"/>
                                  </p:iterate>
                                  <p:childTnLst>
                                    <p:set>
                                      <p:cBhvr>
                                        <p:cTn id="80" dur="1" fill="hold">
                                          <p:stCondLst>
                                            <p:cond delay="0"/>
                                          </p:stCondLst>
                                        </p:cTn>
                                        <p:tgtEl>
                                          <p:spTgt spid="16390">
                                            <p:txEl>
                                              <p:pRg st="3" end="3"/>
                                            </p:txEl>
                                          </p:spTgt>
                                        </p:tgtEl>
                                        <p:attrNameLst>
                                          <p:attrName>style.visibility</p:attrName>
                                        </p:attrNameLst>
                                      </p:cBhvr>
                                      <p:to>
                                        <p:strVal val="visible"/>
                                      </p:to>
                                    </p:set>
                                    <p:anim calcmode="discrete" valueType="clr">
                                      <p:cBhvr override="childStyle">
                                        <p:cTn id="81" dur="80"/>
                                        <p:tgtEl>
                                          <p:spTgt spid="16390">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2" dur="80"/>
                                        <p:tgtEl>
                                          <p:spTgt spid="16390">
                                            <p:txEl>
                                              <p:pRg st="3" end="3"/>
                                            </p:txEl>
                                          </p:spTgt>
                                        </p:tgtEl>
                                        <p:attrNameLst>
                                          <p:attrName>fillcolor</p:attrName>
                                        </p:attrNameLst>
                                      </p:cBhvr>
                                      <p:tavLst>
                                        <p:tav tm="0">
                                          <p:val>
                                            <p:clrVal>
                                              <a:schemeClr val="accent2"/>
                                            </p:clrVal>
                                          </p:val>
                                        </p:tav>
                                        <p:tav tm="50000">
                                          <p:val>
                                            <p:clrVal>
                                              <a:schemeClr val="hlink"/>
                                            </p:clrVal>
                                          </p:val>
                                        </p:tav>
                                      </p:tavLst>
                                    </p:anim>
                                    <p:set>
                                      <p:cBhvr>
                                        <p:cTn id="83" dur="80"/>
                                        <p:tgtEl>
                                          <p:spTgt spid="16390">
                                            <p:txEl>
                                              <p:pRg st="3" end="3"/>
                                            </p:txEl>
                                          </p:spTgt>
                                        </p:tgtEl>
                                        <p:attrNameLst>
                                          <p:attrName>fill.type</p:attrName>
                                        </p:attrNameLst>
                                      </p:cBhvr>
                                      <p:to>
                                        <p:strVal val="solid"/>
                                      </p:to>
                                    </p:set>
                                  </p:childTnLst>
                                </p:cTn>
                              </p:par>
                            </p:childTnLst>
                          </p:cTn>
                        </p:par>
                      </p:childTnLst>
                    </p:cTn>
                  </p:par>
                  <p:par>
                    <p:cTn id="84" fill="hold" nodeType="clickPar">
                      <p:stCondLst>
                        <p:cond delay="indefinite"/>
                      </p:stCondLst>
                      <p:childTnLst>
                        <p:par>
                          <p:cTn id="85" fill="hold" nodeType="withGroup">
                            <p:stCondLst>
                              <p:cond delay="0"/>
                            </p:stCondLst>
                            <p:childTnLst>
                              <p:par>
                                <p:cTn id="86" presetID="27" presetClass="entr" presetSubtype="0" fill="hold" nodeType="clickEffect">
                                  <p:stCondLst>
                                    <p:cond delay="0"/>
                                  </p:stCondLst>
                                  <p:iterate type="lt">
                                    <p:tmPct val="50000"/>
                                  </p:iterate>
                                  <p:childTnLst>
                                    <p:set>
                                      <p:cBhvr>
                                        <p:cTn id="87" dur="1" fill="hold">
                                          <p:stCondLst>
                                            <p:cond delay="0"/>
                                          </p:stCondLst>
                                        </p:cTn>
                                        <p:tgtEl>
                                          <p:spTgt spid="16390">
                                            <p:txEl>
                                              <p:pRg st="4" end="4"/>
                                            </p:txEl>
                                          </p:spTgt>
                                        </p:tgtEl>
                                        <p:attrNameLst>
                                          <p:attrName>style.visibility</p:attrName>
                                        </p:attrNameLst>
                                      </p:cBhvr>
                                      <p:to>
                                        <p:strVal val="visible"/>
                                      </p:to>
                                    </p:set>
                                    <p:anim calcmode="discrete" valueType="clr">
                                      <p:cBhvr override="childStyle">
                                        <p:cTn id="88" dur="80"/>
                                        <p:tgtEl>
                                          <p:spTgt spid="16390">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9" dur="80"/>
                                        <p:tgtEl>
                                          <p:spTgt spid="16390">
                                            <p:txEl>
                                              <p:pRg st="4" end="4"/>
                                            </p:txEl>
                                          </p:spTgt>
                                        </p:tgtEl>
                                        <p:attrNameLst>
                                          <p:attrName>fillcolor</p:attrName>
                                        </p:attrNameLst>
                                      </p:cBhvr>
                                      <p:tavLst>
                                        <p:tav tm="0">
                                          <p:val>
                                            <p:clrVal>
                                              <a:schemeClr val="accent2"/>
                                            </p:clrVal>
                                          </p:val>
                                        </p:tav>
                                        <p:tav tm="50000">
                                          <p:val>
                                            <p:clrVal>
                                              <a:schemeClr val="hlink"/>
                                            </p:clrVal>
                                          </p:val>
                                        </p:tav>
                                      </p:tavLst>
                                    </p:anim>
                                    <p:set>
                                      <p:cBhvr>
                                        <p:cTn id="90" dur="80"/>
                                        <p:tgtEl>
                                          <p:spTgt spid="16390">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B92D3EF1-DE79-4E2B-8645-BE5D8ED6EE64}" type="slidenum">
              <a:rPr lang="zh-CN" altLang="en-US" sz="1400">
                <a:latin typeface="Tahoma" panose="020B0604030504040204" pitchFamily="34" charset="0"/>
              </a:rPr>
              <a:pPr/>
              <a:t>57</a:t>
            </a:fld>
            <a:endParaRPr lang="en-US" altLang="zh-CN" sz="1400">
              <a:latin typeface="Tahoma" panose="020B0604030504040204" pitchFamily="34" charset="0"/>
            </a:endParaRPr>
          </a:p>
        </p:txBody>
      </p:sp>
      <p:sp>
        <p:nvSpPr>
          <p:cNvPr id="12295" name="Rectangle 2"/>
          <p:cNvSpPr>
            <a:spLocks noGrp="1" noChangeArrowheads="1"/>
          </p:cNvSpPr>
          <p:nvPr>
            <p:ph type="title"/>
          </p:nvPr>
        </p:nvSpPr>
        <p:spPr>
          <a:xfrm>
            <a:off x="338138" y="214313"/>
            <a:ext cx="8605837" cy="1462087"/>
          </a:xfrm>
        </p:spPr>
        <p:txBody>
          <a:bodyPr/>
          <a:lstStyle/>
          <a:p>
            <a:pPr eaLnBrk="1" hangingPunct="1"/>
            <a:r>
              <a:rPr lang="en-US" altLang="zh-CN" sz="4000">
                <a:latin typeface="Comic Sans MS" panose="030F0702030302020204" pitchFamily="66" charset="0"/>
              </a:rPr>
              <a:t>Network Core: </a:t>
            </a:r>
            <a:r>
              <a:rPr lang="en-US" altLang="zh-CN" sz="4000">
                <a:solidFill>
                  <a:srgbClr val="FF3300"/>
                </a:solidFill>
                <a:latin typeface="Comic Sans MS" panose="030F0702030302020204" pitchFamily="66" charset="0"/>
              </a:rPr>
              <a:t>Packet Switching</a:t>
            </a:r>
            <a:endParaRPr lang="en-US" altLang="zh-CN">
              <a:solidFill>
                <a:srgbClr val="FF3300"/>
              </a:solidFill>
              <a:latin typeface="Comic Sans MS" panose="030F0702030302020204" pitchFamily="66" charset="0"/>
            </a:endParaRPr>
          </a:p>
        </p:txBody>
      </p:sp>
      <p:pic>
        <p:nvPicPr>
          <p:cNvPr id="12296" name="Picture 11" descr="packet swich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5275" y="1738313"/>
            <a:ext cx="5724525" cy="491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780" name="Picture 12" descr="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9500" y="2613025"/>
            <a:ext cx="12223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782" name="Picture 14" descr="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22738" y="3698875"/>
            <a:ext cx="3048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794" name="Picture 26" descr="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28844">
            <a:off x="5915025" y="4203700"/>
            <a:ext cx="30797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796" name="Picture 28" descr="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6103767">
            <a:off x="3748088" y="4098925"/>
            <a:ext cx="30797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797" name="Picture 29" descr="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790605">
            <a:off x="4762500" y="5286375"/>
            <a:ext cx="30797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2" name="Rectangle 31"/>
          <p:cNvSpPr>
            <a:spLocks noChangeArrowheads="1"/>
          </p:cNvSpPr>
          <p:nvPr/>
        </p:nvSpPr>
        <p:spPr bwMode="auto">
          <a:xfrm>
            <a:off x="84138" y="33655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160798" name="Object 30"/>
          <p:cNvGraphicFramePr>
            <a:graphicFrameLocks noChangeAspect="1"/>
          </p:cNvGraphicFramePr>
          <p:nvPr/>
        </p:nvGraphicFramePr>
        <p:xfrm>
          <a:off x="3503613" y="1822450"/>
          <a:ext cx="565150" cy="565150"/>
        </p:xfrm>
        <a:graphic>
          <a:graphicData uri="http://schemas.openxmlformats.org/presentationml/2006/ole">
            <mc:AlternateContent xmlns:mc="http://schemas.openxmlformats.org/markup-compatibility/2006">
              <mc:Choice xmlns:v="urn:schemas-microsoft-com:vml" Requires="v">
                <p:oleObj spid="_x0000_s12289" name="Visio" r:id="rId7" imgW="1036930" imgH="1036930" progId="Visio.Drawing.11">
                  <p:embed/>
                </p:oleObj>
              </mc:Choice>
              <mc:Fallback>
                <p:oleObj name="Visio" r:id="rId7" imgW="1036930" imgH="1036930" progId="Visio.Drawing.11">
                  <p:embed/>
                  <p:pic>
                    <p:nvPicPr>
                      <p:cNvPr id="160798" name="Object 3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3613" y="1822450"/>
                        <a:ext cx="565150"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0800" name="Object 32"/>
          <p:cNvGraphicFramePr>
            <a:graphicFrameLocks noChangeAspect="1"/>
          </p:cNvGraphicFramePr>
          <p:nvPr/>
        </p:nvGraphicFramePr>
        <p:xfrm>
          <a:off x="6724650" y="3343275"/>
          <a:ext cx="565150" cy="565150"/>
        </p:xfrm>
        <a:graphic>
          <a:graphicData uri="http://schemas.openxmlformats.org/presentationml/2006/ole">
            <mc:AlternateContent xmlns:mc="http://schemas.openxmlformats.org/markup-compatibility/2006">
              <mc:Choice xmlns:v="urn:schemas-microsoft-com:vml" Requires="v">
                <p:oleObj spid="_x0000_s12290" name="Visio" r:id="rId9" imgW="1036930" imgH="1036930" progId="Visio.Drawing.11">
                  <p:embed/>
                </p:oleObj>
              </mc:Choice>
              <mc:Fallback>
                <p:oleObj name="Visio" r:id="rId9" imgW="1036930" imgH="1036930" progId="Visio.Drawing.11">
                  <p:embed/>
                  <p:pic>
                    <p:nvPicPr>
                      <p:cNvPr id="160800" name="Object 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24650" y="3343275"/>
                        <a:ext cx="565150"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60801" name="Picture 33" descr="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190750" y="5022850"/>
            <a:ext cx="403225"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0802" name="Object 34"/>
          <p:cNvGraphicFramePr>
            <a:graphicFrameLocks noGrp="1" noChangeAspect="1"/>
          </p:cNvGraphicFramePr>
          <p:nvPr>
            <p:ph sz="half" idx="2"/>
          </p:nvPr>
        </p:nvGraphicFramePr>
        <p:xfrm>
          <a:off x="1600200" y="4576763"/>
          <a:ext cx="590550" cy="523875"/>
        </p:xfrm>
        <a:graphic>
          <a:graphicData uri="http://schemas.openxmlformats.org/presentationml/2006/ole">
            <mc:AlternateContent xmlns:mc="http://schemas.openxmlformats.org/markup-compatibility/2006">
              <mc:Choice xmlns:v="urn:schemas-microsoft-com:vml" Requires="v">
                <p:oleObj spid="_x0000_s12291" name="Visio" r:id="rId11" imgW="1027786" imgH="1027786" progId="Visio.Drawing.11">
                  <p:embed/>
                </p:oleObj>
              </mc:Choice>
              <mc:Fallback>
                <p:oleObj name="Visio" r:id="rId11" imgW="1027786" imgH="1027786" progId="Visio.Drawing.11">
                  <p:embed/>
                  <p:pic>
                    <p:nvPicPr>
                      <p:cNvPr id="160802" name="Object 3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00200" y="4576763"/>
                        <a:ext cx="5905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60806" name="Picture 38" descr="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1653169">
            <a:off x="3302000" y="5251450"/>
            <a:ext cx="403225"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807" name="Picture 39" descr="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2414623">
            <a:off x="4891088" y="5516563"/>
            <a:ext cx="403225"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808" name="Picture 40" descr="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3387968">
            <a:off x="5916612" y="4843463"/>
            <a:ext cx="403225"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809" name="Picture 41" descr="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3615838">
            <a:off x="3035300" y="4352926"/>
            <a:ext cx="403225"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810" name="Picture 42" descr="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1523317">
            <a:off x="4071938" y="3997325"/>
            <a:ext cx="403225"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0804" name="Object 36"/>
          <p:cNvGraphicFramePr>
            <a:graphicFrameLocks noChangeAspect="1"/>
          </p:cNvGraphicFramePr>
          <p:nvPr/>
        </p:nvGraphicFramePr>
        <p:xfrm>
          <a:off x="6299200" y="5500688"/>
          <a:ext cx="590550" cy="590550"/>
        </p:xfrm>
        <a:graphic>
          <a:graphicData uri="http://schemas.openxmlformats.org/presentationml/2006/ole">
            <mc:AlternateContent xmlns:mc="http://schemas.openxmlformats.org/markup-compatibility/2006">
              <mc:Choice xmlns:v="urn:schemas-microsoft-com:vml" Requires="v">
                <p:oleObj spid="_x0000_s12292" name="Visio" r:id="rId13" imgW="1027786" imgH="1027786" progId="Visio.Drawing.11">
                  <p:embed/>
                </p:oleObj>
              </mc:Choice>
              <mc:Fallback>
                <p:oleObj name="Visio" r:id="rId13" imgW="1027786" imgH="1027786" progId="Visio.Drawing.11">
                  <p:embed/>
                  <p:pic>
                    <p:nvPicPr>
                      <p:cNvPr id="160804" name="Object 3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99200" y="5500688"/>
                        <a:ext cx="590550"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0780"/>
                                        </p:tgtEl>
                                        <p:attrNameLst>
                                          <p:attrName>style.visibility</p:attrName>
                                        </p:attrNameLst>
                                      </p:cBhvr>
                                      <p:to>
                                        <p:strVal val="visible"/>
                                      </p:to>
                                    </p:set>
                                  </p:childTnLst>
                                </p:cTn>
                              </p:par>
                            </p:childTnLst>
                          </p:cTn>
                        </p:par>
                        <p:par>
                          <p:cTn id="7" fill="hold" nodeType="afterGroup">
                            <p:stCondLst>
                              <p:cond delay="0"/>
                            </p:stCondLst>
                            <p:childTnLst>
                              <p:par>
                                <p:cTn id="8" presetID="42" presetClass="path" presetSubtype="0" repeatCount="indefinite" accel="50000" decel="50000" fill="hold" nodeType="afterEffect">
                                  <p:stCondLst>
                                    <p:cond delay="0"/>
                                  </p:stCondLst>
                                  <p:childTnLst>
                                    <p:animMotion origin="layout" path="M -2.5E-6 -2.96296E-6 L -2.5E-6 0.09306 " pathEditMode="relative" rAng="0" ptsTypes="AA">
                                      <p:cBhvr>
                                        <p:cTn id="9" dur="500" fill="hold"/>
                                        <p:tgtEl>
                                          <p:spTgt spid="160780"/>
                                        </p:tgtEl>
                                        <p:attrNameLst>
                                          <p:attrName>ppt_x</p:attrName>
                                          <p:attrName>ppt_y</p:attrName>
                                        </p:attrNameLst>
                                      </p:cBhvr>
                                      <p:rCtr x="0" y="4653"/>
                                    </p:animMotion>
                                  </p:childTnLst>
                                </p:cTn>
                              </p:par>
                            </p:childTnLst>
                          </p:cTn>
                        </p:par>
                        <p:par>
                          <p:cTn id="10" fill="hold" nodeType="afterGroup">
                            <p:stCondLst>
                              <p:cond delay="500"/>
                            </p:stCondLst>
                            <p:childTnLst>
                              <p:par>
                                <p:cTn id="11" presetID="35" presetClass="emph" presetSubtype="0" repeatCount="indefinite" fill="hold" nodeType="afterEffect">
                                  <p:stCondLst>
                                    <p:cond delay="0"/>
                                  </p:stCondLst>
                                  <p:childTnLst>
                                    <p:anim calcmode="discrete" valueType="str">
                                      <p:cBhvr>
                                        <p:cTn id="12" dur="500" fill="hold"/>
                                        <p:tgtEl>
                                          <p:spTgt spid="160798"/>
                                        </p:tgtEl>
                                        <p:attrNameLst>
                                          <p:attrName>style.visibility</p:attrName>
                                        </p:attrNameLst>
                                      </p:cBhvr>
                                      <p:tavLst>
                                        <p:tav tm="0">
                                          <p:val>
                                            <p:strVal val="hidden"/>
                                          </p:val>
                                        </p:tav>
                                        <p:tav tm="50000">
                                          <p:val>
                                            <p:strVal val="visible"/>
                                          </p:val>
                                        </p:tav>
                                      </p:tavLst>
                                    </p:anim>
                                  </p:childTnLst>
                                </p:cTn>
                              </p:par>
                            </p:childTnLst>
                          </p:cTn>
                        </p:par>
                        <p:par>
                          <p:cTn id="13" fill="hold" nodeType="afterGroup">
                            <p:stCondLst>
                              <p:cond delay="1000"/>
                            </p:stCondLst>
                            <p:childTnLst>
                              <p:par>
                                <p:cTn id="14" presetID="1" presetClass="entr" presetSubtype="0" fill="hold" nodeType="afterEffect">
                                  <p:stCondLst>
                                    <p:cond delay="0"/>
                                  </p:stCondLst>
                                  <p:childTnLst>
                                    <p:set>
                                      <p:cBhvr>
                                        <p:cTn id="15" dur="1" fill="hold">
                                          <p:stCondLst>
                                            <p:cond delay="0"/>
                                          </p:stCondLst>
                                        </p:cTn>
                                        <p:tgtEl>
                                          <p:spTgt spid="160782"/>
                                        </p:tgtEl>
                                        <p:attrNameLst>
                                          <p:attrName>style.visibility</p:attrName>
                                        </p:attrNameLst>
                                      </p:cBhvr>
                                      <p:to>
                                        <p:strVal val="visible"/>
                                      </p:to>
                                    </p:set>
                                  </p:childTnLst>
                                </p:cTn>
                              </p:par>
                              <p:par>
                                <p:cTn id="16" presetID="49" presetClass="path" presetSubtype="0" repeatCount="indefinite" accel="50000" decel="50000" fill="hold" nodeType="withEffect">
                                  <p:stCondLst>
                                    <p:cond delay="0"/>
                                  </p:stCondLst>
                                  <p:childTnLst>
                                    <p:animMotion origin="layout" path="M -3.33333E-6 -3.7037E-6 L 0.14688 0.0875 " pathEditMode="relative" rAng="0" ptsTypes="AA">
                                      <p:cBhvr>
                                        <p:cTn id="17" dur="500" fill="hold"/>
                                        <p:tgtEl>
                                          <p:spTgt spid="160782"/>
                                        </p:tgtEl>
                                        <p:attrNameLst>
                                          <p:attrName>ppt_x</p:attrName>
                                          <p:attrName>ppt_y</p:attrName>
                                        </p:attrNameLst>
                                      </p:cBhvr>
                                      <p:rCtr x="7344" y="4375"/>
                                    </p:animMotion>
                                  </p:childTnLst>
                                </p:cTn>
                              </p:par>
                            </p:childTnLst>
                          </p:cTn>
                        </p:par>
                        <p:par>
                          <p:cTn id="18" fill="hold" nodeType="afterGroup">
                            <p:stCondLst>
                              <p:cond delay="1500"/>
                            </p:stCondLst>
                            <p:childTnLst>
                              <p:par>
                                <p:cTn id="19" presetID="1" presetClass="entr" presetSubtype="0" fill="hold" nodeType="afterEffect">
                                  <p:stCondLst>
                                    <p:cond delay="0"/>
                                  </p:stCondLst>
                                  <p:childTnLst>
                                    <p:set>
                                      <p:cBhvr>
                                        <p:cTn id="20" dur="1" fill="hold">
                                          <p:stCondLst>
                                            <p:cond delay="0"/>
                                          </p:stCondLst>
                                        </p:cTn>
                                        <p:tgtEl>
                                          <p:spTgt spid="160794"/>
                                        </p:tgtEl>
                                        <p:attrNameLst>
                                          <p:attrName>style.visibility</p:attrName>
                                        </p:attrNameLst>
                                      </p:cBhvr>
                                      <p:to>
                                        <p:strVal val="visible"/>
                                      </p:to>
                                    </p:set>
                                  </p:childTnLst>
                                </p:cTn>
                              </p:par>
                            </p:childTnLst>
                          </p:cTn>
                        </p:par>
                        <p:par>
                          <p:cTn id="21" fill="hold" nodeType="afterGroup">
                            <p:stCondLst>
                              <p:cond delay="1500"/>
                            </p:stCondLst>
                            <p:childTnLst>
                              <p:par>
                                <p:cTn id="22" presetID="56" presetClass="path" presetSubtype="0" repeatCount="indefinite" accel="50000" decel="50000" fill="hold" nodeType="afterEffect">
                                  <p:stCondLst>
                                    <p:cond delay="0"/>
                                  </p:stCondLst>
                                  <p:childTnLst>
                                    <p:animMotion origin="layout" path="M -3.88889E-6 1.11111E-6 L 0.06875 -0.04722 " pathEditMode="relative" rAng="0" ptsTypes="AA">
                                      <p:cBhvr>
                                        <p:cTn id="23" dur="500" fill="hold"/>
                                        <p:tgtEl>
                                          <p:spTgt spid="160794"/>
                                        </p:tgtEl>
                                        <p:attrNameLst>
                                          <p:attrName>ppt_x</p:attrName>
                                          <p:attrName>ppt_y</p:attrName>
                                        </p:attrNameLst>
                                      </p:cBhvr>
                                      <p:rCtr x="3438" y="-2361"/>
                                    </p:animMotion>
                                  </p:childTnLst>
                                </p:cTn>
                              </p:par>
                            </p:childTnLst>
                          </p:cTn>
                        </p:par>
                        <p:par>
                          <p:cTn id="24" fill="hold" nodeType="afterGroup">
                            <p:stCondLst>
                              <p:cond delay="2000"/>
                            </p:stCondLst>
                            <p:childTnLst>
                              <p:par>
                                <p:cTn id="25" presetID="35" presetClass="emph" presetSubtype="0" repeatCount="indefinite" fill="hold" nodeType="afterEffect">
                                  <p:stCondLst>
                                    <p:cond delay="0"/>
                                  </p:stCondLst>
                                  <p:childTnLst>
                                    <p:anim calcmode="discrete" valueType="str">
                                      <p:cBhvr>
                                        <p:cTn id="26" dur="500" fill="hold"/>
                                        <p:tgtEl>
                                          <p:spTgt spid="160800"/>
                                        </p:tgtEl>
                                        <p:attrNameLst>
                                          <p:attrName>style.visibility</p:attrName>
                                        </p:attrNameLst>
                                      </p:cBhvr>
                                      <p:tavLst>
                                        <p:tav tm="0">
                                          <p:val>
                                            <p:strVal val="hidden"/>
                                          </p:val>
                                        </p:tav>
                                        <p:tav tm="50000">
                                          <p:val>
                                            <p:strVal val="visible"/>
                                          </p:val>
                                        </p:tav>
                                      </p:tavLst>
                                    </p:anim>
                                  </p:childTnLst>
                                </p:cTn>
                              </p:par>
                            </p:childTnLst>
                          </p:cTn>
                        </p:par>
                        <p:par>
                          <p:cTn id="27" fill="hold" nodeType="afterGroup">
                            <p:stCondLst>
                              <p:cond delay="2500"/>
                            </p:stCondLst>
                            <p:childTnLst>
                              <p:par>
                                <p:cTn id="28" presetID="1" presetClass="entr" presetSubtype="0" fill="hold" nodeType="afterEffect">
                                  <p:stCondLst>
                                    <p:cond delay="0"/>
                                  </p:stCondLst>
                                  <p:childTnLst>
                                    <p:set>
                                      <p:cBhvr>
                                        <p:cTn id="29" dur="1" fill="hold">
                                          <p:stCondLst>
                                            <p:cond delay="0"/>
                                          </p:stCondLst>
                                        </p:cTn>
                                        <p:tgtEl>
                                          <p:spTgt spid="160796"/>
                                        </p:tgtEl>
                                        <p:attrNameLst>
                                          <p:attrName>style.visibility</p:attrName>
                                        </p:attrNameLst>
                                      </p:cBhvr>
                                      <p:to>
                                        <p:strVal val="visible"/>
                                      </p:to>
                                    </p:set>
                                  </p:childTnLst>
                                </p:cTn>
                              </p:par>
                            </p:childTnLst>
                          </p:cTn>
                        </p:par>
                        <p:par>
                          <p:cTn id="30" fill="hold" nodeType="afterGroup">
                            <p:stCondLst>
                              <p:cond delay="2500"/>
                            </p:stCondLst>
                            <p:childTnLst>
                              <p:par>
                                <p:cTn id="31" presetID="1" presetClass="entr" presetSubtype="0" fill="hold" nodeType="afterEffect">
                                  <p:stCondLst>
                                    <p:cond delay="0"/>
                                  </p:stCondLst>
                                  <p:childTnLst>
                                    <p:set>
                                      <p:cBhvr>
                                        <p:cTn id="32" dur="1" fill="hold">
                                          <p:stCondLst>
                                            <p:cond delay="0"/>
                                          </p:stCondLst>
                                        </p:cTn>
                                        <p:tgtEl>
                                          <p:spTgt spid="160797"/>
                                        </p:tgtEl>
                                        <p:attrNameLst>
                                          <p:attrName>style.visibility</p:attrName>
                                        </p:attrNameLst>
                                      </p:cBhvr>
                                      <p:to>
                                        <p:strVal val="visible"/>
                                      </p:to>
                                    </p:set>
                                  </p:childTnLst>
                                </p:cTn>
                              </p:par>
                              <p:par>
                                <p:cTn id="33" presetID="49" presetClass="path" presetSubtype="0" repeatCount="indefinite" accel="50000" decel="50000" fill="hold" nodeType="withEffect">
                                  <p:stCondLst>
                                    <p:cond delay="0"/>
                                  </p:stCondLst>
                                  <p:childTnLst>
                                    <p:animMotion origin="layout" path="M -4.72222E-6 3.26549E-6 L 0.05921 0.19981 " pathEditMode="relative" rAng="0" ptsTypes="AA">
                                      <p:cBhvr>
                                        <p:cTn id="34" dur="500" fill="hold"/>
                                        <p:tgtEl>
                                          <p:spTgt spid="160796"/>
                                        </p:tgtEl>
                                        <p:attrNameLst>
                                          <p:attrName>ppt_x</p:attrName>
                                          <p:attrName>ppt_y</p:attrName>
                                        </p:attrNameLst>
                                      </p:cBhvr>
                                      <p:rCtr x="2951" y="9991"/>
                                    </p:animMotion>
                                  </p:childTnLst>
                                </p:cTn>
                              </p:par>
                            </p:childTnLst>
                          </p:cTn>
                        </p:par>
                        <p:par>
                          <p:cTn id="35" fill="hold" nodeType="afterGroup">
                            <p:stCondLst>
                              <p:cond delay="3000"/>
                            </p:stCondLst>
                            <p:childTnLst>
                              <p:par>
                                <p:cTn id="36" presetID="1" presetClass="entr" presetSubtype="0" fill="hold" nodeType="afterEffect">
                                  <p:stCondLst>
                                    <p:cond delay="0"/>
                                  </p:stCondLst>
                                  <p:childTnLst>
                                    <p:set>
                                      <p:cBhvr>
                                        <p:cTn id="37" dur="1" fill="hold">
                                          <p:stCondLst>
                                            <p:cond delay="0"/>
                                          </p:stCondLst>
                                        </p:cTn>
                                        <p:tgtEl>
                                          <p:spTgt spid="160797"/>
                                        </p:tgtEl>
                                        <p:attrNameLst>
                                          <p:attrName>style.visibility</p:attrName>
                                        </p:attrNameLst>
                                      </p:cBhvr>
                                      <p:to>
                                        <p:strVal val="visible"/>
                                      </p:to>
                                    </p:set>
                                  </p:childTnLst>
                                </p:cTn>
                              </p:par>
                              <p:par>
                                <p:cTn id="38" presetID="56" presetClass="path" presetSubtype="0" repeatCount="indefinite" accel="50000" decel="50000" fill="hold" nodeType="withEffect">
                                  <p:stCondLst>
                                    <p:cond delay="0"/>
                                  </p:stCondLst>
                                  <p:childTnLst>
                                    <p:animMotion origin="layout" path="M -2.22222E-6 -4.7086E-6 L 0.07014 -0.09343 " pathEditMode="relative" rAng="0" ptsTypes="AA">
                                      <p:cBhvr>
                                        <p:cTn id="39" dur="500" fill="hold"/>
                                        <p:tgtEl>
                                          <p:spTgt spid="160797"/>
                                        </p:tgtEl>
                                        <p:attrNameLst>
                                          <p:attrName>ppt_x</p:attrName>
                                          <p:attrName>ppt_y</p:attrName>
                                        </p:attrNameLst>
                                      </p:cBhvr>
                                      <p:rCtr x="3507" y="-4672"/>
                                    </p:animMotion>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nodeType="clickEffect">
                                  <p:stCondLst>
                                    <p:cond delay="0"/>
                                  </p:stCondLst>
                                  <p:childTnLst>
                                    <p:set>
                                      <p:cBhvr>
                                        <p:cTn id="43" dur="1" fill="hold">
                                          <p:stCondLst>
                                            <p:cond delay="0"/>
                                          </p:stCondLst>
                                        </p:cTn>
                                        <p:tgtEl>
                                          <p:spTgt spid="160801"/>
                                        </p:tgtEl>
                                        <p:attrNameLst>
                                          <p:attrName>style.visibility</p:attrName>
                                        </p:attrNameLst>
                                      </p:cBhvr>
                                      <p:to>
                                        <p:strVal val="visible"/>
                                      </p:to>
                                    </p:set>
                                  </p:childTnLst>
                                </p:cTn>
                              </p:par>
                            </p:childTnLst>
                          </p:cTn>
                        </p:par>
                        <p:par>
                          <p:cTn id="44" fill="hold" nodeType="afterGroup">
                            <p:stCondLst>
                              <p:cond delay="0"/>
                            </p:stCondLst>
                            <p:childTnLst>
                              <p:par>
                                <p:cTn id="45" presetID="63" presetClass="path" presetSubtype="0" repeatCount="indefinite" accel="50000" decel="50000" fill="hold" nodeType="afterEffect">
                                  <p:stCondLst>
                                    <p:cond delay="0"/>
                                  </p:stCondLst>
                                  <p:childTnLst>
                                    <p:animMotion origin="layout" path="M -5.55556E-7 4.81961E-6 L 0.03906 -0.00139 " pathEditMode="relative" rAng="0" ptsTypes="AA">
                                      <p:cBhvr>
                                        <p:cTn id="46" dur="500" fill="hold"/>
                                        <p:tgtEl>
                                          <p:spTgt spid="160801"/>
                                        </p:tgtEl>
                                        <p:attrNameLst>
                                          <p:attrName>ppt_x</p:attrName>
                                          <p:attrName>ppt_y</p:attrName>
                                        </p:attrNameLst>
                                      </p:cBhvr>
                                      <p:rCtr x="1944" y="-69"/>
                                    </p:animMotion>
                                  </p:childTnLst>
                                </p:cTn>
                              </p:par>
                            </p:childTnLst>
                          </p:cTn>
                        </p:par>
                        <p:par>
                          <p:cTn id="47" fill="hold" nodeType="afterGroup">
                            <p:stCondLst>
                              <p:cond delay="500"/>
                            </p:stCondLst>
                            <p:childTnLst>
                              <p:par>
                                <p:cTn id="48" presetID="35" presetClass="emph" presetSubtype="0" repeatCount="indefinite" fill="hold" nodeType="afterEffect">
                                  <p:stCondLst>
                                    <p:cond delay="0"/>
                                  </p:stCondLst>
                                  <p:childTnLst>
                                    <p:anim calcmode="discrete" valueType="str">
                                      <p:cBhvr>
                                        <p:cTn id="49" dur="500" fill="hold"/>
                                        <p:tgtEl>
                                          <p:spTgt spid="160802"/>
                                        </p:tgtEl>
                                        <p:attrNameLst>
                                          <p:attrName>style.visibility</p:attrName>
                                        </p:attrNameLst>
                                      </p:cBhvr>
                                      <p:tavLst>
                                        <p:tav tm="0">
                                          <p:val>
                                            <p:strVal val="hidden"/>
                                          </p:val>
                                        </p:tav>
                                        <p:tav tm="50000">
                                          <p:val>
                                            <p:strVal val="visible"/>
                                          </p:val>
                                        </p:tav>
                                      </p:tavLst>
                                    </p:anim>
                                  </p:childTnLst>
                                </p:cTn>
                              </p:par>
                              <p:par>
                                <p:cTn id="50" presetID="1" presetClass="entr" presetSubtype="0" fill="hold" nodeType="withEffect">
                                  <p:stCondLst>
                                    <p:cond delay="0"/>
                                  </p:stCondLst>
                                  <p:childTnLst>
                                    <p:set>
                                      <p:cBhvr>
                                        <p:cTn id="51" dur="1" fill="hold">
                                          <p:stCondLst>
                                            <p:cond delay="0"/>
                                          </p:stCondLst>
                                        </p:cTn>
                                        <p:tgtEl>
                                          <p:spTgt spid="160806"/>
                                        </p:tgtEl>
                                        <p:attrNameLst>
                                          <p:attrName>style.visibility</p:attrName>
                                        </p:attrNameLst>
                                      </p:cBhvr>
                                      <p:to>
                                        <p:strVal val="visible"/>
                                      </p:to>
                                    </p:set>
                                  </p:childTnLst>
                                </p:cTn>
                              </p:par>
                            </p:childTnLst>
                          </p:cTn>
                        </p:par>
                        <p:par>
                          <p:cTn id="52" fill="hold" nodeType="afterGroup">
                            <p:stCondLst>
                              <p:cond delay="1000"/>
                            </p:stCondLst>
                            <p:childTnLst>
                              <p:par>
                                <p:cTn id="53" presetID="63" presetClass="path" presetSubtype="0" repeatCount="indefinite" accel="50000" decel="50000" fill="hold" nodeType="afterEffect">
                                  <p:stCondLst>
                                    <p:cond delay="0"/>
                                  </p:stCondLst>
                                  <p:childTnLst>
                                    <p:animMotion origin="layout" path="M 1.66667E-6 2.32192E-6 L 0.08212 0.06614 " pathEditMode="relative" rAng="0" ptsTypes="AA">
                                      <p:cBhvr>
                                        <p:cTn id="54" dur="500" fill="hold"/>
                                        <p:tgtEl>
                                          <p:spTgt spid="160806"/>
                                        </p:tgtEl>
                                        <p:attrNameLst>
                                          <p:attrName>ppt_x</p:attrName>
                                          <p:attrName>ppt_y</p:attrName>
                                        </p:attrNameLst>
                                      </p:cBhvr>
                                      <p:rCtr x="4097" y="3307"/>
                                    </p:animMotion>
                                  </p:childTnLst>
                                </p:cTn>
                              </p:par>
                            </p:childTnLst>
                          </p:cTn>
                        </p:par>
                        <p:par>
                          <p:cTn id="55" fill="hold" nodeType="afterGroup">
                            <p:stCondLst>
                              <p:cond delay="1500"/>
                            </p:stCondLst>
                            <p:childTnLst>
                              <p:par>
                                <p:cTn id="56" presetID="1" presetClass="entr" presetSubtype="0" fill="hold" nodeType="afterEffect">
                                  <p:stCondLst>
                                    <p:cond delay="0"/>
                                  </p:stCondLst>
                                  <p:childTnLst>
                                    <p:set>
                                      <p:cBhvr>
                                        <p:cTn id="57" dur="1" fill="hold">
                                          <p:stCondLst>
                                            <p:cond delay="0"/>
                                          </p:stCondLst>
                                        </p:cTn>
                                        <p:tgtEl>
                                          <p:spTgt spid="160807"/>
                                        </p:tgtEl>
                                        <p:attrNameLst>
                                          <p:attrName>style.visibility</p:attrName>
                                        </p:attrNameLst>
                                      </p:cBhvr>
                                      <p:to>
                                        <p:strVal val="visible"/>
                                      </p:to>
                                    </p:set>
                                  </p:childTnLst>
                                </p:cTn>
                              </p:par>
                            </p:childTnLst>
                          </p:cTn>
                        </p:par>
                        <p:par>
                          <p:cTn id="58" fill="hold" nodeType="afterGroup">
                            <p:stCondLst>
                              <p:cond delay="1500"/>
                            </p:stCondLst>
                            <p:childTnLst>
                              <p:par>
                                <p:cTn id="59" presetID="63" presetClass="path" presetSubtype="0" repeatCount="indefinite" accel="50000" decel="50000" fill="hold" nodeType="afterEffect">
                                  <p:stCondLst>
                                    <p:cond delay="0"/>
                                  </p:stCondLst>
                                  <p:childTnLst>
                                    <p:animMotion origin="layout" path="M -3.05556E-6 6.75301E-7 L 0.05643 -0.07886 " pathEditMode="relative" rAng="0" ptsTypes="AA">
                                      <p:cBhvr>
                                        <p:cTn id="60" dur="500" fill="hold"/>
                                        <p:tgtEl>
                                          <p:spTgt spid="160807"/>
                                        </p:tgtEl>
                                        <p:attrNameLst>
                                          <p:attrName>ppt_x</p:attrName>
                                          <p:attrName>ppt_y</p:attrName>
                                        </p:attrNameLst>
                                      </p:cBhvr>
                                      <p:rCtr x="2812" y="-3955"/>
                                    </p:animMotion>
                                  </p:childTnLst>
                                </p:cTn>
                              </p:par>
                              <p:par>
                                <p:cTn id="61" presetID="1" presetClass="entr" presetSubtype="0" fill="hold" nodeType="withEffect">
                                  <p:stCondLst>
                                    <p:cond delay="0"/>
                                  </p:stCondLst>
                                  <p:childTnLst>
                                    <p:set>
                                      <p:cBhvr>
                                        <p:cTn id="62" dur="1" fill="hold">
                                          <p:stCondLst>
                                            <p:cond delay="0"/>
                                          </p:stCondLst>
                                        </p:cTn>
                                        <p:tgtEl>
                                          <p:spTgt spid="160809"/>
                                        </p:tgtEl>
                                        <p:attrNameLst>
                                          <p:attrName>style.visibility</p:attrName>
                                        </p:attrNameLst>
                                      </p:cBhvr>
                                      <p:to>
                                        <p:strVal val="visible"/>
                                      </p:to>
                                    </p:set>
                                  </p:childTnLst>
                                </p:cTn>
                              </p:par>
                            </p:childTnLst>
                          </p:cTn>
                        </p:par>
                        <p:par>
                          <p:cTn id="63" fill="hold" nodeType="afterGroup">
                            <p:stCondLst>
                              <p:cond delay="2000"/>
                            </p:stCondLst>
                            <p:childTnLst>
                              <p:par>
                                <p:cTn id="64" presetID="63" presetClass="path" presetSubtype="0" repeatCount="indefinite" accel="50000" decel="50000" fill="hold" nodeType="afterEffect">
                                  <p:stCondLst>
                                    <p:cond delay="0"/>
                                  </p:stCondLst>
                                  <p:childTnLst>
                                    <p:animMotion origin="layout" path="M -1.66667E-6 -3.33025E-6 L 0.03281 -0.06498 " pathEditMode="relative" rAng="0" ptsTypes="AA">
                                      <p:cBhvr>
                                        <p:cTn id="65" dur="500" fill="hold"/>
                                        <p:tgtEl>
                                          <p:spTgt spid="160809"/>
                                        </p:tgtEl>
                                        <p:attrNameLst>
                                          <p:attrName>ppt_x</p:attrName>
                                          <p:attrName>ppt_y</p:attrName>
                                        </p:attrNameLst>
                                      </p:cBhvr>
                                      <p:rCtr x="1632" y="-3261"/>
                                    </p:animMotion>
                                  </p:childTnLst>
                                </p:cTn>
                              </p:par>
                            </p:childTnLst>
                          </p:cTn>
                        </p:par>
                        <p:par>
                          <p:cTn id="66" fill="hold" nodeType="afterGroup">
                            <p:stCondLst>
                              <p:cond delay="2500"/>
                            </p:stCondLst>
                            <p:childTnLst>
                              <p:par>
                                <p:cTn id="67" presetID="1" presetClass="entr" presetSubtype="0" fill="hold" nodeType="afterEffect">
                                  <p:stCondLst>
                                    <p:cond delay="0"/>
                                  </p:stCondLst>
                                  <p:childTnLst>
                                    <p:set>
                                      <p:cBhvr>
                                        <p:cTn id="68" dur="1" fill="hold">
                                          <p:stCondLst>
                                            <p:cond delay="0"/>
                                          </p:stCondLst>
                                        </p:cTn>
                                        <p:tgtEl>
                                          <p:spTgt spid="160810"/>
                                        </p:tgtEl>
                                        <p:attrNameLst>
                                          <p:attrName>style.visibility</p:attrName>
                                        </p:attrNameLst>
                                      </p:cBhvr>
                                      <p:to>
                                        <p:strVal val="visible"/>
                                      </p:to>
                                    </p:set>
                                  </p:childTnLst>
                                </p:cTn>
                              </p:par>
                            </p:childTnLst>
                          </p:cTn>
                        </p:par>
                        <p:par>
                          <p:cTn id="69" fill="hold" nodeType="afterGroup">
                            <p:stCondLst>
                              <p:cond delay="2500"/>
                            </p:stCondLst>
                            <p:childTnLst>
                              <p:par>
                                <p:cTn id="70" presetID="63" presetClass="path" presetSubtype="0" repeatCount="indefinite" accel="50000" decel="50000" fill="hold" nodeType="afterEffect">
                                  <p:stCondLst>
                                    <p:cond delay="0"/>
                                  </p:stCondLst>
                                  <p:childTnLst>
                                    <p:animMotion origin="layout" path="M 2.77778E-7 3.52451E-6 L 0.12205 0.0703 " pathEditMode="relative" rAng="0" ptsTypes="AA">
                                      <p:cBhvr>
                                        <p:cTn id="71" dur="500" fill="hold"/>
                                        <p:tgtEl>
                                          <p:spTgt spid="160810"/>
                                        </p:tgtEl>
                                        <p:attrNameLst>
                                          <p:attrName>ppt_x</p:attrName>
                                          <p:attrName>ppt_y</p:attrName>
                                        </p:attrNameLst>
                                      </p:cBhvr>
                                      <p:rCtr x="6094" y="3515"/>
                                    </p:animMotion>
                                  </p:childTnLst>
                                </p:cTn>
                              </p:par>
                              <p:par>
                                <p:cTn id="72" presetID="1" presetClass="entr" presetSubtype="0" fill="hold" nodeType="withEffect">
                                  <p:stCondLst>
                                    <p:cond delay="0"/>
                                  </p:stCondLst>
                                  <p:childTnLst>
                                    <p:set>
                                      <p:cBhvr>
                                        <p:cTn id="73" dur="1" fill="hold">
                                          <p:stCondLst>
                                            <p:cond delay="0"/>
                                          </p:stCondLst>
                                        </p:cTn>
                                        <p:tgtEl>
                                          <p:spTgt spid="160808"/>
                                        </p:tgtEl>
                                        <p:attrNameLst>
                                          <p:attrName>style.visibility</p:attrName>
                                        </p:attrNameLst>
                                      </p:cBhvr>
                                      <p:to>
                                        <p:strVal val="visible"/>
                                      </p:to>
                                    </p:set>
                                  </p:childTnLst>
                                </p:cTn>
                              </p:par>
                            </p:childTnLst>
                          </p:cTn>
                        </p:par>
                        <p:par>
                          <p:cTn id="74" fill="hold" nodeType="afterGroup">
                            <p:stCondLst>
                              <p:cond delay="3000"/>
                            </p:stCondLst>
                            <p:childTnLst>
                              <p:par>
                                <p:cTn id="75" presetID="63" presetClass="path" presetSubtype="0" repeatCount="indefinite" accel="50000" decel="50000" fill="hold" nodeType="afterEffect">
                                  <p:stCondLst>
                                    <p:cond delay="0"/>
                                  </p:stCondLst>
                                  <p:childTnLst>
                                    <p:animMotion origin="layout" path="M 4.16667E-6 -1.9704E-6 L 0.04097 0.08372 " pathEditMode="relative" rAng="0" ptsTypes="AA">
                                      <p:cBhvr>
                                        <p:cTn id="76" dur="500" fill="hold"/>
                                        <p:tgtEl>
                                          <p:spTgt spid="160808"/>
                                        </p:tgtEl>
                                        <p:attrNameLst>
                                          <p:attrName>ppt_x</p:attrName>
                                          <p:attrName>ppt_y</p:attrName>
                                        </p:attrNameLst>
                                      </p:cBhvr>
                                      <p:rCtr x="2049" y="4186"/>
                                    </p:animMotion>
                                  </p:childTnLst>
                                </p:cTn>
                              </p:par>
                            </p:childTnLst>
                          </p:cTn>
                        </p:par>
                        <p:par>
                          <p:cTn id="77" fill="hold" nodeType="afterGroup">
                            <p:stCondLst>
                              <p:cond delay="3500"/>
                            </p:stCondLst>
                            <p:childTnLst>
                              <p:par>
                                <p:cTn id="78" presetID="35" presetClass="emph" presetSubtype="0" repeatCount="indefinite" fill="hold" nodeType="afterEffect">
                                  <p:stCondLst>
                                    <p:cond delay="0"/>
                                  </p:stCondLst>
                                  <p:childTnLst>
                                    <p:anim calcmode="discrete" valueType="str">
                                      <p:cBhvr>
                                        <p:cTn id="79" dur="500" fill="hold"/>
                                        <p:tgtEl>
                                          <p:spTgt spid="16080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8552AC3A-B3B1-4EDB-AEE3-570B32E20C07}" type="slidenum">
              <a:rPr lang="zh-CN" altLang="en-US" sz="1400">
                <a:latin typeface="Tahoma" panose="020B0604030504040204" pitchFamily="34" charset="0"/>
              </a:rPr>
              <a:pPr/>
              <a:t>58</a:t>
            </a:fld>
            <a:endParaRPr lang="en-US" altLang="zh-CN" sz="1400">
              <a:latin typeface="Tahoma" panose="020B0604030504040204" pitchFamily="34" charset="0"/>
            </a:endParaRPr>
          </a:p>
        </p:txBody>
      </p:sp>
      <p:sp>
        <p:nvSpPr>
          <p:cNvPr id="13320" name="Rectangle 2"/>
          <p:cNvSpPr>
            <a:spLocks noGrp="1" noChangeArrowheads="1"/>
          </p:cNvSpPr>
          <p:nvPr>
            <p:ph type="title"/>
          </p:nvPr>
        </p:nvSpPr>
        <p:spPr>
          <a:xfrm>
            <a:off x="0" y="228600"/>
            <a:ext cx="9144000" cy="1143000"/>
          </a:xfrm>
        </p:spPr>
        <p:txBody>
          <a:bodyPr/>
          <a:lstStyle/>
          <a:p>
            <a:pPr eaLnBrk="1" hangingPunct="1"/>
            <a:r>
              <a:rPr lang="en-US" altLang="zh-CN" sz="3600">
                <a:latin typeface="Comic Sans MS" panose="030F0702030302020204" pitchFamily="66" charset="0"/>
              </a:rPr>
              <a:t>Packet Switching: </a:t>
            </a:r>
            <a:r>
              <a:rPr lang="en-US" altLang="zh-CN" sz="3600">
                <a:solidFill>
                  <a:srgbClr val="FF3300"/>
                </a:solidFill>
                <a:latin typeface="Comic Sans MS" panose="030F0702030302020204" pitchFamily="66" charset="0"/>
              </a:rPr>
              <a:t>Statistical Multiplexing</a:t>
            </a:r>
            <a:endParaRPr lang="en-US" altLang="zh-CN" sz="4000">
              <a:solidFill>
                <a:srgbClr val="FF3300"/>
              </a:solidFill>
              <a:latin typeface="Comic Sans MS" panose="030F0702030302020204" pitchFamily="66" charset="0"/>
            </a:endParaRPr>
          </a:p>
        </p:txBody>
      </p:sp>
      <p:sp>
        <p:nvSpPr>
          <p:cNvPr id="13321" name="Rectangle 3"/>
          <p:cNvSpPr>
            <a:spLocks noGrp="1" noChangeArrowheads="1"/>
          </p:cNvSpPr>
          <p:nvPr>
            <p:ph type="body" sz="half" idx="1"/>
          </p:nvPr>
        </p:nvSpPr>
        <p:spPr>
          <a:xfrm>
            <a:off x="0" y="5076825"/>
            <a:ext cx="9144000" cy="1524000"/>
          </a:xfrm>
        </p:spPr>
        <p:txBody>
          <a:bodyPr/>
          <a:lstStyle/>
          <a:p>
            <a:pPr eaLnBrk="1" hangingPunct="1">
              <a:spcBef>
                <a:spcPct val="0"/>
              </a:spcBef>
              <a:buFont typeface="Wingdings" panose="05000000000000000000" pitchFamily="2" charset="2"/>
              <a:buNone/>
            </a:pPr>
            <a:r>
              <a:rPr lang="en-US" altLang="zh-CN">
                <a:solidFill>
                  <a:srgbClr val="0000FF"/>
                </a:solidFill>
                <a:latin typeface="Comic Sans MS" panose="030F0702030302020204" pitchFamily="66" charset="0"/>
              </a:rPr>
              <a:t>Sequence of A &amp; B packets does not have fixed pattern, shared on demand</a:t>
            </a:r>
            <a:r>
              <a:rPr lang="en-US" altLang="zh-CN">
                <a:latin typeface="Comic Sans MS" panose="030F0702030302020204" pitchFamily="66" charset="0"/>
              </a:rPr>
              <a:t> </a:t>
            </a:r>
            <a:r>
              <a:rPr lang="en-US" altLang="zh-CN">
                <a:latin typeface="Comic Sans MS" panose="030F0702030302020204" pitchFamily="66" charset="0"/>
                <a:sym typeface="Monotype Sorts" pitchFamily="2" charset="2"/>
              </a:rPr>
              <a:t> </a:t>
            </a:r>
            <a:r>
              <a:rPr lang="en-US" altLang="zh-CN" sz="2400" b="1" i="1">
                <a:solidFill>
                  <a:srgbClr val="FF0000"/>
                </a:solidFill>
                <a:latin typeface="Comic Sans MS" panose="030F0702030302020204" pitchFamily="66" charset="0"/>
                <a:sym typeface="Monotype Sorts" pitchFamily="2" charset="2"/>
              </a:rPr>
              <a:t>statistical multiplexing</a:t>
            </a:r>
            <a:r>
              <a:rPr lang="en-US" altLang="zh-CN" sz="2400">
                <a:latin typeface="Comic Sans MS" panose="030F0702030302020204" pitchFamily="66" charset="0"/>
                <a:sym typeface="Monotype Sorts" pitchFamily="2" charset="2"/>
              </a:rPr>
              <a:t>.</a:t>
            </a:r>
          </a:p>
          <a:p>
            <a:pPr eaLnBrk="1" hangingPunct="1">
              <a:spcBef>
                <a:spcPct val="0"/>
              </a:spcBef>
              <a:buFont typeface="Wingdings" panose="05000000000000000000" pitchFamily="2" charset="2"/>
              <a:buNone/>
            </a:pPr>
            <a:r>
              <a:rPr lang="en-US" altLang="zh-CN">
                <a:solidFill>
                  <a:srgbClr val="0000FF"/>
                </a:solidFill>
                <a:latin typeface="Comic Sans MS" panose="030F0702030302020204" pitchFamily="66" charset="0"/>
                <a:sym typeface="Monotype Sorts" pitchFamily="2" charset="2"/>
              </a:rPr>
              <a:t>TDM: each host gets same slot in revolving TDM frame.</a:t>
            </a:r>
            <a:endParaRPr lang="en-US" altLang="zh-CN">
              <a:solidFill>
                <a:srgbClr val="0000FF"/>
              </a:solidFill>
              <a:latin typeface="Comic Sans MS" panose="030F0702030302020204" pitchFamily="66" charset="0"/>
            </a:endParaRPr>
          </a:p>
          <a:p>
            <a:pPr eaLnBrk="1" hangingPunct="1">
              <a:spcBef>
                <a:spcPct val="0"/>
              </a:spcBef>
            </a:pPr>
            <a:endParaRPr lang="zh-CN" altLang="en-US">
              <a:solidFill>
                <a:srgbClr val="0000FF"/>
              </a:solidFill>
              <a:latin typeface="Comic Sans MS" panose="030F0702030302020204" pitchFamily="66" charset="0"/>
            </a:endParaRPr>
          </a:p>
        </p:txBody>
      </p:sp>
      <p:graphicFrame>
        <p:nvGraphicFramePr>
          <p:cNvPr id="13314" name="Object 226"/>
          <p:cNvGraphicFramePr>
            <a:graphicFrameLocks noChangeAspect="1"/>
          </p:cNvGraphicFramePr>
          <p:nvPr/>
        </p:nvGraphicFramePr>
        <p:xfrm>
          <a:off x="1300163" y="2706688"/>
          <a:ext cx="646112" cy="533400"/>
        </p:xfrm>
        <a:graphic>
          <a:graphicData uri="http://schemas.openxmlformats.org/presentationml/2006/ole">
            <mc:AlternateContent xmlns:mc="http://schemas.openxmlformats.org/markup-compatibility/2006">
              <mc:Choice xmlns:v="urn:schemas-microsoft-com:vml" Requires="v">
                <p:oleObj spid="_x0000_s13313" name="Clip" r:id="rId4" imgW="1307263" imgH="1084139" progId="MS_ClipArt_Gallery.2">
                  <p:embed/>
                </p:oleObj>
              </mc:Choice>
              <mc:Fallback>
                <p:oleObj name="Clip" r:id="rId4" imgW="1307263" imgH="1084139" progId="MS_ClipArt_Gallery.2">
                  <p:embed/>
                  <p:pic>
                    <p:nvPicPr>
                      <p:cNvPr id="13314" name="Object 2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0163" y="2706688"/>
                        <a:ext cx="646112"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22" name="Line 230"/>
          <p:cNvSpPr>
            <a:spLocks noChangeShapeType="1"/>
          </p:cNvSpPr>
          <p:nvPr/>
        </p:nvSpPr>
        <p:spPr bwMode="auto">
          <a:xfrm>
            <a:off x="3635375" y="2540000"/>
            <a:ext cx="0" cy="228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a:p>
        </p:txBody>
      </p:sp>
      <p:sp>
        <p:nvSpPr>
          <p:cNvPr id="13323" name="Oval 228"/>
          <p:cNvSpPr>
            <a:spLocks noChangeArrowheads="1"/>
          </p:cNvSpPr>
          <p:nvPr/>
        </p:nvSpPr>
        <p:spPr bwMode="auto">
          <a:xfrm>
            <a:off x="2417763" y="2570163"/>
            <a:ext cx="1198562" cy="369887"/>
          </a:xfrm>
          <a:prstGeom prst="ellipse">
            <a:avLst/>
          </a:prstGeom>
          <a:solidFill>
            <a:srgbClr val="B2B2B2"/>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24" name="Rectangle 231"/>
          <p:cNvSpPr>
            <a:spLocks noChangeArrowheads="1"/>
          </p:cNvSpPr>
          <p:nvPr/>
        </p:nvSpPr>
        <p:spPr bwMode="auto">
          <a:xfrm>
            <a:off x="2417763" y="2501900"/>
            <a:ext cx="1198562" cy="263525"/>
          </a:xfrm>
          <a:prstGeom prst="rect">
            <a:avLst/>
          </a:prstGeom>
          <a:solidFill>
            <a:srgbClr val="B2B2B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3325" name="Oval 232"/>
          <p:cNvSpPr>
            <a:spLocks noChangeArrowheads="1"/>
          </p:cNvSpPr>
          <p:nvPr/>
        </p:nvSpPr>
        <p:spPr bwMode="auto">
          <a:xfrm>
            <a:off x="2427288" y="2273300"/>
            <a:ext cx="1198562" cy="430213"/>
          </a:xfrm>
          <a:prstGeom prst="ellipse">
            <a:avLst/>
          </a:prstGeom>
          <a:solidFill>
            <a:srgbClr val="B2B2B2"/>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3326" name="Group 242"/>
          <p:cNvGrpSpPr>
            <a:grpSpLocks/>
          </p:cNvGrpSpPr>
          <p:nvPr/>
        </p:nvGrpSpPr>
        <p:grpSpPr bwMode="auto">
          <a:xfrm>
            <a:off x="2773363" y="2303463"/>
            <a:ext cx="498475" cy="119062"/>
            <a:chOff x="2208" y="2184"/>
            <a:chExt cx="176" cy="69"/>
          </a:xfrm>
        </p:grpSpPr>
        <p:grpSp>
          <p:nvGrpSpPr>
            <p:cNvPr id="13396" name="Group 120"/>
            <p:cNvGrpSpPr>
              <a:grpSpLocks/>
            </p:cNvGrpSpPr>
            <p:nvPr/>
          </p:nvGrpSpPr>
          <p:grpSpPr bwMode="auto">
            <a:xfrm>
              <a:off x="2208" y="2185"/>
              <a:ext cx="176" cy="68"/>
              <a:chOff x="2848" y="848"/>
              <a:chExt cx="140" cy="98"/>
            </a:xfrm>
          </p:grpSpPr>
          <p:sp>
            <p:nvSpPr>
              <p:cNvPr id="13401" name="Line 12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02" name="Line 12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03" name="Line 12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397" name="Group 124"/>
            <p:cNvGrpSpPr>
              <a:grpSpLocks/>
            </p:cNvGrpSpPr>
            <p:nvPr/>
          </p:nvGrpSpPr>
          <p:grpSpPr bwMode="auto">
            <a:xfrm flipV="1">
              <a:off x="2208" y="2184"/>
              <a:ext cx="176" cy="68"/>
              <a:chOff x="2848" y="848"/>
              <a:chExt cx="140" cy="98"/>
            </a:xfrm>
          </p:grpSpPr>
          <p:sp>
            <p:nvSpPr>
              <p:cNvPr id="13398" name="Line 12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99" name="Line 12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00" name="Line 12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3327" name="Oval 246"/>
          <p:cNvSpPr>
            <a:spLocks noChangeArrowheads="1"/>
          </p:cNvSpPr>
          <p:nvPr/>
        </p:nvSpPr>
        <p:spPr bwMode="auto">
          <a:xfrm>
            <a:off x="5513388" y="2589213"/>
            <a:ext cx="1198562" cy="369887"/>
          </a:xfrm>
          <a:prstGeom prst="ellipse">
            <a:avLst/>
          </a:prstGeom>
          <a:solidFill>
            <a:srgbClr val="B2B2B2"/>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28" name="Line 247"/>
          <p:cNvSpPr>
            <a:spLocks noChangeShapeType="1"/>
          </p:cNvSpPr>
          <p:nvPr/>
        </p:nvSpPr>
        <p:spPr bwMode="auto">
          <a:xfrm>
            <a:off x="5522913" y="2568575"/>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29" name="Rectangle 248"/>
          <p:cNvSpPr>
            <a:spLocks noChangeArrowheads="1"/>
          </p:cNvSpPr>
          <p:nvPr/>
        </p:nvSpPr>
        <p:spPr bwMode="auto">
          <a:xfrm>
            <a:off x="5522913" y="2530475"/>
            <a:ext cx="1198562" cy="263525"/>
          </a:xfrm>
          <a:prstGeom prst="rect">
            <a:avLst/>
          </a:prstGeom>
          <a:solidFill>
            <a:srgbClr val="B2B2B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3330" name="Oval 249"/>
          <p:cNvSpPr>
            <a:spLocks noChangeArrowheads="1"/>
          </p:cNvSpPr>
          <p:nvPr/>
        </p:nvSpPr>
        <p:spPr bwMode="auto">
          <a:xfrm>
            <a:off x="5532438" y="2301875"/>
            <a:ext cx="1198562" cy="430213"/>
          </a:xfrm>
          <a:prstGeom prst="ellipse">
            <a:avLst/>
          </a:prstGeom>
          <a:solidFill>
            <a:srgbClr val="B2B2B2"/>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13315" name="Object 274"/>
          <p:cNvGraphicFramePr>
            <a:graphicFrameLocks noChangeAspect="1"/>
          </p:cNvGraphicFramePr>
          <p:nvPr/>
        </p:nvGraphicFramePr>
        <p:xfrm>
          <a:off x="7100888" y="1782763"/>
          <a:ext cx="646112" cy="533400"/>
        </p:xfrm>
        <a:graphic>
          <a:graphicData uri="http://schemas.openxmlformats.org/presentationml/2006/ole">
            <mc:AlternateContent xmlns:mc="http://schemas.openxmlformats.org/markup-compatibility/2006">
              <mc:Choice xmlns:v="urn:schemas-microsoft-com:vml" Requires="v">
                <p:oleObj spid="_x0000_s13314" name="Clip" r:id="rId6" imgW="1307263" imgH="1084139" progId="MS_ClipArt_Gallery.2">
                  <p:embed/>
                </p:oleObj>
              </mc:Choice>
              <mc:Fallback>
                <p:oleObj name="Clip" r:id="rId6" imgW="1307263" imgH="1084139" progId="MS_ClipArt_Gallery.2">
                  <p:embed/>
                  <p:pic>
                    <p:nvPicPr>
                      <p:cNvPr id="13315" name="Object 27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0888" y="1782763"/>
                        <a:ext cx="646112"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6" name="Object 275"/>
          <p:cNvGraphicFramePr>
            <a:graphicFrameLocks noChangeAspect="1"/>
          </p:cNvGraphicFramePr>
          <p:nvPr/>
        </p:nvGraphicFramePr>
        <p:xfrm>
          <a:off x="1062038" y="1801813"/>
          <a:ext cx="646112" cy="533400"/>
        </p:xfrm>
        <a:graphic>
          <a:graphicData uri="http://schemas.openxmlformats.org/presentationml/2006/ole">
            <mc:AlternateContent xmlns:mc="http://schemas.openxmlformats.org/markup-compatibility/2006">
              <mc:Choice xmlns:v="urn:schemas-microsoft-com:vml" Requires="v">
                <p:oleObj spid="_x0000_s13315" name="Clip" r:id="rId7" imgW="1307263" imgH="1084139" progId="MS_ClipArt_Gallery.2">
                  <p:embed/>
                </p:oleObj>
              </mc:Choice>
              <mc:Fallback>
                <p:oleObj name="Clip" r:id="rId7" imgW="1307263" imgH="1084139" progId="MS_ClipArt_Gallery.2">
                  <p:embed/>
                  <p:pic>
                    <p:nvPicPr>
                      <p:cNvPr id="13316" name="Object 27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2038" y="1801813"/>
                        <a:ext cx="646112"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31" name="Line 276"/>
          <p:cNvSpPr>
            <a:spLocks noChangeShapeType="1"/>
          </p:cNvSpPr>
          <p:nvPr/>
        </p:nvSpPr>
        <p:spPr bwMode="auto">
          <a:xfrm>
            <a:off x="1687513" y="2208213"/>
            <a:ext cx="5048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32" name="Line 277"/>
          <p:cNvSpPr>
            <a:spLocks noChangeShapeType="1"/>
          </p:cNvSpPr>
          <p:nvPr/>
        </p:nvSpPr>
        <p:spPr bwMode="auto">
          <a:xfrm flipV="1">
            <a:off x="1992313" y="3194050"/>
            <a:ext cx="195262" cy="47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33" name="Line 278"/>
          <p:cNvSpPr>
            <a:spLocks noChangeShapeType="1"/>
          </p:cNvSpPr>
          <p:nvPr/>
        </p:nvSpPr>
        <p:spPr bwMode="auto">
          <a:xfrm>
            <a:off x="3611563" y="2627313"/>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34" name="Line 279"/>
          <p:cNvSpPr>
            <a:spLocks noChangeShapeType="1"/>
          </p:cNvSpPr>
          <p:nvPr/>
        </p:nvSpPr>
        <p:spPr bwMode="auto">
          <a:xfrm flipV="1">
            <a:off x="5716588" y="2960688"/>
            <a:ext cx="142875" cy="6572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35" name="Line 280"/>
          <p:cNvSpPr>
            <a:spLocks noChangeShapeType="1"/>
          </p:cNvSpPr>
          <p:nvPr/>
        </p:nvSpPr>
        <p:spPr bwMode="auto">
          <a:xfrm flipV="1">
            <a:off x="6688138" y="2189163"/>
            <a:ext cx="504825" cy="2667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36" name="Line 284"/>
          <p:cNvSpPr>
            <a:spLocks noChangeShapeType="1"/>
          </p:cNvSpPr>
          <p:nvPr/>
        </p:nvSpPr>
        <p:spPr bwMode="auto">
          <a:xfrm flipH="1">
            <a:off x="2192338" y="2198688"/>
            <a:ext cx="0" cy="10001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37" name="Line 285"/>
          <p:cNvSpPr>
            <a:spLocks noChangeShapeType="1"/>
          </p:cNvSpPr>
          <p:nvPr/>
        </p:nvSpPr>
        <p:spPr bwMode="auto">
          <a:xfrm>
            <a:off x="2201863" y="2632075"/>
            <a:ext cx="2000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38" name="Rectangle 287"/>
          <p:cNvSpPr>
            <a:spLocks noChangeArrowheads="1"/>
          </p:cNvSpPr>
          <p:nvPr/>
        </p:nvSpPr>
        <p:spPr bwMode="auto">
          <a:xfrm>
            <a:off x="3644900" y="242252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39" name="Rectangle 288"/>
          <p:cNvSpPr>
            <a:spLocks noChangeArrowheads="1"/>
          </p:cNvSpPr>
          <p:nvPr/>
        </p:nvSpPr>
        <p:spPr bwMode="auto">
          <a:xfrm>
            <a:off x="3806825" y="2422525"/>
            <a:ext cx="147638"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40" name="Rectangle 289"/>
          <p:cNvSpPr>
            <a:spLocks noChangeArrowheads="1"/>
          </p:cNvSpPr>
          <p:nvPr/>
        </p:nvSpPr>
        <p:spPr bwMode="auto">
          <a:xfrm>
            <a:off x="3968750" y="242252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41" name="Rectangle 290"/>
          <p:cNvSpPr>
            <a:spLocks noChangeArrowheads="1"/>
          </p:cNvSpPr>
          <p:nvPr/>
        </p:nvSpPr>
        <p:spPr bwMode="auto">
          <a:xfrm>
            <a:off x="4130675" y="242252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42" name="Rectangle 291"/>
          <p:cNvSpPr>
            <a:spLocks noChangeArrowheads="1"/>
          </p:cNvSpPr>
          <p:nvPr/>
        </p:nvSpPr>
        <p:spPr bwMode="auto">
          <a:xfrm>
            <a:off x="4292600" y="2422525"/>
            <a:ext cx="147638"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43" name="Rectangle 292"/>
          <p:cNvSpPr>
            <a:spLocks noChangeArrowheads="1"/>
          </p:cNvSpPr>
          <p:nvPr/>
        </p:nvSpPr>
        <p:spPr bwMode="auto">
          <a:xfrm>
            <a:off x="4664075" y="2422525"/>
            <a:ext cx="147638"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44" name="Rectangle 293"/>
          <p:cNvSpPr>
            <a:spLocks noChangeArrowheads="1"/>
          </p:cNvSpPr>
          <p:nvPr/>
        </p:nvSpPr>
        <p:spPr bwMode="auto">
          <a:xfrm>
            <a:off x="5102225" y="2417763"/>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3345" name="Group 311"/>
          <p:cNvGrpSpPr>
            <a:grpSpLocks/>
          </p:cNvGrpSpPr>
          <p:nvPr/>
        </p:nvGrpSpPr>
        <p:grpSpPr bwMode="auto">
          <a:xfrm>
            <a:off x="2954338" y="2498725"/>
            <a:ext cx="633412" cy="200025"/>
            <a:chOff x="1800" y="1425"/>
            <a:chExt cx="399" cy="126"/>
          </a:xfrm>
        </p:grpSpPr>
        <p:sp>
          <p:nvSpPr>
            <p:cNvPr id="13392" name="Rectangle 294"/>
            <p:cNvSpPr>
              <a:spLocks noChangeArrowheads="1"/>
            </p:cNvSpPr>
            <p:nvPr/>
          </p:nvSpPr>
          <p:spPr bwMode="auto">
            <a:xfrm>
              <a:off x="1800"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93" name="Rectangle 295"/>
            <p:cNvSpPr>
              <a:spLocks noChangeArrowheads="1"/>
            </p:cNvSpPr>
            <p:nvPr/>
          </p:nvSpPr>
          <p:spPr bwMode="auto">
            <a:xfrm>
              <a:off x="1902" y="1425"/>
              <a:ext cx="93" cy="12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94" name="Rectangle 296"/>
            <p:cNvSpPr>
              <a:spLocks noChangeArrowheads="1"/>
            </p:cNvSpPr>
            <p:nvPr/>
          </p:nvSpPr>
          <p:spPr bwMode="auto">
            <a:xfrm>
              <a:off x="2004"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95" name="Rectangle 297"/>
            <p:cNvSpPr>
              <a:spLocks noChangeArrowheads="1"/>
            </p:cNvSpPr>
            <p:nvPr/>
          </p:nvSpPr>
          <p:spPr bwMode="auto">
            <a:xfrm>
              <a:off x="2106"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3346" name="Rectangle 298"/>
          <p:cNvSpPr>
            <a:spLocks noChangeArrowheads="1"/>
          </p:cNvSpPr>
          <p:nvPr/>
        </p:nvSpPr>
        <p:spPr bwMode="auto">
          <a:xfrm>
            <a:off x="2225675" y="2398713"/>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47" name="Rectangle 299"/>
          <p:cNvSpPr>
            <a:spLocks noChangeArrowheads="1"/>
          </p:cNvSpPr>
          <p:nvPr/>
        </p:nvSpPr>
        <p:spPr bwMode="auto">
          <a:xfrm>
            <a:off x="2006600" y="2970213"/>
            <a:ext cx="147638"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48" name="Line 300"/>
          <p:cNvSpPr>
            <a:spLocks noChangeShapeType="1"/>
          </p:cNvSpPr>
          <p:nvPr/>
        </p:nvSpPr>
        <p:spPr bwMode="auto">
          <a:xfrm>
            <a:off x="2401888" y="2503488"/>
            <a:ext cx="242887" cy="47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49" name="Line 301"/>
          <p:cNvSpPr>
            <a:spLocks noChangeShapeType="1"/>
          </p:cNvSpPr>
          <p:nvPr/>
        </p:nvSpPr>
        <p:spPr bwMode="auto">
          <a:xfrm flipV="1">
            <a:off x="2068513" y="2779713"/>
            <a:ext cx="0" cy="1762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50" name="Line 302"/>
          <p:cNvSpPr>
            <a:spLocks noChangeShapeType="1"/>
          </p:cNvSpPr>
          <p:nvPr/>
        </p:nvSpPr>
        <p:spPr bwMode="auto">
          <a:xfrm>
            <a:off x="4025900" y="2312988"/>
            <a:ext cx="106203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51" name="Text Box 303"/>
          <p:cNvSpPr txBox="1">
            <a:spLocks noChangeArrowheads="1"/>
          </p:cNvSpPr>
          <p:nvPr/>
        </p:nvSpPr>
        <p:spPr bwMode="auto">
          <a:xfrm>
            <a:off x="709613" y="1825625"/>
            <a:ext cx="40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solidFill>
                  <a:schemeClr val="accent1"/>
                </a:solidFill>
                <a:latin typeface="Comic Sans MS" panose="030F0702030302020204" pitchFamily="66" charset="0"/>
              </a:rPr>
              <a:t>A</a:t>
            </a:r>
            <a:endParaRPr lang="en-US" altLang="zh-CN">
              <a:solidFill>
                <a:schemeClr val="accent1"/>
              </a:solidFill>
            </a:endParaRPr>
          </a:p>
        </p:txBody>
      </p:sp>
      <p:sp>
        <p:nvSpPr>
          <p:cNvPr id="13352" name="Text Box 304"/>
          <p:cNvSpPr txBox="1">
            <a:spLocks noChangeArrowheads="1"/>
          </p:cNvSpPr>
          <p:nvPr/>
        </p:nvSpPr>
        <p:spPr bwMode="auto">
          <a:xfrm>
            <a:off x="985838" y="2844800"/>
            <a:ext cx="3762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solidFill>
                  <a:schemeClr val="accent2"/>
                </a:solidFill>
                <a:latin typeface="Comic Sans MS" panose="030F0702030302020204" pitchFamily="66" charset="0"/>
              </a:rPr>
              <a:t>B</a:t>
            </a:r>
            <a:endParaRPr lang="en-US" altLang="zh-CN">
              <a:solidFill>
                <a:schemeClr val="accent1"/>
              </a:solidFill>
            </a:endParaRPr>
          </a:p>
        </p:txBody>
      </p:sp>
      <p:sp>
        <p:nvSpPr>
          <p:cNvPr id="13353" name="Text Box 305"/>
          <p:cNvSpPr txBox="1">
            <a:spLocks noChangeArrowheads="1"/>
          </p:cNvSpPr>
          <p:nvPr/>
        </p:nvSpPr>
        <p:spPr bwMode="auto">
          <a:xfrm>
            <a:off x="6700838" y="1701800"/>
            <a:ext cx="368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latin typeface="Comic Sans MS" panose="030F0702030302020204" pitchFamily="66" charset="0"/>
              </a:rPr>
              <a:t>C</a:t>
            </a:r>
            <a:endParaRPr lang="en-US" altLang="zh-CN">
              <a:solidFill>
                <a:schemeClr val="accent1"/>
              </a:solidFill>
            </a:endParaRPr>
          </a:p>
        </p:txBody>
      </p:sp>
      <p:sp>
        <p:nvSpPr>
          <p:cNvPr id="13354" name="Text Box 308"/>
          <p:cNvSpPr txBox="1">
            <a:spLocks noChangeArrowheads="1"/>
          </p:cNvSpPr>
          <p:nvPr/>
        </p:nvSpPr>
        <p:spPr bwMode="auto">
          <a:xfrm>
            <a:off x="1709738" y="1549400"/>
            <a:ext cx="1262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latin typeface="Comic Sans MS" panose="030F0702030302020204" pitchFamily="66" charset="0"/>
              </a:rPr>
              <a:t>10 Mb/s</a:t>
            </a:r>
          </a:p>
          <a:p>
            <a:r>
              <a:rPr lang="en-US" altLang="zh-CN" sz="2000">
                <a:latin typeface="Comic Sans MS" panose="030F0702030302020204" pitchFamily="66" charset="0"/>
              </a:rPr>
              <a:t>Ethernet</a:t>
            </a:r>
            <a:endParaRPr lang="en-US" altLang="zh-CN">
              <a:solidFill>
                <a:schemeClr val="accent1"/>
              </a:solidFill>
            </a:endParaRPr>
          </a:p>
        </p:txBody>
      </p:sp>
      <p:sp>
        <p:nvSpPr>
          <p:cNvPr id="13355" name="Text Box 309"/>
          <p:cNvSpPr txBox="1">
            <a:spLocks noChangeArrowheads="1"/>
          </p:cNvSpPr>
          <p:nvPr/>
        </p:nvSpPr>
        <p:spPr bwMode="auto">
          <a:xfrm>
            <a:off x="3852863" y="2663825"/>
            <a:ext cx="1222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latin typeface="Comic Sans MS" panose="030F0702030302020204" pitchFamily="66" charset="0"/>
              </a:rPr>
              <a:t>1.5 Mb/s</a:t>
            </a:r>
            <a:endParaRPr lang="en-US" altLang="zh-CN">
              <a:solidFill>
                <a:schemeClr val="accent1"/>
              </a:solidFill>
            </a:endParaRPr>
          </a:p>
        </p:txBody>
      </p:sp>
      <p:sp>
        <p:nvSpPr>
          <p:cNvPr id="13356" name="Text Box 310"/>
          <p:cNvSpPr txBox="1">
            <a:spLocks noChangeArrowheads="1"/>
          </p:cNvSpPr>
          <p:nvPr/>
        </p:nvSpPr>
        <p:spPr bwMode="auto">
          <a:xfrm>
            <a:off x="6119813" y="323056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solidFill>
                <a:schemeClr val="accent1"/>
              </a:solidFill>
            </a:endParaRPr>
          </a:p>
        </p:txBody>
      </p:sp>
      <p:sp>
        <p:nvSpPr>
          <p:cNvPr id="13357" name="Rectangle 313"/>
          <p:cNvSpPr>
            <a:spLocks noChangeArrowheads="1"/>
          </p:cNvSpPr>
          <p:nvPr/>
        </p:nvSpPr>
        <p:spPr bwMode="auto">
          <a:xfrm>
            <a:off x="5564188" y="2441575"/>
            <a:ext cx="147637" cy="2000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58" name="Rectangle 314"/>
          <p:cNvSpPr>
            <a:spLocks noChangeArrowheads="1"/>
          </p:cNvSpPr>
          <p:nvPr/>
        </p:nvSpPr>
        <p:spPr bwMode="auto">
          <a:xfrm>
            <a:off x="5726113" y="2441575"/>
            <a:ext cx="147637" cy="2000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59" name="Rectangle 315"/>
          <p:cNvSpPr>
            <a:spLocks noChangeArrowheads="1"/>
          </p:cNvSpPr>
          <p:nvPr/>
        </p:nvSpPr>
        <p:spPr bwMode="auto">
          <a:xfrm>
            <a:off x="5888038" y="2441575"/>
            <a:ext cx="147637" cy="2000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3360" name="Group 319"/>
          <p:cNvGrpSpPr>
            <a:grpSpLocks/>
          </p:cNvGrpSpPr>
          <p:nvPr/>
        </p:nvGrpSpPr>
        <p:grpSpPr bwMode="auto">
          <a:xfrm rot="-1962567">
            <a:off x="5811838" y="2660650"/>
            <a:ext cx="633412" cy="200025"/>
            <a:chOff x="4176" y="2211"/>
            <a:chExt cx="399" cy="126"/>
          </a:xfrm>
        </p:grpSpPr>
        <p:sp>
          <p:nvSpPr>
            <p:cNvPr id="13388" name="Rectangle 320"/>
            <p:cNvSpPr>
              <a:spLocks noChangeArrowheads="1"/>
            </p:cNvSpPr>
            <p:nvPr/>
          </p:nvSpPr>
          <p:spPr bwMode="auto">
            <a:xfrm>
              <a:off x="4176" y="2211"/>
              <a:ext cx="93" cy="12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89" name="Rectangle 321"/>
            <p:cNvSpPr>
              <a:spLocks noChangeArrowheads="1"/>
            </p:cNvSpPr>
            <p:nvPr/>
          </p:nvSpPr>
          <p:spPr bwMode="auto">
            <a:xfrm>
              <a:off x="4278" y="2211"/>
              <a:ext cx="93" cy="12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90" name="Rectangle 322"/>
            <p:cNvSpPr>
              <a:spLocks noChangeArrowheads="1"/>
            </p:cNvSpPr>
            <p:nvPr/>
          </p:nvSpPr>
          <p:spPr bwMode="auto">
            <a:xfrm>
              <a:off x="4380" y="2211"/>
              <a:ext cx="93" cy="12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91" name="Rectangle 323"/>
            <p:cNvSpPr>
              <a:spLocks noChangeArrowheads="1"/>
            </p:cNvSpPr>
            <p:nvPr/>
          </p:nvSpPr>
          <p:spPr bwMode="auto">
            <a:xfrm>
              <a:off x="4482" y="2211"/>
              <a:ext cx="93" cy="12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3361" name="Group 331"/>
          <p:cNvGrpSpPr>
            <a:grpSpLocks/>
          </p:cNvGrpSpPr>
          <p:nvPr/>
        </p:nvGrpSpPr>
        <p:grpSpPr bwMode="auto">
          <a:xfrm>
            <a:off x="3776663" y="3578225"/>
            <a:ext cx="3117850" cy="1471613"/>
            <a:chOff x="1646" y="2009"/>
            <a:chExt cx="1964" cy="927"/>
          </a:xfrm>
        </p:grpSpPr>
        <p:graphicFrame>
          <p:nvGraphicFramePr>
            <p:cNvPr id="13317" name="Object 11"/>
            <p:cNvGraphicFramePr>
              <a:graphicFrameLocks noChangeAspect="1"/>
            </p:cNvGraphicFramePr>
            <p:nvPr/>
          </p:nvGraphicFramePr>
          <p:xfrm>
            <a:off x="2960" y="2600"/>
            <a:ext cx="407" cy="336"/>
          </p:xfrm>
          <a:graphic>
            <a:graphicData uri="http://schemas.openxmlformats.org/presentationml/2006/ole">
              <mc:AlternateContent xmlns:mc="http://schemas.openxmlformats.org/markup-compatibility/2006">
                <mc:Choice xmlns:v="urn:schemas-microsoft-com:vml" Requires="v">
                  <p:oleObj spid="_x0000_s13316" name="Clip" r:id="rId8" imgW="1307263" imgH="1084139" progId="MS_ClipArt_Gallery.2">
                    <p:embed/>
                  </p:oleObj>
                </mc:Choice>
                <mc:Fallback>
                  <p:oleObj name="Clip" r:id="rId8" imgW="1307263" imgH="1084139" progId="MS_ClipArt_Gallery.2">
                    <p:embed/>
                    <p:pic>
                      <p:nvPicPr>
                        <p:cNvPr id="13317"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0" y="2600"/>
                          <a:ext cx="40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3365" name="Group 259"/>
            <p:cNvGrpSpPr>
              <a:grpSpLocks/>
            </p:cNvGrpSpPr>
            <p:nvPr/>
          </p:nvGrpSpPr>
          <p:grpSpPr bwMode="auto">
            <a:xfrm>
              <a:off x="2428" y="2009"/>
              <a:ext cx="761" cy="420"/>
              <a:chOff x="1462" y="1283"/>
              <a:chExt cx="761" cy="420"/>
            </a:xfrm>
          </p:grpSpPr>
          <p:sp>
            <p:nvSpPr>
              <p:cNvPr id="13375" name="Oval 260"/>
              <p:cNvSpPr>
                <a:spLocks noChangeArrowheads="1"/>
              </p:cNvSpPr>
              <p:nvPr/>
            </p:nvSpPr>
            <p:spPr bwMode="auto">
              <a:xfrm>
                <a:off x="1462" y="1470"/>
                <a:ext cx="755" cy="233"/>
              </a:xfrm>
              <a:prstGeom prst="ellipse">
                <a:avLst/>
              </a:prstGeom>
              <a:solidFill>
                <a:srgbClr val="B2B2B2"/>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76" name="Line 261"/>
              <p:cNvSpPr>
                <a:spLocks noChangeShapeType="1"/>
              </p:cNvSpPr>
              <p:nvPr/>
            </p:nvSpPr>
            <p:spPr bwMode="auto">
              <a:xfrm>
                <a:off x="1462" y="1451"/>
                <a:ext cx="0" cy="1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77" name="Rectangle 262"/>
              <p:cNvSpPr>
                <a:spLocks noChangeArrowheads="1"/>
              </p:cNvSpPr>
              <p:nvPr/>
            </p:nvSpPr>
            <p:spPr bwMode="auto">
              <a:xfrm>
                <a:off x="1462" y="1427"/>
                <a:ext cx="755" cy="166"/>
              </a:xfrm>
              <a:prstGeom prst="rect">
                <a:avLst/>
              </a:prstGeom>
              <a:solidFill>
                <a:srgbClr val="B2B2B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3378" name="Oval 263"/>
              <p:cNvSpPr>
                <a:spLocks noChangeArrowheads="1"/>
              </p:cNvSpPr>
              <p:nvPr/>
            </p:nvSpPr>
            <p:spPr bwMode="auto">
              <a:xfrm>
                <a:off x="1468" y="1283"/>
                <a:ext cx="755" cy="271"/>
              </a:xfrm>
              <a:prstGeom prst="ellipse">
                <a:avLst/>
              </a:prstGeom>
              <a:solidFill>
                <a:srgbClr val="B2B2B2"/>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3379" name="Group 264"/>
              <p:cNvGrpSpPr>
                <a:grpSpLocks/>
              </p:cNvGrpSpPr>
              <p:nvPr/>
            </p:nvGrpSpPr>
            <p:grpSpPr bwMode="auto">
              <a:xfrm>
                <a:off x="1686" y="1302"/>
                <a:ext cx="314" cy="75"/>
                <a:chOff x="2208" y="2184"/>
                <a:chExt cx="176" cy="69"/>
              </a:xfrm>
            </p:grpSpPr>
            <p:grpSp>
              <p:nvGrpSpPr>
                <p:cNvPr id="13380" name="Group 265"/>
                <p:cNvGrpSpPr>
                  <a:grpSpLocks/>
                </p:cNvGrpSpPr>
                <p:nvPr/>
              </p:nvGrpSpPr>
              <p:grpSpPr bwMode="auto">
                <a:xfrm>
                  <a:off x="2208" y="2185"/>
                  <a:ext cx="176" cy="68"/>
                  <a:chOff x="2848" y="848"/>
                  <a:chExt cx="140" cy="98"/>
                </a:xfrm>
              </p:grpSpPr>
              <p:sp>
                <p:nvSpPr>
                  <p:cNvPr id="13385" name="Line 26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86" name="Line 26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87" name="Line 26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381" name="Group 269"/>
                <p:cNvGrpSpPr>
                  <a:grpSpLocks/>
                </p:cNvGrpSpPr>
                <p:nvPr/>
              </p:nvGrpSpPr>
              <p:grpSpPr bwMode="auto">
                <a:xfrm flipV="1">
                  <a:off x="2208" y="2184"/>
                  <a:ext cx="176" cy="68"/>
                  <a:chOff x="2848" y="848"/>
                  <a:chExt cx="140" cy="98"/>
                </a:xfrm>
              </p:grpSpPr>
              <p:sp>
                <p:nvSpPr>
                  <p:cNvPr id="13382" name="Line 27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83" name="Line 27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84" name="Line 27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graphicFrame>
          <p:nvGraphicFramePr>
            <p:cNvPr id="13318" name="Object 273"/>
            <p:cNvGraphicFramePr>
              <a:graphicFrameLocks noChangeAspect="1"/>
            </p:cNvGraphicFramePr>
            <p:nvPr/>
          </p:nvGraphicFramePr>
          <p:xfrm>
            <a:off x="1874" y="2546"/>
            <a:ext cx="407" cy="336"/>
          </p:xfrm>
          <a:graphic>
            <a:graphicData uri="http://schemas.openxmlformats.org/presentationml/2006/ole">
              <mc:AlternateContent xmlns:mc="http://schemas.openxmlformats.org/markup-compatibility/2006">
                <mc:Choice xmlns:v="urn:schemas-microsoft-com:vml" Requires="v">
                  <p:oleObj spid="_x0000_s13317" name="Clip" r:id="rId9" imgW="1307263" imgH="1084139" progId="MS_ClipArt_Gallery.2">
                    <p:embed/>
                  </p:oleObj>
                </mc:Choice>
                <mc:Fallback>
                  <p:oleObj name="Clip" r:id="rId9" imgW="1307263" imgH="1084139" progId="MS_ClipArt_Gallery.2">
                    <p:embed/>
                    <p:pic>
                      <p:nvPicPr>
                        <p:cNvPr id="13318" name="Object 27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4" y="2546"/>
                          <a:ext cx="40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66" name="Line 281"/>
            <p:cNvSpPr>
              <a:spLocks noChangeShapeType="1"/>
            </p:cNvSpPr>
            <p:nvPr/>
          </p:nvSpPr>
          <p:spPr bwMode="auto">
            <a:xfrm flipV="1">
              <a:off x="2214" y="2370"/>
              <a:ext cx="294"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67" name="Line 283"/>
            <p:cNvSpPr>
              <a:spLocks noChangeShapeType="1"/>
            </p:cNvSpPr>
            <p:nvPr/>
          </p:nvSpPr>
          <p:spPr bwMode="auto">
            <a:xfrm flipH="1" flipV="1">
              <a:off x="2964" y="2406"/>
              <a:ext cx="21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68" name="Text Box 306"/>
            <p:cNvSpPr txBox="1">
              <a:spLocks noChangeArrowheads="1"/>
            </p:cNvSpPr>
            <p:nvPr/>
          </p:nvSpPr>
          <p:spPr bwMode="auto">
            <a:xfrm>
              <a:off x="1646" y="2549"/>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latin typeface="Comic Sans MS" panose="030F0702030302020204" pitchFamily="66" charset="0"/>
                </a:rPr>
                <a:t>D</a:t>
              </a:r>
              <a:endParaRPr lang="en-US" altLang="zh-CN">
                <a:solidFill>
                  <a:schemeClr val="accent1"/>
                </a:solidFill>
              </a:endParaRPr>
            </a:p>
          </p:txBody>
        </p:sp>
        <p:sp>
          <p:nvSpPr>
            <p:cNvPr id="13369" name="Text Box 307"/>
            <p:cNvSpPr txBox="1">
              <a:spLocks noChangeArrowheads="1"/>
            </p:cNvSpPr>
            <p:nvPr/>
          </p:nvSpPr>
          <p:spPr bwMode="auto">
            <a:xfrm>
              <a:off x="3374" y="2591"/>
              <a:ext cx="2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latin typeface="Comic Sans MS" panose="030F0702030302020204" pitchFamily="66" charset="0"/>
                </a:rPr>
                <a:t>E</a:t>
              </a:r>
              <a:endParaRPr lang="en-US" altLang="zh-CN">
                <a:solidFill>
                  <a:schemeClr val="accent1"/>
                </a:solidFill>
              </a:endParaRPr>
            </a:p>
          </p:txBody>
        </p:sp>
        <p:grpSp>
          <p:nvGrpSpPr>
            <p:cNvPr id="13370" name="Group 324"/>
            <p:cNvGrpSpPr>
              <a:grpSpLocks/>
            </p:cNvGrpSpPr>
            <p:nvPr/>
          </p:nvGrpSpPr>
          <p:grpSpPr bwMode="auto">
            <a:xfrm rot="-2018696">
              <a:off x="2736" y="2139"/>
              <a:ext cx="399" cy="126"/>
              <a:chOff x="4176" y="2211"/>
              <a:chExt cx="399" cy="126"/>
            </a:xfrm>
          </p:grpSpPr>
          <p:sp>
            <p:nvSpPr>
              <p:cNvPr id="13371" name="Rectangle 325"/>
              <p:cNvSpPr>
                <a:spLocks noChangeArrowheads="1"/>
              </p:cNvSpPr>
              <p:nvPr/>
            </p:nvSpPr>
            <p:spPr bwMode="auto">
              <a:xfrm>
                <a:off x="4176" y="2211"/>
                <a:ext cx="93" cy="12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72" name="Rectangle 326"/>
              <p:cNvSpPr>
                <a:spLocks noChangeArrowheads="1"/>
              </p:cNvSpPr>
              <p:nvPr/>
            </p:nvSpPr>
            <p:spPr bwMode="auto">
              <a:xfrm>
                <a:off x="4278" y="2211"/>
                <a:ext cx="93" cy="12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73" name="Rectangle 327"/>
              <p:cNvSpPr>
                <a:spLocks noChangeArrowheads="1"/>
              </p:cNvSpPr>
              <p:nvPr/>
            </p:nvSpPr>
            <p:spPr bwMode="auto">
              <a:xfrm>
                <a:off x="4380" y="2211"/>
                <a:ext cx="93" cy="12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74" name="Rectangle 328"/>
              <p:cNvSpPr>
                <a:spLocks noChangeArrowheads="1"/>
              </p:cNvSpPr>
              <p:nvPr/>
            </p:nvSpPr>
            <p:spPr bwMode="auto">
              <a:xfrm>
                <a:off x="4482" y="2211"/>
                <a:ext cx="93" cy="12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sp>
        <p:nvSpPr>
          <p:cNvPr id="13362" name="Text Box 329"/>
          <p:cNvSpPr txBox="1">
            <a:spLocks noChangeArrowheads="1"/>
          </p:cNvSpPr>
          <p:nvPr/>
        </p:nvSpPr>
        <p:spPr bwMode="auto">
          <a:xfrm>
            <a:off x="3338513" y="1873250"/>
            <a:ext cx="2949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b="1" i="1">
                <a:solidFill>
                  <a:srgbClr val="FF0000"/>
                </a:solidFill>
                <a:latin typeface="Comic Sans MS" panose="030F0702030302020204" pitchFamily="66" charset="0"/>
              </a:rPr>
              <a:t>statistical multiplexing</a:t>
            </a:r>
            <a:endParaRPr lang="en-US" altLang="zh-CN">
              <a:solidFill>
                <a:schemeClr val="accent1"/>
              </a:solidFill>
            </a:endParaRPr>
          </a:p>
        </p:txBody>
      </p:sp>
      <p:sp>
        <p:nvSpPr>
          <p:cNvPr id="13363" name="Text Box 330"/>
          <p:cNvSpPr txBox="1">
            <a:spLocks noChangeArrowheads="1"/>
          </p:cNvSpPr>
          <p:nvPr/>
        </p:nvSpPr>
        <p:spPr bwMode="auto">
          <a:xfrm>
            <a:off x="2054225" y="3221038"/>
            <a:ext cx="2112963"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800">
                <a:latin typeface="Comic Sans MS" panose="030F0702030302020204" pitchFamily="66" charset="0"/>
              </a:rPr>
              <a:t>queue of packets</a:t>
            </a:r>
          </a:p>
          <a:p>
            <a:pPr algn="ctr"/>
            <a:r>
              <a:rPr lang="en-US" altLang="zh-CN" sz="1800">
                <a:latin typeface="Comic Sans MS" panose="030F0702030302020204" pitchFamily="66" charset="0"/>
              </a:rPr>
              <a:t>waiting for output</a:t>
            </a:r>
          </a:p>
          <a:p>
            <a:pPr algn="ctr"/>
            <a:r>
              <a:rPr lang="en-US" altLang="zh-CN" sz="1800">
                <a:latin typeface="Comic Sans MS" panose="030F0702030302020204" pitchFamily="66" charset="0"/>
              </a:rPr>
              <a:t>link</a:t>
            </a:r>
            <a:endParaRPr lang="en-US" altLang="zh-CN" sz="1800">
              <a:solidFill>
                <a:schemeClr val="accent1"/>
              </a:solidFill>
            </a:endParaRPr>
          </a:p>
        </p:txBody>
      </p:sp>
      <p:sp>
        <p:nvSpPr>
          <p:cNvPr id="13364" name="Line 332"/>
          <p:cNvSpPr>
            <a:spLocks noChangeShapeType="1"/>
          </p:cNvSpPr>
          <p:nvPr/>
        </p:nvSpPr>
        <p:spPr bwMode="auto">
          <a:xfrm flipV="1">
            <a:off x="2987675" y="2751138"/>
            <a:ext cx="166688" cy="5238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7F755B1A-5E42-41E4-A57C-3E4862F3170B}" type="slidenum">
              <a:rPr lang="zh-CN" altLang="en-US" sz="1400">
                <a:latin typeface="Tahoma" panose="020B0604030504040204" pitchFamily="34" charset="0"/>
              </a:rPr>
              <a:pPr/>
              <a:t>59</a:t>
            </a:fld>
            <a:endParaRPr lang="en-US" altLang="zh-CN" sz="1400">
              <a:latin typeface="Tahoma" panose="020B0604030504040204" pitchFamily="34" charset="0"/>
            </a:endParaRPr>
          </a:p>
        </p:txBody>
      </p:sp>
      <p:sp>
        <p:nvSpPr>
          <p:cNvPr id="89091" name="Rectangle 2"/>
          <p:cNvSpPr>
            <a:spLocks noGrp="1" noChangeArrowheads="1"/>
          </p:cNvSpPr>
          <p:nvPr>
            <p:ph type="title"/>
          </p:nvPr>
        </p:nvSpPr>
        <p:spPr>
          <a:xfrm>
            <a:off x="90488" y="908050"/>
            <a:ext cx="9132887" cy="768350"/>
          </a:xfrm>
        </p:spPr>
        <p:txBody>
          <a:bodyPr/>
          <a:lstStyle/>
          <a:p>
            <a:pPr algn="ctr" eaLnBrk="1" hangingPunct="1"/>
            <a:r>
              <a:rPr lang="zh-CN" altLang="en-US" sz="2800" b="1">
                <a:solidFill>
                  <a:srgbClr val="0000FF"/>
                </a:solidFill>
                <a:latin typeface="Comic Sans MS" panose="030F0702030302020204" pitchFamily="66" charset="0"/>
                <a:ea typeface="隶书" panose="02010509060101010101" pitchFamily="49" charset="-122"/>
              </a:rPr>
              <a:t> </a:t>
            </a:r>
            <a:r>
              <a:rPr lang="en-US" altLang="zh-CN" sz="2800" b="1">
                <a:solidFill>
                  <a:srgbClr val="0000FF"/>
                </a:solidFill>
                <a:latin typeface="Comic Sans MS" panose="030F0702030302020204" pitchFamily="66" charset="0"/>
                <a:ea typeface="隶书" panose="02010509060101010101" pitchFamily="49" charset="-122"/>
              </a:rPr>
              <a:t>STDM: Statistical time division multiplexing</a:t>
            </a:r>
          </a:p>
        </p:txBody>
      </p:sp>
      <p:sp>
        <p:nvSpPr>
          <p:cNvPr id="89092" name="Freeform 3"/>
          <p:cNvSpPr>
            <a:spLocks/>
          </p:cNvSpPr>
          <p:nvPr/>
        </p:nvSpPr>
        <p:spPr bwMode="auto">
          <a:xfrm>
            <a:off x="6891338" y="4021138"/>
            <a:ext cx="269875" cy="403225"/>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CCECFF"/>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9093" name="Freeform 4"/>
          <p:cNvSpPr>
            <a:spLocks/>
          </p:cNvSpPr>
          <p:nvPr/>
        </p:nvSpPr>
        <p:spPr bwMode="auto">
          <a:xfrm>
            <a:off x="7975600" y="4021138"/>
            <a:ext cx="269875" cy="403225"/>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FFCCFF"/>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9094" name="Freeform 5"/>
          <p:cNvSpPr>
            <a:spLocks/>
          </p:cNvSpPr>
          <p:nvPr/>
        </p:nvSpPr>
        <p:spPr bwMode="auto">
          <a:xfrm>
            <a:off x="7613650" y="4021138"/>
            <a:ext cx="271463" cy="403225"/>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CCCC00"/>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9095" name="Freeform 6"/>
          <p:cNvSpPr>
            <a:spLocks/>
          </p:cNvSpPr>
          <p:nvPr/>
        </p:nvSpPr>
        <p:spPr bwMode="auto">
          <a:xfrm>
            <a:off x="7251700" y="4021138"/>
            <a:ext cx="271463" cy="403225"/>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CCECFF"/>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9096" name="Freeform 7"/>
          <p:cNvSpPr>
            <a:spLocks/>
          </p:cNvSpPr>
          <p:nvPr/>
        </p:nvSpPr>
        <p:spPr bwMode="auto">
          <a:xfrm>
            <a:off x="6529388" y="4021138"/>
            <a:ext cx="271462" cy="403225"/>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FFFF99"/>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9097" name="Freeform 8"/>
          <p:cNvSpPr>
            <a:spLocks/>
          </p:cNvSpPr>
          <p:nvPr/>
        </p:nvSpPr>
        <p:spPr bwMode="auto">
          <a:xfrm>
            <a:off x="6167438" y="4021138"/>
            <a:ext cx="271462" cy="403225"/>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FFFF99"/>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9098" name="Freeform 9"/>
          <p:cNvSpPr>
            <a:spLocks/>
          </p:cNvSpPr>
          <p:nvPr/>
        </p:nvSpPr>
        <p:spPr bwMode="auto">
          <a:xfrm>
            <a:off x="5807075" y="4021138"/>
            <a:ext cx="269875" cy="403225"/>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FFCCFF"/>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9099" name="Text Box 10"/>
          <p:cNvSpPr txBox="1">
            <a:spLocks noChangeArrowheads="1"/>
          </p:cNvSpPr>
          <p:nvPr/>
        </p:nvSpPr>
        <p:spPr bwMode="auto">
          <a:xfrm>
            <a:off x="660400" y="2138363"/>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User</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9100" name="Freeform 11"/>
          <p:cNvSpPr>
            <a:spLocks/>
          </p:cNvSpPr>
          <p:nvPr/>
        </p:nvSpPr>
        <p:spPr bwMode="auto">
          <a:xfrm>
            <a:off x="3186113" y="2813050"/>
            <a:ext cx="633412" cy="403225"/>
          </a:xfrm>
          <a:custGeom>
            <a:avLst/>
            <a:gdLst>
              <a:gd name="T0" fmla="*/ 0 w 1008"/>
              <a:gd name="T1" fmla="*/ 2147483647 h 192"/>
              <a:gd name="T2" fmla="*/ 0 w 1008"/>
              <a:gd name="T3" fmla="*/ 0 h 192"/>
              <a:gd name="T4" fmla="*/ 2147483647 w 1008"/>
              <a:gd name="T5" fmla="*/ 0 h 192"/>
              <a:gd name="T6" fmla="*/ 2147483647 w 1008"/>
              <a:gd name="T7" fmla="*/ 2147483647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FFCCFF"/>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9101" name="Freeform 12"/>
          <p:cNvSpPr>
            <a:spLocks/>
          </p:cNvSpPr>
          <p:nvPr/>
        </p:nvSpPr>
        <p:spPr bwMode="auto">
          <a:xfrm>
            <a:off x="1289050" y="3619500"/>
            <a:ext cx="1265238" cy="401638"/>
          </a:xfrm>
          <a:custGeom>
            <a:avLst/>
            <a:gdLst>
              <a:gd name="T0" fmla="*/ 0 w 1008"/>
              <a:gd name="T1" fmla="*/ 2147483647 h 192"/>
              <a:gd name="T2" fmla="*/ 0 w 1008"/>
              <a:gd name="T3" fmla="*/ 0 h 192"/>
              <a:gd name="T4" fmla="*/ 2147483647 w 1008"/>
              <a:gd name="T5" fmla="*/ 0 h 192"/>
              <a:gd name="T6" fmla="*/ 2147483647 w 1008"/>
              <a:gd name="T7" fmla="*/ 2147483647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FFFF99"/>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9102" name="Freeform 13"/>
          <p:cNvSpPr>
            <a:spLocks/>
          </p:cNvSpPr>
          <p:nvPr/>
        </p:nvSpPr>
        <p:spPr bwMode="auto">
          <a:xfrm>
            <a:off x="1920875" y="4424363"/>
            <a:ext cx="1265238" cy="403225"/>
          </a:xfrm>
          <a:custGeom>
            <a:avLst/>
            <a:gdLst>
              <a:gd name="T0" fmla="*/ 0 w 1008"/>
              <a:gd name="T1" fmla="*/ 2147483647 h 192"/>
              <a:gd name="T2" fmla="*/ 0 w 1008"/>
              <a:gd name="T3" fmla="*/ 0 h 192"/>
              <a:gd name="T4" fmla="*/ 2147483647 w 1008"/>
              <a:gd name="T5" fmla="*/ 0 h 192"/>
              <a:gd name="T6" fmla="*/ 2147483647 w 1008"/>
              <a:gd name="T7" fmla="*/ 2147483647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CCECFF"/>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9103" name="Freeform 14"/>
          <p:cNvSpPr>
            <a:spLocks/>
          </p:cNvSpPr>
          <p:nvPr/>
        </p:nvSpPr>
        <p:spPr bwMode="auto">
          <a:xfrm>
            <a:off x="2554288" y="5229225"/>
            <a:ext cx="631825" cy="403225"/>
          </a:xfrm>
          <a:custGeom>
            <a:avLst/>
            <a:gdLst>
              <a:gd name="T0" fmla="*/ 0 w 1008"/>
              <a:gd name="T1" fmla="*/ 2147483647 h 192"/>
              <a:gd name="T2" fmla="*/ 0 w 1008"/>
              <a:gd name="T3" fmla="*/ 0 h 192"/>
              <a:gd name="T4" fmla="*/ 2147483647 w 1008"/>
              <a:gd name="T5" fmla="*/ 0 h 192"/>
              <a:gd name="T6" fmla="*/ 2147483647 w 1008"/>
              <a:gd name="T7" fmla="*/ 2147483647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CCCC00"/>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9104" name="Text Box 15"/>
          <p:cNvSpPr txBox="1">
            <a:spLocks noChangeArrowheads="1"/>
          </p:cNvSpPr>
          <p:nvPr/>
        </p:nvSpPr>
        <p:spPr bwMode="auto">
          <a:xfrm>
            <a:off x="755650" y="2776538"/>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A</a:t>
            </a:r>
          </a:p>
        </p:txBody>
      </p:sp>
      <p:sp>
        <p:nvSpPr>
          <p:cNvPr id="89105" name="Text Box 16"/>
          <p:cNvSpPr txBox="1">
            <a:spLocks noChangeArrowheads="1"/>
          </p:cNvSpPr>
          <p:nvPr/>
        </p:nvSpPr>
        <p:spPr bwMode="auto">
          <a:xfrm>
            <a:off x="755650" y="3581400"/>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B</a:t>
            </a:r>
          </a:p>
        </p:txBody>
      </p:sp>
      <p:sp>
        <p:nvSpPr>
          <p:cNvPr id="89106" name="Text Box 17"/>
          <p:cNvSpPr txBox="1">
            <a:spLocks noChangeArrowheads="1"/>
          </p:cNvSpPr>
          <p:nvPr/>
        </p:nvSpPr>
        <p:spPr bwMode="auto">
          <a:xfrm>
            <a:off x="755650" y="4387850"/>
            <a:ext cx="368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C</a:t>
            </a:r>
          </a:p>
        </p:txBody>
      </p:sp>
      <p:sp>
        <p:nvSpPr>
          <p:cNvPr id="89107" name="Text Box 18"/>
          <p:cNvSpPr txBox="1">
            <a:spLocks noChangeArrowheads="1"/>
          </p:cNvSpPr>
          <p:nvPr/>
        </p:nvSpPr>
        <p:spPr bwMode="auto">
          <a:xfrm>
            <a:off x="755650" y="5192713"/>
            <a:ext cx="368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D</a:t>
            </a:r>
          </a:p>
        </p:txBody>
      </p:sp>
      <p:sp>
        <p:nvSpPr>
          <p:cNvPr id="89108" name="Line 19"/>
          <p:cNvSpPr>
            <a:spLocks noChangeShapeType="1"/>
          </p:cNvSpPr>
          <p:nvPr/>
        </p:nvSpPr>
        <p:spPr bwMode="auto">
          <a:xfrm>
            <a:off x="5535613" y="4424363"/>
            <a:ext cx="2981325"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9109" name="Text Box 20"/>
          <p:cNvSpPr txBox="1">
            <a:spLocks noChangeArrowheads="1"/>
          </p:cNvSpPr>
          <p:nvPr/>
        </p:nvSpPr>
        <p:spPr bwMode="auto">
          <a:xfrm>
            <a:off x="3322638" y="2797175"/>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a</a:t>
            </a:r>
          </a:p>
        </p:txBody>
      </p:sp>
      <p:sp>
        <p:nvSpPr>
          <p:cNvPr id="89110" name="Text Box 21"/>
          <p:cNvSpPr txBox="1">
            <a:spLocks noChangeArrowheads="1"/>
          </p:cNvSpPr>
          <p:nvPr/>
        </p:nvSpPr>
        <p:spPr bwMode="auto">
          <a:xfrm>
            <a:off x="1477963" y="3605213"/>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b</a:t>
            </a:r>
          </a:p>
        </p:txBody>
      </p:sp>
      <p:sp>
        <p:nvSpPr>
          <p:cNvPr id="89111" name="Text Box 22"/>
          <p:cNvSpPr txBox="1">
            <a:spLocks noChangeArrowheads="1"/>
          </p:cNvSpPr>
          <p:nvPr/>
        </p:nvSpPr>
        <p:spPr bwMode="auto">
          <a:xfrm>
            <a:off x="2705100" y="4400550"/>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c</a:t>
            </a:r>
          </a:p>
        </p:txBody>
      </p:sp>
      <p:sp>
        <p:nvSpPr>
          <p:cNvPr id="89112" name="Text Box 23"/>
          <p:cNvSpPr txBox="1">
            <a:spLocks noChangeArrowheads="1"/>
          </p:cNvSpPr>
          <p:nvPr/>
        </p:nvSpPr>
        <p:spPr bwMode="auto">
          <a:xfrm>
            <a:off x="2708275" y="5229225"/>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d</a:t>
            </a:r>
          </a:p>
        </p:txBody>
      </p:sp>
      <p:sp>
        <p:nvSpPr>
          <p:cNvPr id="89113" name="Text Box 24"/>
          <p:cNvSpPr txBox="1">
            <a:spLocks noChangeArrowheads="1"/>
          </p:cNvSpPr>
          <p:nvPr/>
        </p:nvSpPr>
        <p:spPr bwMode="auto">
          <a:xfrm>
            <a:off x="4067175" y="2852738"/>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t</a:t>
            </a:r>
          </a:p>
        </p:txBody>
      </p:sp>
      <p:sp>
        <p:nvSpPr>
          <p:cNvPr id="89114" name="Text Box 25"/>
          <p:cNvSpPr txBox="1">
            <a:spLocks noChangeArrowheads="1"/>
          </p:cNvSpPr>
          <p:nvPr/>
        </p:nvSpPr>
        <p:spPr bwMode="auto">
          <a:xfrm>
            <a:off x="4067175" y="3676650"/>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t</a:t>
            </a:r>
          </a:p>
        </p:txBody>
      </p:sp>
      <p:sp>
        <p:nvSpPr>
          <p:cNvPr id="89115" name="Text Box 26"/>
          <p:cNvSpPr txBox="1">
            <a:spLocks noChangeArrowheads="1"/>
          </p:cNvSpPr>
          <p:nvPr/>
        </p:nvSpPr>
        <p:spPr bwMode="auto">
          <a:xfrm>
            <a:off x="4067175" y="4502150"/>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t</a:t>
            </a:r>
          </a:p>
        </p:txBody>
      </p:sp>
      <p:sp>
        <p:nvSpPr>
          <p:cNvPr id="89116" name="Text Box 27"/>
          <p:cNvSpPr txBox="1">
            <a:spLocks noChangeArrowheads="1"/>
          </p:cNvSpPr>
          <p:nvPr/>
        </p:nvSpPr>
        <p:spPr bwMode="auto">
          <a:xfrm>
            <a:off x="4067175" y="5326063"/>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t</a:t>
            </a:r>
          </a:p>
        </p:txBody>
      </p:sp>
      <p:sp>
        <p:nvSpPr>
          <p:cNvPr id="89117" name="Text Box 28"/>
          <p:cNvSpPr txBox="1">
            <a:spLocks noChangeArrowheads="1"/>
          </p:cNvSpPr>
          <p:nvPr/>
        </p:nvSpPr>
        <p:spPr bwMode="auto">
          <a:xfrm>
            <a:off x="8426450" y="4002088"/>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t</a:t>
            </a:r>
          </a:p>
        </p:txBody>
      </p:sp>
      <p:sp>
        <p:nvSpPr>
          <p:cNvPr id="89118" name="Line 29"/>
          <p:cNvSpPr>
            <a:spLocks noChangeShapeType="1"/>
          </p:cNvSpPr>
          <p:nvPr/>
        </p:nvSpPr>
        <p:spPr bwMode="auto">
          <a:xfrm>
            <a:off x="1920875" y="3921125"/>
            <a:ext cx="0" cy="1000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19" name="Line 30"/>
          <p:cNvSpPr>
            <a:spLocks noChangeShapeType="1"/>
          </p:cNvSpPr>
          <p:nvPr/>
        </p:nvSpPr>
        <p:spPr bwMode="auto">
          <a:xfrm>
            <a:off x="2554288" y="4725988"/>
            <a:ext cx="0" cy="10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20" name="Line 31"/>
          <p:cNvSpPr>
            <a:spLocks noChangeShapeType="1"/>
          </p:cNvSpPr>
          <p:nvPr/>
        </p:nvSpPr>
        <p:spPr bwMode="auto">
          <a:xfrm>
            <a:off x="3186113" y="3921125"/>
            <a:ext cx="0" cy="1000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21" name="Line 32"/>
          <p:cNvSpPr>
            <a:spLocks noChangeShapeType="1"/>
          </p:cNvSpPr>
          <p:nvPr/>
        </p:nvSpPr>
        <p:spPr bwMode="auto">
          <a:xfrm>
            <a:off x="1920875" y="5532438"/>
            <a:ext cx="0" cy="1000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22" name="Line 33"/>
          <p:cNvSpPr>
            <a:spLocks noChangeShapeType="1"/>
          </p:cNvSpPr>
          <p:nvPr/>
        </p:nvSpPr>
        <p:spPr bwMode="auto">
          <a:xfrm>
            <a:off x="3819525" y="4725988"/>
            <a:ext cx="0" cy="10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23" name="Line 34"/>
          <p:cNvSpPr>
            <a:spLocks noChangeShapeType="1"/>
          </p:cNvSpPr>
          <p:nvPr/>
        </p:nvSpPr>
        <p:spPr bwMode="auto">
          <a:xfrm>
            <a:off x="3819525" y="5532438"/>
            <a:ext cx="0" cy="1000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24" name="Line 35"/>
          <p:cNvSpPr>
            <a:spLocks noChangeShapeType="1"/>
          </p:cNvSpPr>
          <p:nvPr/>
        </p:nvSpPr>
        <p:spPr bwMode="auto">
          <a:xfrm>
            <a:off x="5716588" y="4525963"/>
            <a:ext cx="0" cy="200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25" name="Line 36"/>
          <p:cNvSpPr>
            <a:spLocks noChangeShapeType="1"/>
          </p:cNvSpPr>
          <p:nvPr/>
        </p:nvSpPr>
        <p:spPr bwMode="auto">
          <a:xfrm>
            <a:off x="6438900" y="4525963"/>
            <a:ext cx="0" cy="200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26" name="Line 37"/>
          <p:cNvSpPr>
            <a:spLocks noChangeShapeType="1"/>
          </p:cNvSpPr>
          <p:nvPr/>
        </p:nvSpPr>
        <p:spPr bwMode="auto">
          <a:xfrm>
            <a:off x="7161213" y="4525963"/>
            <a:ext cx="0" cy="200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27" name="Line 38"/>
          <p:cNvSpPr>
            <a:spLocks noChangeShapeType="1"/>
          </p:cNvSpPr>
          <p:nvPr/>
        </p:nvSpPr>
        <p:spPr bwMode="auto">
          <a:xfrm>
            <a:off x="5716588" y="4625975"/>
            <a:ext cx="722312" cy="0"/>
          </a:xfrm>
          <a:prstGeom prst="line">
            <a:avLst/>
          </a:prstGeom>
          <a:noFill/>
          <a:ln w="9525">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9128" name="Line 39"/>
          <p:cNvSpPr>
            <a:spLocks noChangeShapeType="1"/>
          </p:cNvSpPr>
          <p:nvPr/>
        </p:nvSpPr>
        <p:spPr bwMode="auto">
          <a:xfrm>
            <a:off x="6438900" y="4625975"/>
            <a:ext cx="722313" cy="0"/>
          </a:xfrm>
          <a:prstGeom prst="line">
            <a:avLst/>
          </a:prstGeom>
          <a:noFill/>
          <a:ln w="9525">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9129" name="Line 40"/>
          <p:cNvSpPr>
            <a:spLocks noChangeShapeType="1"/>
          </p:cNvSpPr>
          <p:nvPr/>
        </p:nvSpPr>
        <p:spPr bwMode="auto">
          <a:xfrm>
            <a:off x="7161213" y="4625975"/>
            <a:ext cx="723900" cy="0"/>
          </a:xfrm>
          <a:prstGeom prst="line">
            <a:avLst/>
          </a:prstGeom>
          <a:noFill/>
          <a:ln w="9525">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9130" name="Text Box 41"/>
          <p:cNvSpPr txBox="1">
            <a:spLocks noChangeArrowheads="1"/>
          </p:cNvSpPr>
          <p:nvPr/>
        </p:nvSpPr>
        <p:spPr bwMode="auto">
          <a:xfrm>
            <a:off x="6076950" y="5330825"/>
            <a:ext cx="14525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3 </a:t>
            </a:r>
            <a:r>
              <a:rPr kumimoji="1" lang="zh-CN" altLang="en-US" sz="2000">
                <a:solidFill>
                  <a:srgbClr val="333399"/>
                </a:solidFill>
                <a:latin typeface="Arial" panose="020B0604020202020204" pitchFamily="34" charset="0"/>
                <a:ea typeface="黑体" panose="02010609060101010101" pitchFamily="49" charset="-122"/>
              </a:rPr>
              <a:t>个 </a:t>
            </a:r>
            <a:r>
              <a:rPr kumimoji="1" lang="en-US" altLang="zh-CN" sz="2000">
                <a:solidFill>
                  <a:srgbClr val="333399"/>
                </a:solidFill>
                <a:latin typeface="Arial" panose="020B0604020202020204" pitchFamily="34" charset="0"/>
                <a:ea typeface="黑体" panose="02010609060101010101" pitchFamily="49" charset="-122"/>
              </a:rPr>
              <a:t>STDM</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9131" name="Text Box 42"/>
          <p:cNvSpPr txBox="1">
            <a:spLocks noChangeArrowheads="1"/>
          </p:cNvSpPr>
          <p:nvPr/>
        </p:nvSpPr>
        <p:spPr bwMode="auto">
          <a:xfrm>
            <a:off x="5826125" y="4533900"/>
            <a:ext cx="466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#1</a:t>
            </a:r>
          </a:p>
        </p:txBody>
      </p:sp>
      <p:sp>
        <p:nvSpPr>
          <p:cNvPr id="89132" name="Line 43"/>
          <p:cNvSpPr>
            <a:spLocks noChangeShapeType="1"/>
          </p:cNvSpPr>
          <p:nvPr/>
        </p:nvSpPr>
        <p:spPr bwMode="auto">
          <a:xfrm>
            <a:off x="4284663" y="3213100"/>
            <a:ext cx="1160462" cy="808038"/>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9133" name="Line 44"/>
          <p:cNvSpPr>
            <a:spLocks noChangeShapeType="1"/>
          </p:cNvSpPr>
          <p:nvPr/>
        </p:nvSpPr>
        <p:spPr bwMode="auto">
          <a:xfrm>
            <a:off x="4356100" y="4005263"/>
            <a:ext cx="998538" cy="217487"/>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9134" name="Line 45"/>
          <p:cNvSpPr>
            <a:spLocks noChangeShapeType="1"/>
          </p:cNvSpPr>
          <p:nvPr/>
        </p:nvSpPr>
        <p:spPr bwMode="auto">
          <a:xfrm flipV="1">
            <a:off x="4356100" y="4424363"/>
            <a:ext cx="998538" cy="373062"/>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9135" name="Line 46"/>
          <p:cNvSpPr>
            <a:spLocks noChangeShapeType="1"/>
          </p:cNvSpPr>
          <p:nvPr/>
        </p:nvSpPr>
        <p:spPr bwMode="auto">
          <a:xfrm flipV="1">
            <a:off x="4284663" y="4625975"/>
            <a:ext cx="1160462" cy="963613"/>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9136" name="Text Box 47"/>
          <p:cNvSpPr txBox="1">
            <a:spLocks noChangeArrowheads="1"/>
          </p:cNvSpPr>
          <p:nvPr/>
        </p:nvSpPr>
        <p:spPr bwMode="auto">
          <a:xfrm>
            <a:off x="4356100" y="4941888"/>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latin typeface="Arial" panose="020B0604020202020204" pitchFamily="34" charset="0"/>
                <a:ea typeface="黑体" panose="02010609060101010101" pitchFamily="49" charset="-122"/>
              </a:rPr>
              <a:t>④</a:t>
            </a:r>
          </a:p>
        </p:txBody>
      </p:sp>
      <p:sp>
        <p:nvSpPr>
          <p:cNvPr id="89137" name="Text Box 48"/>
          <p:cNvSpPr txBox="1">
            <a:spLocks noChangeArrowheads="1"/>
          </p:cNvSpPr>
          <p:nvPr/>
        </p:nvSpPr>
        <p:spPr bwMode="auto">
          <a:xfrm>
            <a:off x="4284663" y="4292600"/>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latin typeface="Arial" panose="020B0604020202020204" pitchFamily="34" charset="0"/>
                <a:ea typeface="黑体" panose="02010609060101010101" pitchFamily="49" charset="-122"/>
              </a:rPr>
              <a:t>③</a:t>
            </a:r>
          </a:p>
        </p:txBody>
      </p:sp>
      <p:sp>
        <p:nvSpPr>
          <p:cNvPr id="89138" name="Text Box 49"/>
          <p:cNvSpPr txBox="1">
            <a:spLocks noChangeArrowheads="1"/>
          </p:cNvSpPr>
          <p:nvPr/>
        </p:nvSpPr>
        <p:spPr bwMode="auto">
          <a:xfrm>
            <a:off x="4284663" y="3644900"/>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latin typeface="Arial" panose="020B0604020202020204" pitchFamily="34" charset="0"/>
                <a:ea typeface="黑体" panose="02010609060101010101" pitchFamily="49" charset="-122"/>
              </a:rPr>
              <a:t>②</a:t>
            </a:r>
          </a:p>
        </p:txBody>
      </p:sp>
      <p:sp>
        <p:nvSpPr>
          <p:cNvPr id="89139" name="Text Box 50"/>
          <p:cNvSpPr txBox="1">
            <a:spLocks noChangeArrowheads="1"/>
          </p:cNvSpPr>
          <p:nvPr/>
        </p:nvSpPr>
        <p:spPr bwMode="auto">
          <a:xfrm>
            <a:off x="4427538" y="2997200"/>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latin typeface="Arial" panose="020B0604020202020204" pitchFamily="34" charset="0"/>
                <a:ea typeface="黑体" panose="02010609060101010101" pitchFamily="49" charset="-122"/>
              </a:rPr>
              <a:t>①</a:t>
            </a:r>
          </a:p>
        </p:txBody>
      </p:sp>
      <p:sp>
        <p:nvSpPr>
          <p:cNvPr id="89140" name="Freeform 51"/>
          <p:cNvSpPr>
            <a:spLocks/>
          </p:cNvSpPr>
          <p:nvPr/>
        </p:nvSpPr>
        <p:spPr bwMode="auto">
          <a:xfrm>
            <a:off x="1289050" y="2813050"/>
            <a:ext cx="631825" cy="403225"/>
          </a:xfrm>
          <a:custGeom>
            <a:avLst/>
            <a:gdLst>
              <a:gd name="T0" fmla="*/ 0 w 1008"/>
              <a:gd name="T1" fmla="*/ 2147483647 h 192"/>
              <a:gd name="T2" fmla="*/ 0 w 1008"/>
              <a:gd name="T3" fmla="*/ 0 h 192"/>
              <a:gd name="T4" fmla="*/ 2147483647 w 1008"/>
              <a:gd name="T5" fmla="*/ 0 h 192"/>
              <a:gd name="T6" fmla="*/ 2147483647 w 1008"/>
              <a:gd name="T7" fmla="*/ 2147483647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FFCCFF"/>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9141" name="Line 52"/>
          <p:cNvSpPr>
            <a:spLocks noChangeShapeType="1"/>
          </p:cNvSpPr>
          <p:nvPr/>
        </p:nvSpPr>
        <p:spPr bwMode="auto">
          <a:xfrm>
            <a:off x="3819525" y="3921125"/>
            <a:ext cx="0" cy="1000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42" name="Line 53"/>
          <p:cNvSpPr>
            <a:spLocks noChangeShapeType="1"/>
          </p:cNvSpPr>
          <p:nvPr/>
        </p:nvSpPr>
        <p:spPr bwMode="auto">
          <a:xfrm>
            <a:off x="1379538" y="5532438"/>
            <a:ext cx="0" cy="1000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43" name="Text Box 54"/>
          <p:cNvSpPr txBox="1">
            <a:spLocks noChangeArrowheads="1"/>
          </p:cNvSpPr>
          <p:nvPr/>
        </p:nvSpPr>
        <p:spPr bwMode="auto">
          <a:xfrm>
            <a:off x="1447800" y="2781300"/>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a</a:t>
            </a:r>
          </a:p>
        </p:txBody>
      </p:sp>
      <p:sp>
        <p:nvSpPr>
          <p:cNvPr id="89144" name="Text Box 55"/>
          <p:cNvSpPr txBox="1">
            <a:spLocks noChangeArrowheads="1"/>
          </p:cNvSpPr>
          <p:nvPr/>
        </p:nvSpPr>
        <p:spPr bwMode="auto">
          <a:xfrm>
            <a:off x="2068513" y="4387850"/>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c</a:t>
            </a:r>
          </a:p>
        </p:txBody>
      </p:sp>
      <p:sp>
        <p:nvSpPr>
          <p:cNvPr id="89145" name="Text Box 56"/>
          <p:cNvSpPr txBox="1">
            <a:spLocks noChangeArrowheads="1"/>
          </p:cNvSpPr>
          <p:nvPr/>
        </p:nvSpPr>
        <p:spPr bwMode="auto">
          <a:xfrm>
            <a:off x="2098675" y="3608388"/>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b</a:t>
            </a:r>
          </a:p>
        </p:txBody>
      </p:sp>
      <p:sp>
        <p:nvSpPr>
          <p:cNvPr id="89146" name="Line 57"/>
          <p:cNvSpPr>
            <a:spLocks noChangeShapeType="1"/>
          </p:cNvSpPr>
          <p:nvPr/>
        </p:nvSpPr>
        <p:spPr bwMode="auto">
          <a:xfrm>
            <a:off x="6529388" y="4324350"/>
            <a:ext cx="0" cy="1000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47" name="Line 58"/>
          <p:cNvSpPr>
            <a:spLocks noChangeShapeType="1"/>
          </p:cNvSpPr>
          <p:nvPr/>
        </p:nvSpPr>
        <p:spPr bwMode="auto">
          <a:xfrm>
            <a:off x="6800850" y="4324350"/>
            <a:ext cx="0" cy="1000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48" name="Line 59"/>
          <p:cNvSpPr>
            <a:spLocks noChangeShapeType="1"/>
          </p:cNvSpPr>
          <p:nvPr/>
        </p:nvSpPr>
        <p:spPr bwMode="auto">
          <a:xfrm>
            <a:off x="7885113" y="4525963"/>
            <a:ext cx="0" cy="200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49" name="Line 60"/>
          <p:cNvSpPr>
            <a:spLocks noChangeShapeType="1"/>
          </p:cNvSpPr>
          <p:nvPr/>
        </p:nvSpPr>
        <p:spPr bwMode="auto">
          <a:xfrm>
            <a:off x="7885113" y="4324350"/>
            <a:ext cx="0" cy="1000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50" name="Text Box 61"/>
          <p:cNvSpPr txBox="1">
            <a:spLocks noChangeArrowheads="1"/>
          </p:cNvSpPr>
          <p:nvPr/>
        </p:nvSpPr>
        <p:spPr bwMode="auto">
          <a:xfrm>
            <a:off x="7951788" y="4005263"/>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a</a:t>
            </a:r>
          </a:p>
        </p:txBody>
      </p:sp>
      <p:sp>
        <p:nvSpPr>
          <p:cNvPr id="89151" name="Text Box 62"/>
          <p:cNvSpPr txBox="1">
            <a:spLocks noChangeArrowheads="1"/>
          </p:cNvSpPr>
          <p:nvPr/>
        </p:nvSpPr>
        <p:spPr bwMode="auto">
          <a:xfrm>
            <a:off x="6145213" y="4005263"/>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b</a:t>
            </a:r>
          </a:p>
        </p:txBody>
      </p:sp>
      <p:sp>
        <p:nvSpPr>
          <p:cNvPr id="89152" name="Text Box 63"/>
          <p:cNvSpPr txBox="1">
            <a:spLocks noChangeArrowheads="1"/>
          </p:cNvSpPr>
          <p:nvPr/>
        </p:nvSpPr>
        <p:spPr bwMode="auto">
          <a:xfrm>
            <a:off x="6484938" y="4005263"/>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b</a:t>
            </a:r>
          </a:p>
        </p:txBody>
      </p:sp>
      <p:sp>
        <p:nvSpPr>
          <p:cNvPr id="89153" name="Text Box 64"/>
          <p:cNvSpPr txBox="1">
            <a:spLocks noChangeArrowheads="1"/>
          </p:cNvSpPr>
          <p:nvPr/>
        </p:nvSpPr>
        <p:spPr bwMode="auto">
          <a:xfrm>
            <a:off x="6845300" y="4005263"/>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c</a:t>
            </a:r>
          </a:p>
        </p:txBody>
      </p:sp>
      <p:sp>
        <p:nvSpPr>
          <p:cNvPr id="89154" name="Text Box 65"/>
          <p:cNvSpPr txBox="1">
            <a:spLocks noChangeArrowheads="1"/>
          </p:cNvSpPr>
          <p:nvPr/>
        </p:nvSpPr>
        <p:spPr bwMode="auto">
          <a:xfrm>
            <a:off x="5776913" y="4005263"/>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a</a:t>
            </a:r>
          </a:p>
        </p:txBody>
      </p:sp>
      <p:sp>
        <p:nvSpPr>
          <p:cNvPr id="89155" name="Text Box 66"/>
          <p:cNvSpPr txBox="1">
            <a:spLocks noChangeArrowheads="1"/>
          </p:cNvSpPr>
          <p:nvPr/>
        </p:nvSpPr>
        <p:spPr bwMode="auto">
          <a:xfrm>
            <a:off x="7218363" y="4005263"/>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c</a:t>
            </a:r>
          </a:p>
        </p:txBody>
      </p:sp>
      <p:sp>
        <p:nvSpPr>
          <p:cNvPr id="89156" name="Text Box 67"/>
          <p:cNvSpPr txBox="1">
            <a:spLocks noChangeArrowheads="1"/>
          </p:cNvSpPr>
          <p:nvPr/>
        </p:nvSpPr>
        <p:spPr bwMode="auto">
          <a:xfrm>
            <a:off x="7569200" y="4005263"/>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d</a:t>
            </a:r>
          </a:p>
        </p:txBody>
      </p:sp>
      <p:sp>
        <p:nvSpPr>
          <p:cNvPr id="89157" name="Freeform 68"/>
          <p:cNvSpPr>
            <a:spLocks/>
          </p:cNvSpPr>
          <p:nvPr/>
        </p:nvSpPr>
        <p:spPr bwMode="auto">
          <a:xfrm>
            <a:off x="5716588" y="4021138"/>
            <a:ext cx="90487" cy="403225"/>
          </a:xfrm>
          <a:custGeom>
            <a:avLst/>
            <a:gdLst>
              <a:gd name="T0" fmla="*/ 0 w 48"/>
              <a:gd name="T1" fmla="*/ 2147483647 h 192"/>
              <a:gd name="T2" fmla="*/ 0 w 48"/>
              <a:gd name="T3" fmla="*/ 0 h 192"/>
              <a:gd name="T4" fmla="*/ 2147483647 w 48"/>
              <a:gd name="T5" fmla="*/ 0 h 192"/>
              <a:gd name="T6" fmla="*/ 2147483647 w 48"/>
              <a:gd name="T7" fmla="*/ 2147483647 h 192"/>
              <a:gd name="T8" fmla="*/ 0 60000 65536"/>
              <a:gd name="T9" fmla="*/ 0 60000 65536"/>
              <a:gd name="T10" fmla="*/ 0 60000 65536"/>
              <a:gd name="T11" fmla="*/ 0 60000 65536"/>
              <a:gd name="T12" fmla="*/ 0 w 48"/>
              <a:gd name="T13" fmla="*/ 0 h 192"/>
              <a:gd name="T14" fmla="*/ 48 w 48"/>
              <a:gd name="T15" fmla="*/ 192 h 192"/>
            </a:gdLst>
            <a:ahLst/>
            <a:cxnLst>
              <a:cxn ang="T8">
                <a:pos x="T0" y="T1"/>
              </a:cxn>
              <a:cxn ang="T9">
                <a:pos x="T2" y="T3"/>
              </a:cxn>
              <a:cxn ang="T10">
                <a:pos x="T4" y="T5"/>
              </a:cxn>
              <a:cxn ang="T11">
                <a:pos x="T6" y="T7"/>
              </a:cxn>
            </a:cxnLst>
            <a:rect l="T12" t="T13" r="T14" b="T15"/>
            <a:pathLst>
              <a:path w="48" h="192">
                <a:moveTo>
                  <a:pt x="0" y="192"/>
                </a:moveTo>
                <a:lnTo>
                  <a:pt x="0" y="0"/>
                </a:lnTo>
                <a:lnTo>
                  <a:pt x="48" y="0"/>
                </a:lnTo>
                <a:lnTo>
                  <a:pt x="48" y="192"/>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9158" name="Freeform 69"/>
          <p:cNvSpPr>
            <a:spLocks/>
          </p:cNvSpPr>
          <p:nvPr/>
        </p:nvSpPr>
        <p:spPr bwMode="auto">
          <a:xfrm>
            <a:off x="6076950" y="4021138"/>
            <a:ext cx="90488" cy="403225"/>
          </a:xfrm>
          <a:custGeom>
            <a:avLst/>
            <a:gdLst>
              <a:gd name="T0" fmla="*/ 0 w 48"/>
              <a:gd name="T1" fmla="*/ 2147483647 h 192"/>
              <a:gd name="T2" fmla="*/ 0 w 48"/>
              <a:gd name="T3" fmla="*/ 0 h 192"/>
              <a:gd name="T4" fmla="*/ 2147483647 w 48"/>
              <a:gd name="T5" fmla="*/ 0 h 192"/>
              <a:gd name="T6" fmla="*/ 2147483647 w 48"/>
              <a:gd name="T7" fmla="*/ 2147483647 h 192"/>
              <a:gd name="T8" fmla="*/ 0 60000 65536"/>
              <a:gd name="T9" fmla="*/ 0 60000 65536"/>
              <a:gd name="T10" fmla="*/ 0 60000 65536"/>
              <a:gd name="T11" fmla="*/ 0 60000 65536"/>
              <a:gd name="T12" fmla="*/ 0 w 48"/>
              <a:gd name="T13" fmla="*/ 0 h 192"/>
              <a:gd name="T14" fmla="*/ 48 w 48"/>
              <a:gd name="T15" fmla="*/ 192 h 192"/>
            </a:gdLst>
            <a:ahLst/>
            <a:cxnLst>
              <a:cxn ang="T8">
                <a:pos x="T0" y="T1"/>
              </a:cxn>
              <a:cxn ang="T9">
                <a:pos x="T2" y="T3"/>
              </a:cxn>
              <a:cxn ang="T10">
                <a:pos x="T4" y="T5"/>
              </a:cxn>
              <a:cxn ang="T11">
                <a:pos x="T6" y="T7"/>
              </a:cxn>
            </a:cxnLst>
            <a:rect l="T12" t="T13" r="T14" b="T15"/>
            <a:pathLst>
              <a:path w="48" h="192">
                <a:moveTo>
                  <a:pt x="0" y="192"/>
                </a:moveTo>
                <a:lnTo>
                  <a:pt x="0" y="0"/>
                </a:lnTo>
                <a:lnTo>
                  <a:pt x="48" y="0"/>
                </a:lnTo>
                <a:lnTo>
                  <a:pt x="48" y="192"/>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9159" name="Freeform 70"/>
          <p:cNvSpPr>
            <a:spLocks/>
          </p:cNvSpPr>
          <p:nvPr/>
        </p:nvSpPr>
        <p:spPr bwMode="auto">
          <a:xfrm>
            <a:off x="6438900" y="4021138"/>
            <a:ext cx="90488" cy="403225"/>
          </a:xfrm>
          <a:custGeom>
            <a:avLst/>
            <a:gdLst>
              <a:gd name="T0" fmla="*/ 0 w 48"/>
              <a:gd name="T1" fmla="*/ 2147483647 h 192"/>
              <a:gd name="T2" fmla="*/ 0 w 48"/>
              <a:gd name="T3" fmla="*/ 0 h 192"/>
              <a:gd name="T4" fmla="*/ 2147483647 w 48"/>
              <a:gd name="T5" fmla="*/ 0 h 192"/>
              <a:gd name="T6" fmla="*/ 2147483647 w 48"/>
              <a:gd name="T7" fmla="*/ 2147483647 h 192"/>
              <a:gd name="T8" fmla="*/ 0 60000 65536"/>
              <a:gd name="T9" fmla="*/ 0 60000 65536"/>
              <a:gd name="T10" fmla="*/ 0 60000 65536"/>
              <a:gd name="T11" fmla="*/ 0 60000 65536"/>
              <a:gd name="T12" fmla="*/ 0 w 48"/>
              <a:gd name="T13" fmla="*/ 0 h 192"/>
              <a:gd name="T14" fmla="*/ 48 w 48"/>
              <a:gd name="T15" fmla="*/ 192 h 192"/>
            </a:gdLst>
            <a:ahLst/>
            <a:cxnLst>
              <a:cxn ang="T8">
                <a:pos x="T0" y="T1"/>
              </a:cxn>
              <a:cxn ang="T9">
                <a:pos x="T2" y="T3"/>
              </a:cxn>
              <a:cxn ang="T10">
                <a:pos x="T4" y="T5"/>
              </a:cxn>
              <a:cxn ang="T11">
                <a:pos x="T6" y="T7"/>
              </a:cxn>
            </a:cxnLst>
            <a:rect l="T12" t="T13" r="T14" b="T15"/>
            <a:pathLst>
              <a:path w="48" h="192">
                <a:moveTo>
                  <a:pt x="0" y="192"/>
                </a:moveTo>
                <a:lnTo>
                  <a:pt x="0" y="0"/>
                </a:lnTo>
                <a:lnTo>
                  <a:pt x="48" y="0"/>
                </a:lnTo>
                <a:lnTo>
                  <a:pt x="48" y="192"/>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9160" name="Freeform 71"/>
          <p:cNvSpPr>
            <a:spLocks/>
          </p:cNvSpPr>
          <p:nvPr/>
        </p:nvSpPr>
        <p:spPr bwMode="auto">
          <a:xfrm>
            <a:off x="6800850" y="4021138"/>
            <a:ext cx="90488" cy="403225"/>
          </a:xfrm>
          <a:custGeom>
            <a:avLst/>
            <a:gdLst>
              <a:gd name="T0" fmla="*/ 0 w 48"/>
              <a:gd name="T1" fmla="*/ 2147483647 h 192"/>
              <a:gd name="T2" fmla="*/ 0 w 48"/>
              <a:gd name="T3" fmla="*/ 0 h 192"/>
              <a:gd name="T4" fmla="*/ 2147483647 w 48"/>
              <a:gd name="T5" fmla="*/ 0 h 192"/>
              <a:gd name="T6" fmla="*/ 2147483647 w 48"/>
              <a:gd name="T7" fmla="*/ 2147483647 h 192"/>
              <a:gd name="T8" fmla="*/ 0 60000 65536"/>
              <a:gd name="T9" fmla="*/ 0 60000 65536"/>
              <a:gd name="T10" fmla="*/ 0 60000 65536"/>
              <a:gd name="T11" fmla="*/ 0 60000 65536"/>
              <a:gd name="T12" fmla="*/ 0 w 48"/>
              <a:gd name="T13" fmla="*/ 0 h 192"/>
              <a:gd name="T14" fmla="*/ 48 w 48"/>
              <a:gd name="T15" fmla="*/ 192 h 192"/>
            </a:gdLst>
            <a:ahLst/>
            <a:cxnLst>
              <a:cxn ang="T8">
                <a:pos x="T0" y="T1"/>
              </a:cxn>
              <a:cxn ang="T9">
                <a:pos x="T2" y="T3"/>
              </a:cxn>
              <a:cxn ang="T10">
                <a:pos x="T4" y="T5"/>
              </a:cxn>
              <a:cxn ang="T11">
                <a:pos x="T6" y="T7"/>
              </a:cxn>
            </a:cxnLst>
            <a:rect l="T12" t="T13" r="T14" b="T15"/>
            <a:pathLst>
              <a:path w="48" h="192">
                <a:moveTo>
                  <a:pt x="0" y="192"/>
                </a:moveTo>
                <a:lnTo>
                  <a:pt x="0" y="0"/>
                </a:lnTo>
                <a:lnTo>
                  <a:pt x="48" y="0"/>
                </a:lnTo>
                <a:lnTo>
                  <a:pt x="48" y="192"/>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9161" name="Freeform 72"/>
          <p:cNvSpPr>
            <a:spLocks/>
          </p:cNvSpPr>
          <p:nvPr/>
        </p:nvSpPr>
        <p:spPr bwMode="auto">
          <a:xfrm>
            <a:off x="7161213" y="4021138"/>
            <a:ext cx="90487" cy="403225"/>
          </a:xfrm>
          <a:custGeom>
            <a:avLst/>
            <a:gdLst>
              <a:gd name="T0" fmla="*/ 0 w 48"/>
              <a:gd name="T1" fmla="*/ 2147483647 h 192"/>
              <a:gd name="T2" fmla="*/ 0 w 48"/>
              <a:gd name="T3" fmla="*/ 0 h 192"/>
              <a:gd name="T4" fmla="*/ 2147483647 w 48"/>
              <a:gd name="T5" fmla="*/ 0 h 192"/>
              <a:gd name="T6" fmla="*/ 2147483647 w 48"/>
              <a:gd name="T7" fmla="*/ 2147483647 h 192"/>
              <a:gd name="T8" fmla="*/ 0 60000 65536"/>
              <a:gd name="T9" fmla="*/ 0 60000 65536"/>
              <a:gd name="T10" fmla="*/ 0 60000 65536"/>
              <a:gd name="T11" fmla="*/ 0 60000 65536"/>
              <a:gd name="T12" fmla="*/ 0 w 48"/>
              <a:gd name="T13" fmla="*/ 0 h 192"/>
              <a:gd name="T14" fmla="*/ 48 w 48"/>
              <a:gd name="T15" fmla="*/ 192 h 192"/>
            </a:gdLst>
            <a:ahLst/>
            <a:cxnLst>
              <a:cxn ang="T8">
                <a:pos x="T0" y="T1"/>
              </a:cxn>
              <a:cxn ang="T9">
                <a:pos x="T2" y="T3"/>
              </a:cxn>
              <a:cxn ang="T10">
                <a:pos x="T4" y="T5"/>
              </a:cxn>
              <a:cxn ang="T11">
                <a:pos x="T6" y="T7"/>
              </a:cxn>
            </a:cxnLst>
            <a:rect l="T12" t="T13" r="T14" b="T15"/>
            <a:pathLst>
              <a:path w="48" h="192">
                <a:moveTo>
                  <a:pt x="0" y="192"/>
                </a:moveTo>
                <a:lnTo>
                  <a:pt x="0" y="0"/>
                </a:lnTo>
                <a:lnTo>
                  <a:pt x="48" y="0"/>
                </a:lnTo>
                <a:lnTo>
                  <a:pt x="48" y="192"/>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9162" name="Freeform 73"/>
          <p:cNvSpPr>
            <a:spLocks/>
          </p:cNvSpPr>
          <p:nvPr/>
        </p:nvSpPr>
        <p:spPr bwMode="auto">
          <a:xfrm>
            <a:off x="7523163" y="4021138"/>
            <a:ext cx="90487" cy="403225"/>
          </a:xfrm>
          <a:custGeom>
            <a:avLst/>
            <a:gdLst>
              <a:gd name="T0" fmla="*/ 0 w 48"/>
              <a:gd name="T1" fmla="*/ 2147483647 h 192"/>
              <a:gd name="T2" fmla="*/ 0 w 48"/>
              <a:gd name="T3" fmla="*/ 0 h 192"/>
              <a:gd name="T4" fmla="*/ 2147483647 w 48"/>
              <a:gd name="T5" fmla="*/ 0 h 192"/>
              <a:gd name="T6" fmla="*/ 2147483647 w 48"/>
              <a:gd name="T7" fmla="*/ 2147483647 h 192"/>
              <a:gd name="T8" fmla="*/ 0 60000 65536"/>
              <a:gd name="T9" fmla="*/ 0 60000 65536"/>
              <a:gd name="T10" fmla="*/ 0 60000 65536"/>
              <a:gd name="T11" fmla="*/ 0 60000 65536"/>
              <a:gd name="T12" fmla="*/ 0 w 48"/>
              <a:gd name="T13" fmla="*/ 0 h 192"/>
              <a:gd name="T14" fmla="*/ 48 w 48"/>
              <a:gd name="T15" fmla="*/ 192 h 192"/>
            </a:gdLst>
            <a:ahLst/>
            <a:cxnLst>
              <a:cxn ang="T8">
                <a:pos x="T0" y="T1"/>
              </a:cxn>
              <a:cxn ang="T9">
                <a:pos x="T2" y="T3"/>
              </a:cxn>
              <a:cxn ang="T10">
                <a:pos x="T4" y="T5"/>
              </a:cxn>
              <a:cxn ang="T11">
                <a:pos x="T6" y="T7"/>
              </a:cxn>
            </a:cxnLst>
            <a:rect l="T12" t="T13" r="T14" b="T15"/>
            <a:pathLst>
              <a:path w="48" h="192">
                <a:moveTo>
                  <a:pt x="0" y="192"/>
                </a:moveTo>
                <a:lnTo>
                  <a:pt x="0" y="0"/>
                </a:lnTo>
                <a:lnTo>
                  <a:pt x="48" y="0"/>
                </a:lnTo>
                <a:lnTo>
                  <a:pt x="48" y="192"/>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9163" name="Freeform 74"/>
          <p:cNvSpPr>
            <a:spLocks/>
          </p:cNvSpPr>
          <p:nvPr/>
        </p:nvSpPr>
        <p:spPr bwMode="auto">
          <a:xfrm>
            <a:off x="7885113" y="4021138"/>
            <a:ext cx="90487" cy="403225"/>
          </a:xfrm>
          <a:custGeom>
            <a:avLst/>
            <a:gdLst>
              <a:gd name="T0" fmla="*/ 0 w 48"/>
              <a:gd name="T1" fmla="*/ 2147483647 h 192"/>
              <a:gd name="T2" fmla="*/ 0 w 48"/>
              <a:gd name="T3" fmla="*/ 0 h 192"/>
              <a:gd name="T4" fmla="*/ 2147483647 w 48"/>
              <a:gd name="T5" fmla="*/ 0 h 192"/>
              <a:gd name="T6" fmla="*/ 2147483647 w 48"/>
              <a:gd name="T7" fmla="*/ 2147483647 h 192"/>
              <a:gd name="T8" fmla="*/ 0 60000 65536"/>
              <a:gd name="T9" fmla="*/ 0 60000 65536"/>
              <a:gd name="T10" fmla="*/ 0 60000 65536"/>
              <a:gd name="T11" fmla="*/ 0 60000 65536"/>
              <a:gd name="T12" fmla="*/ 0 w 48"/>
              <a:gd name="T13" fmla="*/ 0 h 192"/>
              <a:gd name="T14" fmla="*/ 48 w 48"/>
              <a:gd name="T15" fmla="*/ 192 h 192"/>
            </a:gdLst>
            <a:ahLst/>
            <a:cxnLst>
              <a:cxn ang="T8">
                <a:pos x="T0" y="T1"/>
              </a:cxn>
              <a:cxn ang="T9">
                <a:pos x="T2" y="T3"/>
              </a:cxn>
              <a:cxn ang="T10">
                <a:pos x="T4" y="T5"/>
              </a:cxn>
              <a:cxn ang="T11">
                <a:pos x="T6" y="T7"/>
              </a:cxn>
            </a:cxnLst>
            <a:rect l="T12" t="T13" r="T14" b="T15"/>
            <a:pathLst>
              <a:path w="48" h="192">
                <a:moveTo>
                  <a:pt x="0" y="192"/>
                </a:moveTo>
                <a:lnTo>
                  <a:pt x="0" y="0"/>
                </a:lnTo>
                <a:lnTo>
                  <a:pt x="48" y="0"/>
                </a:lnTo>
                <a:lnTo>
                  <a:pt x="48" y="192"/>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9164" name="Text Box 75"/>
          <p:cNvSpPr txBox="1">
            <a:spLocks noChangeArrowheads="1"/>
          </p:cNvSpPr>
          <p:nvPr/>
        </p:nvSpPr>
        <p:spPr bwMode="auto">
          <a:xfrm>
            <a:off x="6529388" y="4521200"/>
            <a:ext cx="466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#2</a:t>
            </a:r>
          </a:p>
        </p:txBody>
      </p:sp>
      <p:sp>
        <p:nvSpPr>
          <p:cNvPr id="89165" name="Text Box 76"/>
          <p:cNvSpPr txBox="1">
            <a:spLocks noChangeArrowheads="1"/>
          </p:cNvSpPr>
          <p:nvPr/>
        </p:nvSpPr>
        <p:spPr bwMode="auto">
          <a:xfrm>
            <a:off x="7232650" y="4508500"/>
            <a:ext cx="466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#3</a:t>
            </a:r>
          </a:p>
        </p:txBody>
      </p:sp>
      <p:sp>
        <p:nvSpPr>
          <p:cNvPr id="89166" name="Text Box 77"/>
          <p:cNvSpPr txBox="1">
            <a:spLocks noChangeArrowheads="1"/>
          </p:cNvSpPr>
          <p:nvPr/>
        </p:nvSpPr>
        <p:spPr bwMode="auto">
          <a:xfrm>
            <a:off x="4270375" y="2473325"/>
            <a:ext cx="9128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STDM</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9167" name="Line 78"/>
          <p:cNvSpPr>
            <a:spLocks noChangeShapeType="1"/>
          </p:cNvSpPr>
          <p:nvPr/>
        </p:nvSpPr>
        <p:spPr bwMode="auto">
          <a:xfrm>
            <a:off x="6076950" y="4927600"/>
            <a:ext cx="633413" cy="503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68" name="Line 79"/>
          <p:cNvSpPr>
            <a:spLocks noChangeShapeType="1"/>
          </p:cNvSpPr>
          <p:nvPr/>
        </p:nvSpPr>
        <p:spPr bwMode="auto">
          <a:xfrm>
            <a:off x="6800850" y="4927600"/>
            <a:ext cx="0" cy="503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69" name="Line 80"/>
          <p:cNvSpPr>
            <a:spLocks noChangeShapeType="1"/>
          </p:cNvSpPr>
          <p:nvPr/>
        </p:nvSpPr>
        <p:spPr bwMode="auto">
          <a:xfrm flipH="1">
            <a:off x="6981825" y="4927600"/>
            <a:ext cx="450850" cy="503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70" name="Line 81"/>
          <p:cNvSpPr>
            <a:spLocks noChangeShapeType="1"/>
          </p:cNvSpPr>
          <p:nvPr/>
        </p:nvSpPr>
        <p:spPr bwMode="auto">
          <a:xfrm>
            <a:off x="1198563" y="3216275"/>
            <a:ext cx="2981325"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9171" name="Line 82"/>
          <p:cNvSpPr>
            <a:spLocks noChangeShapeType="1"/>
          </p:cNvSpPr>
          <p:nvPr/>
        </p:nvSpPr>
        <p:spPr bwMode="auto">
          <a:xfrm>
            <a:off x="1198563" y="4021138"/>
            <a:ext cx="2981325"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9172" name="Line 83"/>
          <p:cNvSpPr>
            <a:spLocks noChangeShapeType="1"/>
          </p:cNvSpPr>
          <p:nvPr/>
        </p:nvSpPr>
        <p:spPr bwMode="auto">
          <a:xfrm>
            <a:off x="1198563" y="4827588"/>
            <a:ext cx="2981325"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9173" name="Line 84"/>
          <p:cNvSpPr>
            <a:spLocks noChangeShapeType="1"/>
          </p:cNvSpPr>
          <p:nvPr/>
        </p:nvSpPr>
        <p:spPr bwMode="auto">
          <a:xfrm>
            <a:off x="1198563" y="5632450"/>
            <a:ext cx="2981325"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CB7A3A55-0C09-4888-95AE-4DF79515BAAC}" type="slidenum">
              <a:rPr lang="zh-CN" altLang="en-US" sz="1400">
                <a:latin typeface="Tahoma" panose="020B0604030504040204" pitchFamily="34" charset="0"/>
              </a:rPr>
              <a:pPr/>
              <a:t>6</a:t>
            </a:fld>
            <a:endParaRPr lang="en-US" altLang="zh-CN" sz="1400">
              <a:latin typeface="Tahoma" panose="020B0604030504040204" pitchFamily="34" charset="0"/>
            </a:endParaRPr>
          </a:p>
        </p:txBody>
      </p:sp>
      <p:sp>
        <p:nvSpPr>
          <p:cNvPr id="50179" name="Rectangle 3"/>
          <p:cNvSpPr>
            <a:spLocks noGrp="1" noChangeArrowheads="1"/>
          </p:cNvSpPr>
          <p:nvPr>
            <p:ph type="title"/>
          </p:nvPr>
        </p:nvSpPr>
        <p:spPr>
          <a:xfrm>
            <a:off x="457200" y="241300"/>
            <a:ext cx="7772400" cy="1143000"/>
          </a:xfrm>
        </p:spPr>
        <p:txBody>
          <a:bodyPr/>
          <a:lstStyle/>
          <a:p>
            <a:pPr algn="ctr" eaLnBrk="1" hangingPunct="1"/>
            <a:r>
              <a:rPr lang="en-US" altLang="zh-CN" b="1">
                <a:solidFill>
                  <a:srgbClr val="FF3300"/>
                </a:solidFill>
                <a:latin typeface="Comic Sans MS" panose="030F0702030302020204" pitchFamily="66" charset="0"/>
              </a:rPr>
              <a:t>Terms</a:t>
            </a:r>
            <a:r>
              <a:rPr lang="en-US" altLang="zh-CN" b="1">
                <a:latin typeface="Comic Sans MS" panose="030F0702030302020204" pitchFamily="66" charset="0"/>
              </a:rPr>
              <a:t> in chapter 1</a:t>
            </a:r>
          </a:p>
        </p:txBody>
      </p:sp>
      <p:sp>
        <p:nvSpPr>
          <p:cNvPr id="50180" name="Rectangle 4"/>
          <p:cNvSpPr>
            <a:spLocks noGrp="1" noChangeArrowheads="1"/>
          </p:cNvSpPr>
          <p:nvPr>
            <p:ph type="body" sz="half" idx="1"/>
          </p:nvPr>
        </p:nvSpPr>
        <p:spPr>
          <a:xfrm>
            <a:off x="268288" y="1706563"/>
            <a:ext cx="4221162" cy="4648200"/>
          </a:xfrm>
        </p:spPr>
        <p:txBody>
          <a:bodyPr/>
          <a:lstStyle/>
          <a:p>
            <a:pPr eaLnBrk="1" hangingPunct="1">
              <a:spcBef>
                <a:spcPct val="0"/>
              </a:spcBef>
              <a:buClr>
                <a:schemeClr val="hlink"/>
              </a:buClr>
              <a:buSzTx/>
              <a:buFont typeface="Wingdings" panose="05000000000000000000" pitchFamily="2" charset="2"/>
              <a:buChar char="l"/>
            </a:pPr>
            <a:r>
              <a:rPr lang="en-US" altLang="zh-CN" b="1" dirty="0">
                <a:solidFill>
                  <a:srgbClr val="0000FF"/>
                </a:solidFill>
                <a:latin typeface="Comic Sans MS" panose="030F0702030302020204" pitchFamily="66" charset="0"/>
              </a:rPr>
              <a:t>LAN	</a:t>
            </a:r>
            <a:r>
              <a:rPr lang="zh-CN" altLang="en-US" sz="2000" b="1" dirty="0">
                <a:solidFill>
                  <a:srgbClr val="0000FF"/>
                </a:solidFill>
                <a:latin typeface="Comic Sans MS" panose="030F0702030302020204" pitchFamily="66" charset="0"/>
              </a:rPr>
              <a:t>局域网</a:t>
            </a:r>
          </a:p>
          <a:p>
            <a:pPr eaLnBrk="1" hangingPunct="1">
              <a:spcBef>
                <a:spcPct val="0"/>
              </a:spcBef>
              <a:buClr>
                <a:schemeClr val="hlink"/>
              </a:buClr>
              <a:buSzTx/>
              <a:buFont typeface="Wingdings" panose="05000000000000000000" pitchFamily="2" charset="2"/>
              <a:buChar char="l"/>
            </a:pPr>
            <a:r>
              <a:rPr lang="en-US" altLang="zh-CN" b="1" dirty="0">
                <a:solidFill>
                  <a:srgbClr val="0000FF"/>
                </a:solidFill>
                <a:latin typeface="Comic Sans MS" panose="030F0702030302020204" pitchFamily="66" charset="0"/>
              </a:rPr>
              <a:t>WAN	</a:t>
            </a:r>
            <a:r>
              <a:rPr lang="zh-CN" altLang="en-US" sz="2000" b="1" dirty="0">
                <a:solidFill>
                  <a:srgbClr val="0000FF"/>
                </a:solidFill>
                <a:latin typeface="Comic Sans MS" panose="030F0702030302020204" pitchFamily="66" charset="0"/>
              </a:rPr>
              <a:t>广域网</a:t>
            </a:r>
          </a:p>
          <a:p>
            <a:pPr eaLnBrk="1" hangingPunct="1">
              <a:spcBef>
                <a:spcPct val="0"/>
              </a:spcBef>
              <a:buClr>
                <a:schemeClr val="hlink"/>
              </a:buClr>
              <a:buSzTx/>
              <a:buFont typeface="Wingdings" panose="05000000000000000000" pitchFamily="2" charset="2"/>
              <a:buChar char="l"/>
            </a:pPr>
            <a:r>
              <a:rPr lang="en-US" altLang="zh-CN" b="1" dirty="0">
                <a:solidFill>
                  <a:srgbClr val="0000FF"/>
                </a:solidFill>
                <a:latin typeface="Comic Sans MS" panose="030F0702030302020204" pitchFamily="66" charset="0"/>
              </a:rPr>
              <a:t>Router	</a:t>
            </a:r>
            <a:r>
              <a:rPr lang="zh-CN" altLang="en-US" sz="2000" b="1" dirty="0">
                <a:solidFill>
                  <a:srgbClr val="0000FF"/>
                </a:solidFill>
                <a:latin typeface="Comic Sans MS" panose="030F0702030302020204" pitchFamily="66" charset="0"/>
              </a:rPr>
              <a:t>路由器</a:t>
            </a:r>
          </a:p>
          <a:p>
            <a:pPr eaLnBrk="1" hangingPunct="1">
              <a:spcBef>
                <a:spcPct val="0"/>
              </a:spcBef>
              <a:buClr>
                <a:schemeClr val="hlink"/>
              </a:buClr>
              <a:buSzTx/>
              <a:buFont typeface="Wingdings" panose="05000000000000000000" pitchFamily="2" charset="2"/>
              <a:buChar char="l"/>
            </a:pPr>
            <a:r>
              <a:rPr lang="en-US" altLang="zh-CN" b="1" dirty="0">
                <a:solidFill>
                  <a:srgbClr val="0000FF"/>
                </a:solidFill>
                <a:latin typeface="Comic Sans MS" panose="030F0702030302020204" pitchFamily="66" charset="0"/>
              </a:rPr>
              <a:t>Switch	</a:t>
            </a:r>
            <a:r>
              <a:rPr lang="zh-CN" altLang="en-US" sz="2000" b="1" dirty="0">
                <a:solidFill>
                  <a:srgbClr val="0000FF"/>
                </a:solidFill>
                <a:latin typeface="Comic Sans MS" panose="030F0702030302020204" pitchFamily="66" charset="0"/>
              </a:rPr>
              <a:t>交换机</a:t>
            </a:r>
          </a:p>
          <a:p>
            <a:pPr eaLnBrk="1" hangingPunct="1">
              <a:spcBef>
                <a:spcPct val="0"/>
              </a:spcBef>
              <a:buClr>
                <a:schemeClr val="hlink"/>
              </a:buClr>
              <a:buSzTx/>
              <a:buFont typeface="Wingdings" panose="05000000000000000000" pitchFamily="2" charset="2"/>
              <a:buChar char="l"/>
            </a:pPr>
            <a:r>
              <a:rPr lang="en-US" altLang="zh-CN" b="1" dirty="0">
                <a:solidFill>
                  <a:srgbClr val="0000FF"/>
                </a:solidFill>
                <a:latin typeface="Comic Sans MS" panose="030F0702030302020204" pitchFamily="66" charset="0"/>
              </a:rPr>
              <a:t>Protocol </a:t>
            </a:r>
            <a:r>
              <a:rPr lang="zh-CN" altLang="en-US" sz="2000" b="1" dirty="0">
                <a:solidFill>
                  <a:srgbClr val="0000FF"/>
                </a:solidFill>
                <a:latin typeface="Comic Sans MS" panose="030F0702030302020204" pitchFamily="66" charset="0"/>
              </a:rPr>
              <a:t>协议</a:t>
            </a:r>
          </a:p>
          <a:p>
            <a:pPr eaLnBrk="1" hangingPunct="1">
              <a:spcBef>
                <a:spcPct val="0"/>
              </a:spcBef>
              <a:buClr>
                <a:schemeClr val="hlink"/>
              </a:buClr>
              <a:buSzTx/>
              <a:buFont typeface="Wingdings" panose="05000000000000000000" pitchFamily="2" charset="2"/>
              <a:buChar char="l"/>
            </a:pPr>
            <a:r>
              <a:rPr lang="en-US" altLang="zh-CN" b="1" dirty="0">
                <a:solidFill>
                  <a:srgbClr val="0000FF"/>
                </a:solidFill>
                <a:latin typeface="Comic Sans MS" panose="030F0702030302020204" pitchFamily="66" charset="0"/>
              </a:rPr>
              <a:t>Packet	</a:t>
            </a:r>
            <a:r>
              <a:rPr lang="zh-CN" altLang="en-US" sz="2000" b="1" dirty="0">
                <a:solidFill>
                  <a:srgbClr val="0000FF"/>
                </a:solidFill>
                <a:latin typeface="Comic Sans MS" panose="030F0702030302020204" pitchFamily="66" charset="0"/>
              </a:rPr>
              <a:t>数据包</a:t>
            </a:r>
            <a:r>
              <a:rPr lang="en-US" altLang="zh-CN" sz="2000" b="1" dirty="0">
                <a:solidFill>
                  <a:srgbClr val="0000FF"/>
                </a:solidFill>
                <a:latin typeface="Comic Sans MS" panose="030F0702030302020204" pitchFamily="66" charset="0"/>
              </a:rPr>
              <a:t>/</a:t>
            </a:r>
            <a:r>
              <a:rPr lang="zh-CN" altLang="en-US" sz="2000" b="1" dirty="0">
                <a:solidFill>
                  <a:srgbClr val="0000FF"/>
                </a:solidFill>
                <a:latin typeface="Comic Sans MS" panose="030F0702030302020204" pitchFamily="66" charset="0"/>
              </a:rPr>
              <a:t>报文</a:t>
            </a:r>
            <a:r>
              <a:rPr lang="en-US" altLang="zh-CN" sz="2000" b="1" dirty="0">
                <a:solidFill>
                  <a:srgbClr val="0000FF"/>
                </a:solidFill>
                <a:latin typeface="Comic Sans MS" panose="030F0702030302020204" pitchFamily="66" charset="0"/>
              </a:rPr>
              <a:t>/</a:t>
            </a:r>
            <a:r>
              <a:rPr lang="zh-CN" altLang="en-US" sz="2000" b="1" dirty="0">
                <a:solidFill>
                  <a:srgbClr val="0000FF"/>
                </a:solidFill>
                <a:latin typeface="Comic Sans MS" panose="030F0702030302020204" pitchFamily="66" charset="0"/>
              </a:rPr>
              <a:t>分组</a:t>
            </a:r>
          </a:p>
          <a:p>
            <a:pPr eaLnBrk="1" hangingPunct="1">
              <a:spcBef>
                <a:spcPct val="0"/>
              </a:spcBef>
              <a:buClr>
                <a:schemeClr val="hlink"/>
              </a:buClr>
              <a:buSzTx/>
              <a:buFont typeface="Wingdings" panose="05000000000000000000" pitchFamily="2" charset="2"/>
              <a:buChar char="l"/>
            </a:pPr>
            <a:r>
              <a:rPr lang="en-US" altLang="zh-CN" b="1" dirty="0">
                <a:solidFill>
                  <a:srgbClr val="0000FF"/>
                </a:solidFill>
                <a:latin typeface="Comic Sans MS" panose="030F0702030302020204" pitchFamily="66" charset="0"/>
              </a:rPr>
              <a:t>ISP	</a:t>
            </a:r>
            <a:r>
              <a:rPr lang="zh-CN" altLang="en-US" sz="2000" b="1" dirty="0">
                <a:solidFill>
                  <a:srgbClr val="0000FF"/>
                </a:solidFill>
                <a:latin typeface="Comic Sans MS" panose="030F0702030302020204" pitchFamily="66" charset="0"/>
              </a:rPr>
              <a:t>因特网服务提供商</a:t>
            </a:r>
          </a:p>
          <a:p>
            <a:pPr eaLnBrk="1" hangingPunct="1">
              <a:spcBef>
                <a:spcPct val="0"/>
              </a:spcBef>
              <a:buClr>
                <a:schemeClr val="hlink"/>
              </a:buClr>
              <a:buSzTx/>
              <a:buFont typeface="Wingdings" panose="05000000000000000000" pitchFamily="2" charset="2"/>
              <a:buChar char="l"/>
            </a:pPr>
            <a:r>
              <a:rPr lang="en-US" altLang="zh-CN" b="1" dirty="0">
                <a:solidFill>
                  <a:srgbClr val="0000FF"/>
                </a:solidFill>
                <a:latin typeface="Comic Sans MS" panose="030F0702030302020204" pitchFamily="66" charset="0"/>
              </a:rPr>
              <a:t>TCP	</a:t>
            </a:r>
            <a:r>
              <a:rPr lang="zh-CN" altLang="en-US" sz="2400" b="1" dirty="0">
                <a:solidFill>
                  <a:srgbClr val="0000FF"/>
                </a:solidFill>
                <a:latin typeface="Comic Sans MS" panose="030F0702030302020204" pitchFamily="66" charset="0"/>
              </a:rPr>
              <a:t>传输控制协议</a:t>
            </a:r>
          </a:p>
          <a:p>
            <a:pPr eaLnBrk="1" hangingPunct="1">
              <a:spcBef>
                <a:spcPct val="0"/>
              </a:spcBef>
              <a:buClr>
                <a:schemeClr val="hlink"/>
              </a:buClr>
              <a:buSzTx/>
              <a:buFont typeface="Wingdings" panose="05000000000000000000" pitchFamily="2" charset="2"/>
              <a:buChar char="l"/>
            </a:pPr>
            <a:r>
              <a:rPr lang="en-US" altLang="zh-CN" b="1" dirty="0">
                <a:solidFill>
                  <a:srgbClr val="0000FF"/>
                </a:solidFill>
                <a:latin typeface="Comic Sans MS" panose="030F0702030302020204" pitchFamily="66" charset="0"/>
              </a:rPr>
              <a:t>UDP	</a:t>
            </a:r>
            <a:r>
              <a:rPr lang="zh-CN" altLang="en-US" sz="2000" b="1" dirty="0">
                <a:solidFill>
                  <a:srgbClr val="0000FF"/>
                </a:solidFill>
                <a:latin typeface="Comic Sans MS" panose="030F0702030302020204" pitchFamily="66" charset="0"/>
              </a:rPr>
              <a:t>用户数据报协议</a:t>
            </a:r>
          </a:p>
          <a:p>
            <a:pPr eaLnBrk="1" hangingPunct="1">
              <a:spcBef>
                <a:spcPct val="0"/>
              </a:spcBef>
              <a:buClr>
                <a:schemeClr val="hlink"/>
              </a:buClr>
              <a:buSzTx/>
              <a:buFont typeface="Wingdings" panose="05000000000000000000" pitchFamily="2" charset="2"/>
              <a:buChar char="l"/>
            </a:pPr>
            <a:r>
              <a:rPr lang="en-US" altLang="zh-CN" b="1" dirty="0">
                <a:solidFill>
                  <a:srgbClr val="0000FF"/>
                </a:solidFill>
                <a:latin typeface="Comic Sans MS" panose="030F0702030302020204" pitchFamily="66" charset="0"/>
              </a:rPr>
              <a:t>Intranet</a:t>
            </a:r>
            <a:r>
              <a:rPr lang="zh-CN" altLang="en-US" sz="2000" b="1" dirty="0">
                <a:solidFill>
                  <a:srgbClr val="0000FF"/>
                </a:solidFill>
                <a:latin typeface="Comic Sans MS" panose="030F0702030302020204" pitchFamily="66" charset="0"/>
              </a:rPr>
              <a:t>内网</a:t>
            </a:r>
          </a:p>
        </p:txBody>
      </p:sp>
      <p:sp>
        <p:nvSpPr>
          <p:cNvPr id="50181" name="Rectangle 9"/>
          <p:cNvSpPr>
            <a:spLocks noChangeArrowheads="1"/>
          </p:cNvSpPr>
          <p:nvPr/>
        </p:nvSpPr>
        <p:spPr bwMode="auto">
          <a:xfrm>
            <a:off x="4510088" y="1704975"/>
            <a:ext cx="441007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Font typeface="Wingdings" panose="05000000000000000000" pitchFamily="2" charset="2"/>
              <a:buChar char="l"/>
            </a:pPr>
            <a:r>
              <a:rPr lang="en-US" altLang="zh-CN" sz="2800" b="1" dirty="0">
                <a:solidFill>
                  <a:srgbClr val="0000FF"/>
                </a:solidFill>
                <a:latin typeface="Comic Sans MS" panose="030F0702030302020204" pitchFamily="66" charset="0"/>
              </a:rPr>
              <a:t>Bandwidth	  </a:t>
            </a:r>
            <a:r>
              <a:rPr lang="zh-CN" altLang="en-US" sz="2000" b="1" dirty="0">
                <a:solidFill>
                  <a:srgbClr val="0000FF"/>
                </a:solidFill>
                <a:latin typeface="Comic Sans MS" panose="030F0702030302020204" pitchFamily="66" charset="0"/>
              </a:rPr>
              <a:t>带宽</a:t>
            </a:r>
          </a:p>
          <a:p>
            <a:pPr eaLnBrk="1" hangingPunct="1">
              <a:buClr>
                <a:schemeClr val="hlink"/>
              </a:buClr>
              <a:buFont typeface="Wingdings" panose="05000000000000000000" pitchFamily="2" charset="2"/>
              <a:buChar char="l"/>
            </a:pPr>
            <a:r>
              <a:rPr lang="en-US" altLang="zh-CN" sz="2800" b="1" dirty="0">
                <a:solidFill>
                  <a:srgbClr val="0000FF"/>
                </a:solidFill>
                <a:latin typeface="Comic Sans MS" panose="030F0702030302020204" pitchFamily="66" charset="0"/>
              </a:rPr>
              <a:t>infrastructure  </a:t>
            </a:r>
            <a:r>
              <a:rPr lang="zh-CN" altLang="en-US" sz="2000" b="1" dirty="0">
                <a:solidFill>
                  <a:srgbClr val="0000FF"/>
                </a:solidFill>
                <a:latin typeface="Comic Sans MS" panose="030F0702030302020204" pitchFamily="66" charset="0"/>
              </a:rPr>
              <a:t>基础设施</a:t>
            </a:r>
          </a:p>
          <a:p>
            <a:pPr eaLnBrk="1" hangingPunct="1">
              <a:buClr>
                <a:schemeClr val="hlink"/>
              </a:buClr>
              <a:buFont typeface="Wingdings" panose="05000000000000000000" pitchFamily="2" charset="2"/>
              <a:buChar char="l"/>
            </a:pPr>
            <a:r>
              <a:rPr lang="en-US" altLang="zh-CN" sz="2800" b="1" dirty="0">
                <a:solidFill>
                  <a:srgbClr val="0000FF"/>
                </a:solidFill>
                <a:latin typeface="Comic Sans MS" panose="030F0702030302020204" pitchFamily="66" charset="0"/>
              </a:rPr>
              <a:t>Ethernet	  </a:t>
            </a:r>
            <a:r>
              <a:rPr lang="zh-CN" altLang="en-US" sz="2000" b="1" dirty="0">
                <a:solidFill>
                  <a:srgbClr val="0000FF"/>
                </a:solidFill>
                <a:latin typeface="Comic Sans MS" panose="030F0702030302020204" pitchFamily="66" charset="0"/>
              </a:rPr>
              <a:t>以太网</a:t>
            </a:r>
          </a:p>
          <a:p>
            <a:pPr eaLnBrk="1" hangingPunct="1">
              <a:buClr>
                <a:schemeClr val="hlink"/>
              </a:buClr>
              <a:buFont typeface="Wingdings" panose="05000000000000000000" pitchFamily="2" charset="2"/>
              <a:buChar char="l"/>
            </a:pPr>
            <a:r>
              <a:rPr lang="en-US" altLang="zh-CN" sz="2800" b="1" dirty="0">
                <a:solidFill>
                  <a:srgbClr val="0000FF"/>
                </a:solidFill>
                <a:latin typeface="Comic Sans MS" panose="030F0702030302020204" pitchFamily="66" charset="0"/>
              </a:rPr>
              <a:t>Multiplexing	  </a:t>
            </a:r>
            <a:r>
              <a:rPr lang="zh-CN" altLang="en-US" sz="2000" b="1" dirty="0">
                <a:solidFill>
                  <a:srgbClr val="0000FF"/>
                </a:solidFill>
                <a:latin typeface="Comic Sans MS" panose="030F0702030302020204" pitchFamily="66" charset="0"/>
              </a:rPr>
              <a:t>多路复用</a:t>
            </a:r>
          </a:p>
          <a:p>
            <a:pPr eaLnBrk="1" hangingPunct="1">
              <a:buClr>
                <a:schemeClr val="hlink"/>
              </a:buClr>
              <a:buFont typeface="Wingdings" panose="05000000000000000000" pitchFamily="2" charset="2"/>
              <a:buChar char="l"/>
            </a:pPr>
            <a:r>
              <a:rPr lang="en-US" altLang="zh-CN" sz="2800" b="1" dirty="0">
                <a:solidFill>
                  <a:srgbClr val="0000FF"/>
                </a:solidFill>
                <a:latin typeface="Comic Sans MS" panose="030F0702030302020204" pitchFamily="66" charset="0"/>
              </a:rPr>
              <a:t>Encapsulation   </a:t>
            </a:r>
            <a:r>
              <a:rPr lang="zh-CN" altLang="en-US" sz="2000" b="1" dirty="0">
                <a:solidFill>
                  <a:srgbClr val="0000FF"/>
                </a:solidFill>
                <a:latin typeface="Comic Sans MS" panose="030F0702030302020204" pitchFamily="66" charset="0"/>
              </a:rPr>
              <a:t>封装</a:t>
            </a:r>
          </a:p>
          <a:p>
            <a:pPr eaLnBrk="1" hangingPunct="1">
              <a:buClr>
                <a:schemeClr val="hlink"/>
              </a:buClr>
              <a:buFont typeface="Wingdings" panose="05000000000000000000" pitchFamily="2" charset="2"/>
              <a:buChar char="l"/>
            </a:pPr>
            <a:r>
              <a:rPr lang="en-US" altLang="zh-CN" sz="2800" b="1" dirty="0">
                <a:solidFill>
                  <a:srgbClr val="0000FF"/>
                </a:solidFill>
                <a:latin typeface="Comic Sans MS" panose="030F0702030302020204" pitchFamily="66" charset="0"/>
              </a:rPr>
              <a:t>Stack		  </a:t>
            </a:r>
            <a:r>
              <a:rPr lang="zh-CN" altLang="en-US" sz="2000" b="1" dirty="0">
                <a:solidFill>
                  <a:srgbClr val="0000FF"/>
                </a:solidFill>
                <a:latin typeface="Comic Sans MS" panose="030F0702030302020204" pitchFamily="66" charset="0"/>
              </a:rPr>
              <a:t>栈</a:t>
            </a:r>
          </a:p>
          <a:p>
            <a:pPr eaLnBrk="1" hangingPunct="1">
              <a:buClr>
                <a:schemeClr val="hlink"/>
              </a:buClr>
              <a:buFont typeface="Wingdings" panose="05000000000000000000" pitchFamily="2" charset="2"/>
              <a:buChar char="l"/>
            </a:pPr>
            <a:r>
              <a:rPr lang="en-US" altLang="zh-CN" sz="2800" b="1" dirty="0">
                <a:solidFill>
                  <a:srgbClr val="0000FF"/>
                </a:solidFill>
                <a:latin typeface="Comic Sans MS" panose="030F0702030302020204" pitchFamily="66" charset="0"/>
              </a:rPr>
              <a:t>FDM		  </a:t>
            </a:r>
            <a:r>
              <a:rPr lang="zh-CN" altLang="en-US" sz="2000" b="1" dirty="0">
                <a:solidFill>
                  <a:srgbClr val="0000FF"/>
                </a:solidFill>
                <a:latin typeface="Comic Sans MS" panose="030F0702030302020204" pitchFamily="66" charset="0"/>
              </a:rPr>
              <a:t>频分复用</a:t>
            </a:r>
          </a:p>
          <a:p>
            <a:pPr eaLnBrk="1" hangingPunct="1">
              <a:buClr>
                <a:schemeClr val="hlink"/>
              </a:buClr>
              <a:buFont typeface="Wingdings" panose="05000000000000000000" pitchFamily="2" charset="2"/>
              <a:buChar char="l"/>
            </a:pPr>
            <a:r>
              <a:rPr lang="en-US" altLang="zh-CN" sz="2800" b="1" dirty="0">
                <a:solidFill>
                  <a:srgbClr val="0000FF"/>
                </a:solidFill>
                <a:latin typeface="Comic Sans MS" panose="030F0702030302020204" pitchFamily="66" charset="0"/>
              </a:rPr>
              <a:t>TDM		  </a:t>
            </a:r>
            <a:r>
              <a:rPr lang="zh-CN" altLang="en-US" sz="2000" b="1" dirty="0">
                <a:solidFill>
                  <a:srgbClr val="0000FF"/>
                </a:solidFill>
                <a:latin typeface="Comic Sans MS" panose="030F0702030302020204" pitchFamily="66" charset="0"/>
              </a:rPr>
              <a:t>时分复用</a:t>
            </a:r>
          </a:p>
          <a:p>
            <a:pPr eaLnBrk="1" hangingPunct="1">
              <a:buClr>
                <a:schemeClr val="hlink"/>
              </a:buClr>
              <a:buFont typeface="Wingdings" panose="05000000000000000000" pitchFamily="2" charset="2"/>
              <a:buChar char="l"/>
            </a:pPr>
            <a:r>
              <a:rPr lang="en-US" altLang="zh-CN" sz="2800" b="1" dirty="0">
                <a:solidFill>
                  <a:srgbClr val="0000FF"/>
                </a:solidFill>
                <a:latin typeface="Comic Sans MS" panose="030F0702030302020204" pitchFamily="66" charset="0"/>
              </a:rPr>
              <a:t>congestion 	  </a:t>
            </a:r>
            <a:r>
              <a:rPr lang="zh-CN" altLang="en-US" sz="2000" b="1" dirty="0">
                <a:solidFill>
                  <a:srgbClr val="0000FF"/>
                </a:solidFill>
                <a:latin typeface="Comic Sans MS" panose="030F0702030302020204" pitchFamily="66" charset="0"/>
              </a:rPr>
              <a:t>拥挤拥塞</a:t>
            </a:r>
            <a:endParaRPr lang="zh-CN" altLang="en-US" sz="2800" b="1" dirty="0">
              <a:solidFill>
                <a:srgbClr val="0000FF"/>
              </a:solidFill>
              <a:latin typeface="Comic Sans MS" panose="030F0702030302020204" pitchFamily="66" charset="0"/>
            </a:endParaRPr>
          </a:p>
          <a:p>
            <a:pPr eaLnBrk="1" hangingPunct="1">
              <a:buClr>
                <a:schemeClr val="hlink"/>
              </a:buClr>
              <a:buFont typeface="Wingdings" panose="05000000000000000000" pitchFamily="2" charset="2"/>
              <a:buChar char="l"/>
            </a:pPr>
            <a:r>
              <a:rPr lang="en-US" altLang="zh-CN" sz="2800" b="1" dirty="0">
                <a:solidFill>
                  <a:srgbClr val="0000FF"/>
                </a:solidFill>
                <a:latin typeface="Comic Sans MS" panose="030F0702030302020204" pitchFamily="66" charset="0"/>
              </a:rPr>
              <a:t>Extranet	  </a:t>
            </a:r>
            <a:r>
              <a:rPr lang="zh-CN" altLang="en-US" sz="2000" b="1" dirty="0">
                <a:solidFill>
                  <a:srgbClr val="0000FF"/>
                </a:solidFill>
                <a:latin typeface="Comic Sans MS" panose="030F0702030302020204" pitchFamily="66" charset="0"/>
              </a:rPr>
              <a:t>外网</a:t>
            </a: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0E20E033-C61F-407F-B2A6-317C884CA3F5}" type="slidenum">
              <a:rPr lang="zh-CN" altLang="en-US" sz="1400">
                <a:latin typeface="Tahoma" panose="020B0604030504040204" pitchFamily="34" charset="0"/>
              </a:rPr>
              <a:pPr/>
              <a:t>60</a:t>
            </a:fld>
            <a:endParaRPr lang="en-US" altLang="zh-CN" sz="1400">
              <a:latin typeface="Tahoma" panose="020B0604030504040204" pitchFamily="34" charset="0"/>
            </a:endParaRPr>
          </a:p>
        </p:txBody>
      </p:sp>
      <p:sp>
        <p:nvSpPr>
          <p:cNvPr id="90115" name="Rectangle 2"/>
          <p:cNvSpPr>
            <a:spLocks noGrp="1" noChangeArrowheads="1"/>
          </p:cNvSpPr>
          <p:nvPr>
            <p:ph type="title"/>
          </p:nvPr>
        </p:nvSpPr>
        <p:spPr>
          <a:xfrm>
            <a:off x="0" y="228600"/>
            <a:ext cx="9144000" cy="1143000"/>
          </a:xfrm>
        </p:spPr>
        <p:txBody>
          <a:bodyPr/>
          <a:lstStyle/>
          <a:p>
            <a:pPr eaLnBrk="1" hangingPunct="1"/>
            <a:r>
              <a:rPr lang="en-US" altLang="zh-CN" sz="3600">
                <a:latin typeface="Comic Sans MS" panose="030F0702030302020204" pitchFamily="66" charset="0"/>
              </a:rPr>
              <a:t>Packet switching </a:t>
            </a:r>
            <a:r>
              <a:rPr lang="en-US" altLang="zh-CN" sz="3600">
                <a:solidFill>
                  <a:schemeClr val="tx1"/>
                </a:solidFill>
                <a:latin typeface="Comic Sans MS" panose="030F0702030302020204" pitchFamily="66" charset="0"/>
              </a:rPr>
              <a:t>versus</a:t>
            </a:r>
            <a:r>
              <a:rPr lang="en-US" altLang="zh-CN" sz="3600">
                <a:latin typeface="Comic Sans MS" panose="030F0702030302020204" pitchFamily="66" charset="0"/>
              </a:rPr>
              <a:t> </a:t>
            </a:r>
            <a:r>
              <a:rPr lang="en-US" altLang="zh-CN" sz="3600">
                <a:solidFill>
                  <a:srgbClr val="FF3300"/>
                </a:solidFill>
                <a:latin typeface="Comic Sans MS" panose="030F0702030302020204" pitchFamily="66" charset="0"/>
              </a:rPr>
              <a:t>circuit switching</a:t>
            </a:r>
            <a:endParaRPr lang="en-US" altLang="zh-CN">
              <a:solidFill>
                <a:srgbClr val="FF3300"/>
              </a:solidFill>
              <a:latin typeface="Comic Sans MS" panose="030F0702030302020204" pitchFamily="66" charset="0"/>
            </a:endParaRPr>
          </a:p>
        </p:txBody>
      </p:sp>
      <p:sp>
        <p:nvSpPr>
          <p:cNvPr id="90116" name="Rectangle 3"/>
          <p:cNvSpPr>
            <a:spLocks noGrp="1" noChangeArrowheads="1"/>
          </p:cNvSpPr>
          <p:nvPr>
            <p:ph type="body" sz="half" idx="1"/>
          </p:nvPr>
        </p:nvSpPr>
        <p:spPr>
          <a:xfrm>
            <a:off x="211138" y="1979613"/>
            <a:ext cx="4114800" cy="4648200"/>
          </a:xfrm>
        </p:spPr>
        <p:txBody>
          <a:bodyPr/>
          <a:lstStyle/>
          <a:p>
            <a:pPr eaLnBrk="1" hangingPunct="1">
              <a:spcBef>
                <a:spcPct val="0"/>
              </a:spcBef>
            </a:pPr>
            <a:r>
              <a:rPr lang="en-US" altLang="zh-CN" b="1">
                <a:solidFill>
                  <a:srgbClr val="0000FF"/>
                </a:solidFill>
                <a:latin typeface="Comic Sans MS" panose="030F0702030302020204" pitchFamily="66" charset="0"/>
              </a:rPr>
              <a:t>1 Mb/s link</a:t>
            </a:r>
          </a:p>
          <a:p>
            <a:pPr eaLnBrk="1" hangingPunct="1">
              <a:spcBef>
                <a:spcPct val="0"/>
              </a:spcBef>
            </a:pPr>
            <a:r>
              <a:rPr lang="en-US" altLang="zh-CN" b="1">
                <a:solidFill>
                  <a:srgbClr val="0000FF"/>
                </a:solidFill>
                <a:latin typeface="Comic Sans MS" panose="030F0702030302020204" pitchFamily="66" charset="0"/>
              </a:rPr>
              <a:t>each user: </a:t>
            </a:r>
          </a:p>
          <a:p>
            <a:pPr lvl="1" eaLnBrk="1" hangingPunct="1">
              <a:spcBef>
                <a:spcPct val="0"/>
              </a:spcBef>
            </a:pPr>
            <a:r>
              <a:rPr lang="en-US" altLang="zh-CN" b="1">
                <a:solidFill>
                  <a:srgbClr val="0000FF"/>
                </a:solidFill>
                <a:latin typeface="Comic Sans MS" panose="030F0702030302020204" pitchFamily="66" charset="0"/>
              </a:rPr>
              <a:t>100 kb/s when “active”</a:t>
            </a:r>
          </a:p>
          <a:p>
            <a:pPr lvl="1" eaLnBrk="1" hangingPunct="1">
              <a:spcBef>
                <a:spcPct val="0"/>
              </a:spcBef>
            </a:pPr>
            <a:r>
              <a:rPr lang="en-US" altLang="zh-CN" b="1">
                <a:solidFill>
                  <a:srgbClr val="0000FF"/>
                </a:solidFill>
                <a:latin typeface="Comic Sans MS" panose="030F0702030302020204" pitchFamily="66" charset="0"/>
              </a:rPr>
              <a:t>active 10% of time</a:t>
            </a:r>
          </a:p>
          <a:p>
            <a:pPr eaLnBrk="1" hangingPunct="1">
              <a:spcBef>
                <a:spcPct val="0"/>
              </a:spcBef>
            </a:pPr>
            <a:r>
              <a:rPr lang="en-US" altLang="zh-CN" b="1">
                <a:solidFill>
                  <a:srgbClr val="0000FF"/>
                </a:solidFill>
                <a:latin typeface="Comic Sans MS" panose="030F0702030302020204" pitchFamily="66" charset="0"/>
              </a:rPr>
              <a:t>circuit-switching: </a:t>
            </a:r>
          </a:p>
          <a:p>
            <a:pPr lvl="1" eaLnBrk="1" hangingPunct="1">
              <a:spcBef>
                <a:spcPct val="0"/>
              </a:spcBef>
            </a:pPr>
            <a:r>
              <a:rPr lang="en-US" altLang="zh-CN" b="1">
                <a:solidFill>
                  <a:srgbClr val="0000FF"/>
                </a:solidFill>
                <a:latin typeface="Comic Sans MS" panose="030F0702030302020204" pitchFamily="66" charset="0"/>
              </a:rPr>
              <a:t>10 users</a:t>
            </a:r>
          </a:p>
          <a:p>
            <a:pPr eaLnBrk="1" hangingPunct="1">
              <a:spcBef>
                <a:spcPct val="0"/>
              </a:spcBef>
            </a:pPr>
            <a:r>
              <a:rPr lang="en-US" altLang="zh-CN" b="1">
                <a:solidFill>
                  <a:srgbClr val="0000FF"/>
                </a:solidFill>
                <a:latin typeface="Comic Sans MS" panose="030F0702030302020204" pitchFamily="66" charset="0"/>
              </a:rPr>
              <a:t>packet switching: </a:t>
            </a:r>
          </a:p>
          <a:p>
            <a:pPr lvl="1" eaLnBrk="1" hangingPunct="1">
              <a:spcBef>
                <a:spcPct val="0"/>
              </a:spcBef>
            </a:pPr>
            <a:r>
              <a:rPr lang="en-US" altLang="zh-CN" b="1">
                <a:solidFill>
                  <a:srgbClr val="0000FF"/>
                </a:solidFill>
                <a:latin typeface="Comic Sans MS" panose="030F0702030302020204" pitchFamily="66" charset="0"/>
              </a:rPr>
              <a:t>with 35 users, probability &gt; 10 active less than .0004</a:t>
            </a:r>
          </a:p>
          <a:p>
            <a:pPr eaLnBrk="1" hangingPunct="1">
              <a:spcBef>
                <a:spcPct val="0"/>
              </a:spcBef>
            </a:pPr>
            <a:endParaRPr lang="zh-CN" altLang="en-US" b="1">
              <a:solidFill>
                <a:srgbClr val="0000FF"/>
              </a:solidFill>
              <a:latin typeface="Comic Sans MS" panose="030F0702030302020204" pitchFamily="66" charset="0"/>
            </a:endParaRPr>
          </a:p>
        </p:txBody>
      </p:sp>
      <p:sp>
        <p:nvSpPr>
          <p:cNvPr id="90117" name="Rectangle 4"/>
          <p:cNvSpPr>
            <a:spLocks noGrp="1" noChangeArrowheads="1"/>
          </p:cNvSpPr>
          <p:nvPr>
            <p:ph type="body" sz="half" idx="2"/>
          </p:nvPr>
        </p:nvSpPr>
        <p:spPr>
          <a:xfrm>
            <a:off x="361950" y="1423988"/>
            <a:ext cx="8782050" cy="609600"/>
          </a:xfrm>
        </p:spPr>
        <p:txBody>
          <a:bodyPr/>
          <a:lstStyle/>
          <a:p>
            <a:pPr eaLnBrk="1" hangingPunct="1">
              <a:buFont typeface="Wingdings" panose="05000000000000000000" pitchFamily="2" charset="2"/>
              <a:buNone/>
            </a:pPr>
            <a:r>
              <a:rPr lang="en-US" altLang="zh-CN">
                <a:solidFill>
                  <a:schemeClr val="hlink"/>
                </a:solidFill>
                <a:latin typeface="Comic Sans MS" panose="030F0702030302020204" pitchFamily="66" charset="0"/>
              </a:rPr>
              <a:t>Packet switching allows more users to use network!</a:t>
            </a:r>
          </a:p>
        </p:txBody>
      </p:sp>
      <p:sp>
        <p:nvSpPr>
          <p:cNvPr id="18444" name="Rectangle 12"/>
          <p:cNvSpPr>
            <a:spLocks noChangeArrowheads="1"/>
          </p:cNvSpPr>
          <p:nvPr/>
        </p:nvSpPr>
        <p:spPr bwMode="auto">
          <a:xfrm>
            <a:off x="4629150" y="3028950"/>
            <a:ext cx="304800" cy="304800"/>
          </a:xfrm>
          <a:prstGeom prst="rect">
            <a:avLst/>
          </a:prstGeom>
          <a:solidFill>
            <a:schemeClr val="accent2"/>
          </a:solidFill>
          <a:ln w="9525">
            <a:solidFill>
              <a:schemeClr val="tx1"/>
            </a:solidFill>
            <a:miter lim="800000"/>
            <a:headEnd/>
            <a:tailEnd/>
          </a:ln>
          <a:effectLst>
            <a:outerShdw dist="107763" dir="18900000" algn="ctr" rotWithShape="0">
              <a:schemeClr val="bg2"/>
            </a:outerShdw>
          </a:effectLst>
        </p:spPr>
        <p:txBody>
          <a:bodyPr wrap="none" anchor="ctr"/>
          <a:lstStyle/>
          <a:p>
            <a:pPr>
              <a:defRPr/>
            </a:pPr>
            <a:endParaRPr lang="zh-CN" altLang="en-US">
              <a:ea typeface="+mn-ea"/>
            </a:endParaRPr>
          </a:p>
        </p:txBody>
      </p:sp>
      <p:sp>
        <p:nvSpPr>
          <p:cNvPr id="18445" name="Rectangle 13"/>
          <p:cNvSpPr>
            <a:spLocks noChangeArrowheads="1"/>
          </p:cNvSpPr>
          <p:nvPr/>
        </p:nvSpPr>
        <p:spPr bwMode="auto">
          <a:xfrm>
            <a:off x="4629150" y="4629150"/>
            <a:ext cx="304800" cy="304800"/>
          </a:xfrm>
          <a:prstGeom prst="rect">
            <a:avLst/>
          </a:prstGeom>
          <a:solidFill>
            <a:schemeClr val="accent2"/>
          </a:solidFill>
          <a:ln w="9525">
            <a:solidFill>
              <a:schemeClr val="tx1"/>
            </a:solidFill>
            <a:miter lim="800000"/>
            <a:headEnd/>
            <a:tailEnd/>
          </a:ln>
          <a:effectLst>
            <a:outerShdw dist="107763" dir="18900000" algn="ctr" rotWithShape="0">
              <a:schemeClr val="bg2"/>
            </a:outerShdw>
          </a:effectLst>
        </p:spPr>
        <p:txBody>
          <a:bodyPr wrap="none" anchor="ctr"/>
          <a:lstStyle/>
          <a:p>
            <a:pPr>
              <a:defRPr/>
            </a:pPr>
            <a:endParaRPr lang="zh-CN" altLang="en-US">
              <a:ea typeface="+mn-ea"/>
            </a:endParaRPr>
          </a:p>
        </p:txBody>
      </p:sp>
      <p:sp>
        <p:nvSpPr>
          <p:cNvPr id="90120" name="Line 15"/>
          <p:cNvSpPr>
            <a:spLocks noChangeShapeType="1"/>
          </p:cNvSpPr>
          <p:nvPr/>
        </p:nvSpPr>
        <p:spPr bwMode="auto">
          <a:xfrm>
            <a:off x="4933950" y="3333750"/>
            <a:ext cx="838200" cy="45720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21" name="Line 16"/>
          <p:cNvSpPr>
            <a:spLocks noChangeShapeType="1"/>
          </p:cNvSpPr>
          <p:nvPr/>
        </p:nvSpPr>
        <p:spPr bwMode="auto">
          <a:xfrm>
            <a:off x="5772150" y="3790950"/>
            <a:ext cx="203835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22" name="Line 17"/>
          <p:cNvSpPr>
            <a:spLocks noChangeShapeType="1"/>
          </p:cNvSpPr>
          <p:nvPr/>
        </p:nvSpPr>
        <p:spPr bwMode="auto">
          <a:xfrm>
            <a:off x="5772150" y="3943350"/>
            <a:ext cx="203835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23" name="Line 18"/>
          <p:cNvSpPr>
            <a:spLocks noChangeShapeType="1"/>
          </p:cNvSpPr>
          <p:nvPr/>
        </p:nvSpPr>
        <p:spPr bwMode="auto">
          <a:xfrm flipV="1">
            <a:off x="5010150" y="3943350"/>
            <a:ext cx="762000" cy="60960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24" name="Text Box 19"/>
          <p:cNvSpPr txBox="1">
            <a:spLocks noChangeArrowheads="1"/>
          </p:cNvSpPr>
          <p:nvPr/>
        </p:nvSpPr>
        <p:spPr bwMode="auto">
          <a:xfrm>
            <a:off x="3897313" y="3627438"/>
            <a:ext cx="12842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solidFill>
                  <a:schemeClr val="hlink"/>
                </a:solidFill>
                <a:latin typeface="Comic Sans MS" panose="030F0702030302020204" pitchFamily="66" charset="0"/>
              </a:rPr>
              <a:t>N users</a:t>
            </a:r>
            <a:endParaRPr lang="en-US" altLang="zh-CN">
              <a:solidFill>
                <a:schemeClr val="hlink"/>
              </a:solidFill>
            </a:endParaRPr>
          </a:p>
        </p:txBody>
      </p:sp>
      <p:sp>
        <p:nvSpPr>
          <p:cNvPr id="90125" name="Text Box 20"/>
          <p:cNvSpPr txBox="1">
            <a:spLocks noChangeArrowheads="1"/>
          </p:cNvSpPr>
          <p:nvPr/>
        </p:nvSpPr>
        <p:spPr bwMode="auto">
          <a:xfrm>
            <a:off x="7096125" y="4075113"/>
            <a:ext cx="175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latin typeface="Comic Sans MS" panose="030F0702030302020204" pitchFamily="66" charset="0"/>
              </a:rPr>
              <a:t>1 Mbps link</a:t>
            </a:r>
            <a:endParaRPr lang="en-US" altLang="zh-CN"/>
          </a:p>
        </p:txBody>
      </p:sp>
      <p:grpSp>
        <p:nvGrpSpPr>
          <p:cNvPr id="90126" name="Group 46"/>
          <p:cNvGrpSpPr>
            <a:grpSpLocks/>
          </p:cNvGrpSpPr>
          <p:nvPr/>
        </p:nvGrpSpPr>
        <p:grpSpPr bwMode="auto">
          <a:xfrm>
            <a:off x="5864225" y="3503613"/>
            <a:ext cx="1208088" cy="666750"/>
            <a:chOff x="4072" y="1331"/>
            <a:chExt cx="761" cy="420"/>
          </a:xfrm>
        </p:grpSpPr>
        <p:sp>
          <p:nvSpPr>
            <p:cNvPr id="90129" name="Oval 21"/>
            <p:cNvSpPr>
              <a:spLocks noChangeArrowheads="1"/>
            </p:cNvSpPr>
            <p:nvPr/>
          </p:nvSpPr>
          <p:spPr bwMode="auto">
            <a:xfrm>
              <a:off x="4072" y="1518"/>
              <a:ext cx="755" cy="233"/>
            </a:xfrm>
            <a:prstGeom prst="ellipse">
              <a:avLst/>
            </a:prstGeom>
            <a:solidFill>
              <a:srgbClr val="B2B2B2"/>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0130" name="Rectangle 22"/>
            <p:cNvSpPr>
              <a:spLocks noChangeArrowheads="1"/>
            </p:cNvSpPr>
            <p:nvPr/>
          </p:nvSpPr>
          <p:spPr bwMode="auto">
            <a:xfrm>
              <a:off x="4072" y="1475"/>
              <a:ext cx="755" cy="166"/>
            </a:xfrm>
            <a:prstGeom prst="rect">
              <a:avLst/>
            </a:prstGeom>
            <a:solidFill>
              <a:srgbClr val="B2B2B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90131" name="Oval 23"/>
            <p:cNvSpPr>
              <a:spLocks noChangeArrowheads="1"/>
            </p:cNvSpPr>
            <p:nvPr/>
          </p:nvSpPr>
          <p:spPr bwMode="auto">
            <a:xfrm>
              <a:off x="4078" y="1331"/>
              <a:ext cx="755" cy="271"/>
            </a:xfrm>
            <a:prstGeom prst="ellipse">
              <a:avLst/>
            </a:prstGeom>
            <a:solidFill>
              <a:srgbClr val="B2B2B2"/>
            </a:solidFill>
            <a:ln w="6350">
              <a:solidFill>
                <a:schemeClr val="accent2"/>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90132" name="Group 24"/>
            <p:cNvGrpSpPr>
              <a:grpSpLocks/>
            </p:cNvGrpSpPr>
            <p:nvPr/>
          </p:nvGrpSpPr>
          <p:grpSpPr bwMode="auto">
            <a:xfrm>
              <a:off x="4302" y="1410"/>
              <a:ext cx="314" cy="75"/>
              <a:chOff x="2208" y="2184"/>
              <a:chExt cx="176" cy="69"/>
            </a:xfrm>
          </p:grpSpPr>
          <p:grpSp>
            <p:nvGrpSpPr>
              <p:cNvPr id="90133" name="Group 25"/>
              <p:cNvGrpSpPr>
                <a:grpSpLocks/>
              </p:cNvGrpSpPr>
              <p:nvPr/>
            </p:nvGrpSpPr>
            <p:grpSpPr bwMode="auto">
              <a:xfrm>
                <a:off x="2208" y="2185"/>
                <a:ext cx="176" cy="68"/>
                <a:chOff x="2848" y="848"/>
                <a:chExt cx="140" cy="98"/>
              </a:xfrm>
            </p:grpSpPr>
            <p:sp>
              <p:nvSpPr>
                <p:cNvPr id="90138" name="Line 2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39" name="Line 2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40" name="Line 2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0134" name="Group 29"/>
              <p:cNvGrpSpPr>
                <a:grpSpLocks/>
              </p:cNvGrpSpPr>
              <p:nvPr/>
            </p:nvGrpSpPr>
            <p:grpSpPr bwMode="auto">
              <a:xfrm flipV="1">
                <a:off x="2208" y="2184"/>
                <a:ext cx="176" cy="68"/>
                <a:chOff x="2848" y="848"/>
                <a:chExt cx="140" cy="98"/>
              </a:xfrm>
            </p:grpSpPr>
            <p:sp>
              <p:nvSpPr>
                <p:cNvPr id="90135" name="Line 3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36" name="Line 3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37" name="Line 3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sp>
        <p:nvSpPr>
          <p:cNvPr id="90127" name="Line 47"/>
          <p:cNvSpPr>
            <a:spLocks noChangeShapeType="1"/>
          </p:cNvSpPr>
          <p:nvPr/>
        </p:nvSpPr>
        <p:spPr bwMode="auto">
          <a:xfrm>
            <a:off x="7077075" y="3857625"/>
            <a:ext cx="17145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28" name="Text Box 48"/>
          <p:cNvSpPr txBox="1">
            <a:spLocks noChangeArrowheads="1"/>
          </p:cNvSpPr>
          <p:nvPr/>
        </p:nvSpPr>
        <p:spPr bwMode="auto">
          <a:xfrm>
            <a:off x="4468813" y="5330825"/>
            <a:ext cx="4038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latin typeface="Comic Sans MS" panose="030F0702030302020204" pitchFamily="66" charset="0"/>
              </a:rPr>
              <a:t>Q: </a:t>
            </a:r>
            <a:r>
              <a:rPr lang="en-US" altLang="zh-CN" sz="2000">
                <a:solidFill>
                  <a:schemeClr val="hlink"/>
                </a:solidFill>
                <a:latin typeface="Comic Sans MS" panose="030F0702030302020204" pitchFamily="66" charset="0"/>
              </a:rPr>
              <a:t>how did we get value 0.0004?</a:t>
            </a: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A72AD98F-08B4-4FAE-A9BE-61FE07DDD977}" type="slidenum">
              <a:rPr lang="zh-CN" altLang="en-US" sz="1400">
                <a:latin typeface="Tahoma" panose="020B0604030504040204" pitchFamily="34" charset="0"/>
              </a:rPr>
              <a:pPr/>
              <a:t>61</a:t>
            </a:fld>
            <a:endParaRPr lang="en-US" altLang="zh-CN" sz="1400">
              <a:latin typeface="Tahoma" panose="020B0604030504040204" pitchFamily="34" charset="0"/>
            </a:endParaRPr>
          </a:p>
        </p:txBody>
      </p:sp>
      <p:sp>
        <p:nvSpPr>
          <p:cNvPr id="91139" name="Rectangle 2"/>
          <p:cNvSpPr>
            <a:spLocks noGrp="1" noChangeArrowheads="1"/>
          </p:cNvSpPr>
          <p:nvPr>
            <p:ph type="title"/>
          </p:nvPr>
        </p:nvSpPr>
        <p:spPr>
          <a:xfrm>
            <a:off x="187325" y="228600"/>
            <a:ext cx="9317038" cy="1143000"/>
          </a:xfrm>
        </p:spPr>
        <p:txBody>
          <a:bodyPr/>
          <a:lstStyle/>
          <a:p>
            <a:pPr eaLnBrk="1" hangingPunct="1"/>
            <a:r>
              <a:rPr lang="en-US" altLang="zh-CN" sz="3200" b="1">
                <a:solidFill>
                  <a:schemeClr val="folHlink"/>
                </a:solidFill>
                <a:latin typeface="Comic Sans MS" panose="030F0702030302020204" pitchFamily="66" charset="0"/>
              </a:rPr>
              <a:t>Packet switching versus circuit switching</a:t>
            </a:r>
          </a:p>
        </p:txBody>
      </p:sp>
      <p:sp>
        <p:nvSpPr>
          <p:cNvPr id="91140" name="Rectangle 3"/>
          <p:cNvSpPr>
            <a:spLocks noGrp="1" noChangeArrowheads="1"/>
          </p:cNvSpPr>
          <p:nvPr>
            <p:ph type="body" sz="half" idx="1"/>
          </p:nvPr>
        </p:nvSpPr>
        <p:spPr>
          <a:xfrm>
            <a:off x="533400" y="1981200"/>
            <a:ext cx="8416925" cy="4648200"/>
          </a:xfrm>
        </p:spPr>
        <p:txBody>
          <a:bodyPr/>
          <a:lstStyle/>
          <a:p>
            <a:pPr eaLnBrk="1" hangingPunct="1">
              <a:lnSpc>
                <a:spcPct val="95000"/>
              </a:lnSpc>
              <a:spcBef>
                <a:spcPct val="0"/>
              </a:spcBef>
            </a:pPr>
            <a:r>
              <a:rPr lang="en-US" altLang="zh-CN">
                <a:solidFill>
                  <a:srgbClr val="0000FF"/>
                </a:solidFill>
                <a:latin typeface="Comic Sans MS" panose="030F0702030302020204" pitchFamily="66" charset="0"/>
              </a:rPr>
              <a:t>Great for bursty data</a:t>
            </a:r>
          </a:p>
          <a:p>
            <a:pPr lvl="1" eaLnBrk="1" hangingPunct="1">
              <a:lnSpc>
                <a:spcPct val="95000"/>
              </a:lnSpc>
              <a:spcBef>
                <a:spcPct val="0"/>
              </a:spcBef>
            </a:pPr>
            <a:r>
              <a:rPr lang="en-US" altLang="zh-CN" sz="2800">
                <a:solidFill>
                  <a:srgbClr val="0000FF"/>
                </a:solidFill>
                <a:latin typeface="Comic Sans MS" panose="030F0702030302020204" pitchFamily="66" charset="0"/>
              </a:rPr>
              <a:t>resource sharing</a:t>
            </a:r>
          </a:p>
          <a:p>
            <a:pPr lvl="1" eaLnBrk="1" hangingPunct="1">
              <a:lnSpc>
                <a:spcPct val="95000"/>
              </a:lnSpc>
              <a:spcBef>
                <a:spcPct val="0"/>
              </a:spcBef>
            </a:pPr>
            <a:r>
              <a:rPr lang="en-US" altLang="zh-CN" sz="2800">
                <a:solidFill>
                  <a:srgbClr val="0000FF"/>
                </a:solidFill>
                <a:latin typeface="Comic Sans MS" panose="030F0702030302020204" pitchFamily="66" charset="0"/>
              </a:rPr>
              <a:t>simpler, no call setup</a:t>
            </a:r>
            <a:endParaRPr lang="en-US" altLang="zh-CN">
              <a:solidFill>
                <a:srgbClr val="0000FF"/>
              </a:solidFill>
              <a:latin typeface="Comic Sans MS" panose="030F0702030302020204" pitchFamily="66" charset="0"/>
            </a:endParaRPr>
          </a:p>
          <a:p>
            <a:pPr eaLnBrk="1" hangingPunct="1">
              <a:lnSpc>
                <a:spcPct val="95000"/>
              </a:lnSpc>
              <a:spcBef>
                <a:spcPct val="0"/>
              </a:spcBef>
            </a:pPr>
            <a:r>
              <a:rPr lang="en-US" altLang="zh-CN">
                <a:solidFill>
                  <a:srgbClr val="FF0000"/>
                </a:solidFill>
                <a:latin typeface="Comic Sans MS" panose="030F0702030302020204" pitchFamily="66" charset="0"/>
              </a:rPr>
              <a:t>Excessive congestion:</a:t>
            </a:r>
            <a:r>
              <a:rPr lang="en-US" altLang="zh-CN">
                <a:latin typeface="Comic Sans MS" panose="030F0702030302020204" pitchFamily="66" charset="0"/>
              </a:rPr>
              <a:t> </a:t>
            </a:r>
            <a:r>
              <a:rPr lang="en-US" altLang="zh-CN">
                <a:solidFill>
                  <a:srgbClr val="0000FF"/>
                </a:solidFill>
                <a:latin typeface="Comic Sans MS" panose="030F0702030302020204" pitchFamily="66" charset="0"/>
              </a:rPr>
              <a:t>packet delay and loss</a:t>
            </a:r>
          </a:p>
          <a:p>
            <a:pPr lvl="1" eaLnBrk="1" hangingPunct="1">
              <a:lnSpc>
                <a:spcPct val="95000"/>
              </a:lnSpc>
              <a:spcBef>
                <a:spcPct val="0"/>
              </a:spcBef>
            </a:pPr>
            <a:r>
              <a:rPr lang="en-US" altLang="zh-CN" sz="2800">
                <a:solidFill>
                  <a:srgbClr val="0000FF"/>
                </a:solidFill>
                <a:latin typeface="Comic Sans MS" panose="030F0702030302020204" pitchFamily="66" charset="0"/>
              </a:rPr>
              <a:t>protocols needed for reliable data transfer, congestion control</a:t>
            </a:r>
            <a:endParaRPr lang="en-US" altLang="zh-CN">
              <a:solidFill>
                <a:srgbClr val="0000FF"/>
              </a:solidFill>
              <a:latin typeface="Comic Sans MS" panose="030F0702030302020204" pitchFamily="66" charset="0"/>
            </a:endParaRPr>
          </a:p>
          <a:p>
            <a:pPr eaLnBrk="1" hangingPunct="1">
              <a:lnSpc>
                <a:spcPct val="95000"/>
              </a:lnSpc>
              <a:spcBef>
                <a:spcPct val="0"/>
              </a:spcBef>
            </a:pPr>
            <a:r>
              <a:rPr lang="en-US" altLang="zh-CN">
                <a:solidFill>
                  <a:srgbClr val="FF0000"/>
                </a:solidFill>
                <a:latin typeface="Comic Sans MS" panose="030F0702030302020204" pitchFamily="66" charset="0"/>
              </a:rPr>
              <a:t>Q: How to provide circuit-like behavior?</a:t>
            </a:r>
            <a:endParaRPr lang="en-US" altLang="zh-CN">
              <a:latin typeface="Comic Sans MS" panose="030F0702030302020204" pitchFamily="66" charset="0"/>
            </a:endParaRPr>
          </a:p>
          <a:p>
            <a:pPr lvl="1" eaLnBrk="1" hangingPunct="1">
              <a:lnSpc>
                <a:spcPct val="95000"/>
              </a:lnSpc>
              <a:spcBef>
                <a:spcPct val="0"/>
              </a:spcBef>
            </a:pPr>
            <a:r>
              <a:rPr lang="en-US" altLang="zh-CN" sz="2800">
                <a:solidFill>
                  <a:srgbClr val="0000FF"/>
                </a:solidFill>
                <a:latin typeface="Comic Sans MS" panose="030F0702030302020204" pitchFamily="66" charset="0"/>
              </a:rPr>
              <a:t>bandwidth guarantees needed for audio/video apps</a:t>
            </a:r>
          </a:p>
          <a:p>
            <a:pPr lvl="1" eaLnBrk="1" hangingPunct="1">
              <a:lnSpc>
                <a:spcPct val="95000"/>
              </a:lnSpc>
              <a:spcBef>
                <a:spcPct val="0"/>
              </a:spcBef>
            </a:pPr>
            <a:r>
              <a:rPr lang="en-US" altLang="zh-CN" sz="2800">
                <a:solidFill>
                  <a:srgbClr val="0000FF"/>
                </a:solidFill>
                <a:latin typeface="Comic Sans MS" panose="030F0702030302020204" pitchFamily="66" charset="0"/>
              </a:rPr>
              <a:t>still an unsolved problem (chapter 7)</a:t>
            </a:r>
            <a:endParaRPr lang="en-US" altLang="zh-CN">
              <a:solidFill>
                <a:srgbClr val="0000FF"/>
              </a:solidFill>
              <a:latin typeface="Comic Sans MS" panose="030F0702030302020204" pitchFamily="66" charset="0"/>
            </a:endParaRPr>
          </a:p>
        </p:txBody>
      </p:sp>
      <p:sp>
        <p:nvSpPr>
          <p:cNvPr id="91141" name="Rectangle 4"/>
          <p:cNvSpPr>
            <a:spLocks noGrp="1" noChangeArrowheads="1"/>
          </p:cNvSpPr>
          <p:nvPr>
            <p:ph type="body" sz="half" idx="2"/>
          </p:nvPr>
        </p:nvSpPr>
        <p:spPr>
          <a:xfrm>
            <a:off x="533400" y="1371600"/>
            <a:ext cx="7620000" cy="609600"/>
          </a:xfrm>
        </p:spPr>
        <p:txBody>
          <a:bodyPr/>
          <a:lstStyle/>
          <a:p>
            <a:pPr eaLnBrk="1" hangingPunct="1">
              <a:buFont typeface="Wingdings" panose="05000000000000000000" pitchFamily="2" charset="2"/>
              <a:buNone/>
            </a:pPr>
            <a:r>
              <a:rPr lang="en-US" altLang="zh-CN">
                <a:solidFill>
                  <a:srgbClr val="FF0000"/>
                </a:solidFill>
                <a:latin typeface="Comic Sans MS" panose="030F0702030302020204" pitchFamily="66" charset="0"/>
              </a:rPr>
              <a:t>Is packet switching a “slam dunk winner?”</a:t>
            </a:r>
            <a:endParaRPr lang="en-US" altLang="zh-CN">
              <a:latin typeface="Comic Sans MS" panose="030F0702030302020204" pitchFamily="66" charset="0"/>
            </a:endParaRPr>
          </a:p>
        </p:txBody>
      </p:sp>
      <p:sp>
        <p:nvSpPr>
          <p:cNvPr id="91142" name="Text Box 20"/>
          <p:cNvSpPr txBox="1">
            <a:spLocks noChangeArrowheads="1"/>
          </p:cNvSpPr>
          <p:nvPr/>
        </p:nvSpPr>
        <p:spPr bwMode="auto">
          <a:xfrm>
            <a:off x="628650" y="6024563"/>
            <a:ext cx="7493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b="1">
                <a:solidFill>
                  <a:srgbClr val="00CC00"/>
                </a:solidFill>
                <a:latin typeface="Comic Sans MS" panose="030F0702030302020204" pitchFamily="66" charset="0"/>
              </a:rPr>
              <a:t>Q:  human analogies of reserved resources (circuit switching) versus on-demand allocation (packet-switching)?</a:t>
            </a: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419B7122-8AFE-452F-A06F-D65C6B0BED31}" type="slidenum">
              <a:rPr lang="zh-CN" altLang="en-US" sz="1400">
                <a:latin typeface="Tahoma" panose="020B0604030504040204" pitchFamily="34" charset="0"/>
              </a:rPr>
              <a:pPr/>
              <a:t>62</a:t>
            </a:fld>
            <a:endParaRPr lang="en-US" altLang="zh-CN" sz="1400">
              <a:latin typeface="Tahoma" panose="020B0604030504040204" pitchFamily="34" charset="0"/>
            </a:endParaRPr>
          </a:p>
        </p:txBody>
      </p:sp>
      <p:sp>
        <p:nvSpPr>
          <p:cNvPr id="14341" name="Rectangle 2"/>
          <p:cNvSpPr>
            <a:spLocks noGrp="1" noChangeArrowheads="1"/>
          </p:cNvSpPr>
          <p:nvPr>
            <p:ph type="title"/>
          </p:nvPr>
        </p:nvSpPr>
        <p:spPr>
          <a:xfrm>
            <a:off x="228600" y="228600"/>
            <a:ext cx="8915400" cy="1143000"/>
          </a:xfrm>
        </p:spPr>
        <p:txBody>
          <a:bodyPr/>
          <a:lstStyle/>
          <a:p>
            <a:pPr eaLnBrk="1" hangingPunct="1"/>
            <a:r>
              <a:rPr lang="en-US" altLang="zh-CN" sz="3600" b="1">
                <a:solidFill>
                  <a:srgbClr val="0000FF"/>
                </a:solidFill>
                <a:latin typeface="Comic Sans MS" panose="030F0702030302020204" pitchFamily="66" charset="0"/>
              </a:rPr>
              <a:t>Packet-switching: store-and-forward</a:t>
            </a:r>
          </a:p>
        </p:txBody>
      </p:sp>
      <p:sp>
        <p:nvSpPr>
          <p:cNvPr id="14342" name="Rectangle 3"/>
          <p:cNvSpPr>
            <a:spLocks noGrp="1" noChangeArrowheads="1"/>
          </p:cNvSpPr>
          <p:nvPr>
            <p:ph type="body" sz="half" idx="1"/>
          </p:nvPr>
        </p:nvSpPr>
        <p:spPr>
          <a:xfrm>
            <a:off x="441325" y="2636838"/>
            <a:ext cx="4651375" cy="3930650"/>
          </a:xfrm>
        </p:spPr>
        <p:txBody>
          <a:bodyPr/>
          <a:lstStyle/>
          <a:p>
            <a:pPr eaLnBrk="1" hangingPunct="1"/>
            <a:r>
              <a:rPr lang="en-US" altLang="zh-CN" sz="2400">
                <a:solidFill>
                  <a:schemeClr val="folHlink"/>
                </a:solidFill>
                <a:latin typeface="Comic Sans MS" panose="030F0702030302020204" pitchFamily="66" charset="0"/>
              </a:rPr>
              <a:t>Takes L/R seconds to transmit (push out) packet of L bits on to link or R bps</a:t>
            </a:r>
          </a:p>
          <a:p>
            <a:pPr eaLnBrk="1" hangingPunct="1"/>
            <a:r>
              <a:rPr lang="en-US" altLang="zh-CN" sz="2400">
                <a:solidFill>
                  <a:schemeClr val="folHlink"/>
                </a:solidFill>
                <a:latin typeface="Comic Sans MS" panose="030F0702030302020204" pitchFamily="66" charset="0"/>
              </a:rPr>
              <a:t>Entire packet must  arrive at router before it can be transmitted on next link:</a:t>
            </a:r>
            <a:r>
              <a:rPr lang="en-US" altLang="zh-CN" sz="2400">
                <a:latin typeface="Comic Sans MS" panose="030F0702030302020204" pitchFamily="66" charset="0"/>
              </a:rPr>
              <a:t> </a:t>
            </a:r>
            <a:r>
              <a:rPr lang="en-US" altLang="zh-CN" sz="2400" i="1">
                <a:solidFill>
                  <a:srgbClr val="FF0000"/>
                </a:solidFill>
                <a:latin typeface="Comic Sans MS" panose="030F0702030302020204" pitchFamily="66" charset="0"/>
              </a:rPr>
              <a:t>store and forward</a:t>
            </a:r>
          </a:p>
          <a:p>
            <a:pPr eaLnBrk="1" hangingPunct="1"/>
            <a:r>
              <a:rPr lang="en-US" altLang="zh-CN" sz="2400">
                <a:solidFill>
                  <a:schemeClr val="folHlink"/>
                </a:solidFill>
                <a:latin typeface="Comic Sans MS" panose="030F0702030302020204" pitchFamily="66" charset="0"/>
              </a:rPr>
              <a:t>delay = 3L/R (assuming zero propagation delay)</a:t>
            </a:r>
            <a:endParaRPr lang="en-US" altLang="zh-CN" sz="2400" i="1">
              <a:solidFill>
                <a:schemeClr val="folHlink"/>
              </a:solidFill>
              <a:latin typeface="Comic Sans MS" panose="030F0702030302020204" pitchFamily="66" charset="0"/>
            </a:endParaRPr>
          </a:p>
        </p:txBody>
      </p:sp>
      <p:sp>
        <p:nvSpPr>
          <p:cNvPr id="14343" name="Rectangle 4"/>
          <p:cNvSpPr>
            <a:spLocks noGrp="1" noChangeArrowheads="1"/>
          </p:cNvSpPr>
          <p:nvPr>
            <p:ph type="body" sz="half" idx="2"/>
          </p:nvPr>
        </p:nvSpPr>
        <p:spPr>
          <a:xfrm>
            <a:off x="5991225" y="2652713"/>
            <a:ext cx="2963863" cy="3479800"/>
          </a:xfrm>
        </p:spPr>
        <p:txBody>
          <a:bodyPr/>
          <a:lstStyle/>
          <a:p>
            <a:pPr eaLnBrk="1" hangingPunct="1">
              <a:buFont typeface="Wingdings" panose="05000000000000000000" pitchFamily="2" charset="2"/>
              <a:buNone/>
            </a:pPr>
            <a:r>
              <a:rPr lang="en-US" altLang="zh-CN" sz="2400" u="sng">
                <a:solidFill>
                  <a:srgbClr val="FF0000"/>
                </a:solidFill>
                <a:latin typeface="Comic Sans MS" panose="030F0702030302020204" pitchFamily="66" charset="0"/>
              </a:rPr>
              <a:t>Example:</a:t>
            </a:r>
            <a:endParaRPr lang="en-US" altLang="zh-CN" sz="2400">
              <a:latin typeface="Comic Sans MS" panose="030F0702030302020204" pitchFamily="66" charset="0"/>
            </a:endParaRPr>
          </a:p>
          <a:p>
            <a:pPr eaLnBrk="1" hangingPunct="1"/>
            <a:r>
              <a:rPr lang="en-US" altLang="zh-CN" sz="2400">
                <a:solidFill>
                  <a:schemeClr val="folHlink"/>
                </a:solidFill>
                <a:latin typeface="Comic Sans MS" panose="030F0702030302020204" pitchFamily="66" charset="0"/>
              </a:rPr>
              <a:t>L = 7.5 Mbits</a:t>
            </a:r>
          </a:p>
          <a:p>
            <a:pPr eaLnBrk="1" hangingPunct="1"/>
            <a:r>
              <a:rPr lang="en-US" altLang="zh-CN" sz="2400">
                <a:solidFill>
                  <a:schemeClr val="folHlink"/>
                </a:solidFill>
                <a:latin typeface="Comic Sans MS" panose="030F0702030302020204" pitchFamily="66" charset="0"/>
              </a:rPr>
              <a:t>R = 1.5 Mbps</a:t>
            </a:r>
          </a:p>
          <a:p>
            <a:pPr eaLnBrk="1" hangingPunct="1"/>
            <a:r>
              <a:rPr lang="en-US" altLang="zh-CN" sz="2400">
                <a:solidFill>
                  <a:schemeClr val="folHlink"/>
                </a:solidFill>
                <a:latin typeface="Comic Sans MS" panose="030F0702030302020204" pitchFamily="66" charset="0"/>
              </a:rPr>
              <a:t>delay = 15 sec</a:t>
            </a:r>
          </a:p>
        </p:txBody>
      </p:sp>
      <p:grpSp>
        <p:nvGrpSpPr>
          <p:cNvPr id="14344" name="Group 42"/>
          <p:cNvGrpSpPr>
            <a:grpSpLocks/>
          </p:cNvGrpSpPr>
          <p:nvPr/>
        </p:nvGrpSpPr>
        <p:grpSpPr bwMode="auto">
          <a:xfrm>
            <a:off x="2016125" y="1617663"/>
            <a:ext cx="4264025" cy="733425"/>
            <a:chOff x="1270" y="1019"/>
            <a:chExt cx="2686" cy="462"/>
          </a:xfrm>
        </p:grpSpPr>
        <p:sp>
          <p:nvSpPr>
            <p:cNvPr id="14347" name="Line 5"/>
            <p:cNvSpPr>
              <a:spLocks noChangeShapeType="1"/>
            </p:cNvSpPr>
            <p:nvPr/>
          </p:nvSpPr>
          <p:spPr bwMode="auto">
            <a:xfrm>
              <a:off x="1647" y="1247"/>
              <a:ext cx="1950"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4338" name="Object 6"/>
            <p:cNvGraphicFramePr>
              <a:graphicFrameLocks noChangeAspect="1"/>
            </p:cNvGraphicFramePr>
            <p:nvPr/>
          </p:nvGraphicFramePr>
          <p:xfrm>
            <a:off x="1270" y="1019"/>
            <a:ext cx="407" cy="336"/>
          </p:xfrm>
          <a:graphic>
            <a:graphicData uri="http://schemas.openxmlformats.org/presentationml/2006/ole">
              <mc:AlternateContent xmlns:mc="http://schemas.openxmlformats.org/markup-compatibility/2006">
                <mc:Choice xmlns:v="urn:schemas-microsoft-com:vml" Requires="v">
                  <p:oleObj spid="_x0000_s14337" name="Clip" r:id="rId3" imgW="1307263" imgH="1084139" progId="MS_ClipArt_Gallery.2">
                    <p:embed/>
                  </p:oleObj>
                </mc:Choice>
                <mc:Fallback>
                  <p:oleObj name="Clip" r:id="rId3" imgW="1307263" imgH="1084139" progId="MS_ClipArt_Gallery.2">
                    <p:embed/>
                    <p:pic>
                      <p:nvPicPr>
                        <p:cNvPr id="14338"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 y="1019"/>
                          <a:ext cx="40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9" name="Object 7"/>
            <p:cNvGraphicFramePr>
              <a:graphicFrameLocks noChangeAspect="1"/>
            </p:cNvGraphicFramePr>
            <p:nvPr/>
          </p:nvGraphicFramePr>
          <p:xfrm>
            <a:off x="3549" y="1046"/>
            <a:ext cx="407" cy="336"/>
          </p:xfrm>
          <a:graphic>
            <a:graphicData uri="http://schemas.openxmlformats.org/presentationml/2006/ole">
              <mc:AlternateContent xmlns:mc="http://schemas.openxmlformats.org/markup-compatibility/2006">
                <mc:Choice xmlns:v="urn:schemas-microsoft-com:vml" Requires="v">
                  <p:oleObj spid="_x0000_s14338" name="Clip" r:id="rId5" imgW="1307263" imgH="1084139" progId="MS_ClipArt_Gallery.2">
                    <p:embed/>
                  </p:oleObj>
                </mc:Choice>
                <mc:Fallback>
                  <p:oleObj name="Clip" r:id="rId5" imgW="1307263" imgH="1084139" progId="MS_ClipArt_Gallery.2">
                    <p:embed/>
                    <p:pic>
                      <p:nvPicPr>
                        <p:cNvPr id="14339"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9" y="1046"/>
                          <a:ext cx="40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348" name="Group 8"/>
            <p:cNvGrpSpPr>
              <a:grpSpLocks/>
            </p:cNvGrpSpPr>
            <p:nvPr/>
          </p:nvGrpSpPr>
          <p:grpSpPr bwMode="auto">
            <a:xfrm>
              <a:off x="2137" y="1141"/>
              <a:ext cx="358" cy="179"/>
              <a:chOff x="3824" y="1838"/>
              <a:chExt cx="358" cy="179"/>
            </a:xfrm>
          </p:grpSpPr>
          <p:sp>
            <p:nvSpPr>
              <p:cNvPr id="14367" name="Oval 9"/>
              <p:cNvSpPr>
                <a:spLocks noChangeArrowheads="1"/>
              </p:cNvSpPr>
              <p:nvPr/>
            </p:nvSpPr>
            <p:spPr bwMode="auto">
              <a:xfrm>
                <a:off x="3827" y="1918"/>
                <a:ext cx="355" cy="99"/>
              </a:xfrm>
              <a:prstGeom prst="ellipse">
                <a:avLst/>
              </a:prstGeom>
              <a:solidFill>
                <a:srgbClr val="FFFF00"/>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368" name="Line 10"/>
              <p:cNvSpPr>
                <a:spLocks noChangeShapeType="1"/>
              </p:cNvSpPr>
              <p:nvPr/>
            </p:nvSpPr>
            <p:spPr bwMode="auto">
              <a:xfrm>
                <a:off x="3827" y="1910"/>
                <a:ext cx="0" cy="6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69" name="Line 11"/>
              <p:cNvSpPr>
                <a:spLocks noChangeShapeType="1"/>
              </p:cNvSpPr>
              <p:nvPr/>
            </p:nvSpPr>
            <p:spPr bwMode="auto">
              <a:xfrm>
                <a:off x="4182" y="1910"/>
                <a:ext cx="0" cy="6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70" name="Rectangle 12"/>
              <p:cNvSpPr>
                <a:spLocks noChangeArrowheads="1"/>
              </p:cNvSpPr>
              <p:nvPr/>
            </p:nvSpPr>
            <p:spPr bwMode="auto">
              <a:xfrm>
                <a:off x="3827" y="1910"/>
                <a:ext cx="352" cy="60"/>
              </a:xfrm>
              <a:prstGeom prst="rect">
                <a:avLst/>
              </a:prstGeom>
              <a:solidFill>
                <a:srgbClr val="FFFF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4371" name="Oval 13"/>
              <p:cNvSpPr>
                <a:spLocks noChangeArrowheads="1"/>
              </p:cNvSpPr>
              <p:nvPr/>
            </p:nvSpPr>
            <p:spPr bwMode="auto">
              <a:xfrm>
                <a:off x="3824" y="1838"/>
                <a:ext cx="355" cy="116"/>
              </a:xfrm>
              <a:prstGeom prst="ellipse">
                <a:avLst/>
              </a:prstGeom>
              <a:solidFill>
                <a:srgbClr val="FFFF00"/>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solidFill>
                    <a:srgbClr val="FFFF00"/>
                  </a:solidFill>
                </a:endParaRPr>
              </a:p>
            </p:txBody>
          </p:sp>
          <p:grpSp>
            <p:nvGrpSpPr>
              <p:cNvPr id="14372" name="Group 14"/>
              <p:cNvGrpSpPr>
                <a:grpSpLocks/>
              </p:cNvGrpSpPr>
              <p:nvPr/>
            </p:nvGrpSpPr>
            <p:grpSpPr bwMode="auto">
              <a:xfrm>
                <a:off x="3910" y="1864"/>
                <a:ext cx="176" cy="67"/>
                <a:chOff x="2848" y="848"/>
                <a:chExt cx="140" cy="98"/>
              </a:xfrm>
            </p:grpSpPr>
            <p:sp>
              <p:nvSpPr>
                <p:cNvPr id="14377" name="Line 1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78" name="Line 1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79" name="Line 1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373" name="Group 18"/>
              <p:cNvGrpSpPr>
                <a:grpSpLocks/>
              </p:cNvGrpSpPr>
              <p:nvPr/>
            </p:nvGrpSpPr>
            <p:grpSpPr bwMode="auto">
              <a:xfrm flipV="1">
                <a:off x="3910" y="1863"/>
                <a:ext cx="176" cy="67"/>
                <a:chOff x="2848" y="848"/>
                <a:chExt cx="140" cy="98"/>
              </a:xfrm>
            </p:grpSpPr>
            <p:sp>
              <p:nvSpPr>
                <p:cNvPr id="14374" name="Line 1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75" name="Line 2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76" name="Line 2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4349" name="Group 22"/>
            <p:cNvGrpSpPr>
              <a:grpSpLocks/>
            </p:cNvGrpSpPr>
            <p:nvPr/>
          </p:nvGrpSpPr>
          <p:grpSpPr bwMode="auto">
            <a:xfrm>
              <a:off x="2837" y="1140"/>
              <a:ext cx="358" cy="179"/>
              <a:chOff x="3824" y="1838"/>
              <a:chExt cx="358" cy="179"/>
            </a:xfrm>
          </p:grpSpPr>
          <p:sp>
            <p:nvSpPr>
              <p:cNvPr id="14354" name="Oval 23"/>
              <p:cNvSpPr>
                <a:spLocks noChangeArrowheads="1"/>
              </p:cNvSpPr>
              <p:nvPr/>
            </p:nvSpPr>
            <p:spPr bwMode="auto">
              <a:xfrm>
                <a:off x="3827" y="1918"/>
                <a:ext cx="355" cy="99"/>
              </a:xfrm>
              <a:prstGeom prst="ellipse">
                <a:avLst/>
              </a:prstGeom>
              <a:solidFill>
                <a:srgbClr val="FFFF00"/>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355" name="Line 24"/>
              <p:cNvSpPr>
                <a:spLocks noChangeShapeType="1"/>
              </p:cNvSpPr>
              <p:nvPr/>
            </p:nvSpPr>
            <p:spPr bwMode="auto">
              <a:xfrm>
                <a:off x="3827" y="1910"/>
                <a:ext cx="0" cy="6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56" name="Line 25"/>
              <p:cNvSpPr>
                <a:spLocks noChangeShapeType="1"/>
              </p:cNvSpPr>
              <p:nvPr/>
            </p:nvSpPr>
            <p:spPr bwMode="auto">
              <a:xfrm>
                <a:off x="4182" y="1910"/>
                <a:ext cx="0" cy="6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57" name="Rectangle 26"/>
              <p:cNvSpPr>
                <a:spLocks noChangeArrowheads="1"/>
              </p:cNvSpPr>
              <p:nvPr/>
            </p:nvSpPr>
            <p:spPr bwMode="auto">
              <a:xfrm>
                <a:off x="3827" y="1910"/>
                <a:ext cx="352" cy="60"/>
              </a:xfrm>
              <a:prstGeom prst="rect">
                <a:avLst/>
              </a:prstGeom>
              <a:solidFill>
                <a:srgbClr val="FFFF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4358" name="Oval 27"/>
              <p:cNvSpPr>
                <a:spLocks noChangeArrowheads="1"/>
              </p:cNvSpPr>
              <p:nvPr/>
            </p:nvSpPr>
            <p:spPr bwMode="auto">
              <a:xfrm>
                <a:off x="3824" y="1838"/>
                <a:ext cx="355" cy="116"/>
              </a:xfrm>
              <a:prstGeom prst="ellipse">
                <a:avLst/>
              </a:prstGeom>
              <a:solidFill>
                <a:srgbClr val="FFFF00"/>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solidFill>
                    <a:srgbClr val="FFFF00"/>
                  </a:solidFill>
                </a:endParaRPr>
              </a:p>
            </p:txBody>
          </p:sp>
          <p:grpSp>
            <p:nvGrpSpPr>
              <p:cNvPr id="14359" name="Group 28"/>
              <p:cNvGrpSpPr>
                <a:grpSpLocks/>
              </p:cNvGrpSpPr>
              <p:nvPr/>
            </p:nvGrpSpPr>
            <p:grpSpPr bwMode="auto">
              <a:xfrm>
                <a:off x="3910" y="1864"/>
                <a:ext cx="176" cy="67"/>
                <a:chOff x="2848" y="848"/>
                <a:chExt cx="140" cy="98"/>
              </a:xfrm>
            </p:grpSpPr>
            <p:sp>
              <p:nvSpPr>
                <p:cNvPr id="14364" name="Line 2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65" name="Line 3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66" name="Line 3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360" name="Group 32"/>
              <p:cNvGrpSpPr>
                <a:grpSpLocks/>
              </p:cNvGrpSpPr>
              <p:nvPr/>
            </p:nvGrpSpPr>
            <p:grpSpPr bwMode="auto">
              <a:xfrm flipV="1">
                <a:off x="3910" y="1863"/>
                <a:ext cx="176" cy="67"/>
                <a:chOff x="2848" y="848"/>
                <a:chExt cx="140" cy="98"/>
              </a:xfrm>
            </p:grpSpPr>
            <p:sp>
              <p:nvSpPr>
                <p:cNvPr id="14361" name="Line 3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62" name="Line 3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63" name="Line 3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4350" name="Text Box 36"/>
            <p:cNvSpPr txBox="1">
              <a:spLocks noChangeArrowheads="1"/>
            </p:cNvSpPr>
            <p:nvPr/>
          </p:nvSpPr>
          <p:spPr bwMode="auto">
            <a:xfrm>
              <a:off x="1777" y="1231"/>
              <a:ext cx="21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latin typeface="Comic Sans MS" panose="030F0702030302020204" pitchFamily="66" charset="0"/>
                </a:rPr>
                <a:t>R</a:t>
              </a:r>
              <a:endParaRPr lang="en-US" altLang="zh-CN"/>
            </a:p>
          </p:txBody>
        </p:sp>
        <p:sp>
          <p:nvSpPr>
            <p:cNvPr id="14351" name="Text Box 37"/>
            <p:cNvSpPr txBox="1">
              <a:spLocks noChangeArrowheads="1"/>
            </p:cNvSpPr>
            <p:nvPr/>
          </p:nvSpPr>
          <p:spPr bwMode="auto">
            <a:xfrm>
              <a:off x="2516" y="1221"/>
              <a:ext cx="21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latin typeface="Comic Sans MS" panose="030F0702030302020204" pitchFamily="66" charset="0"/>
                </a:rPr>
                <a:t>R</a:t>
              </a:r>
              <a:endParaRPr lang="en-US" altLang="zh-CN"/>
            </a:p>
          </p:txBody>
        </p:sp>
        <p:sp>
          <p:nvSpPr>
            <p:cNvPr id="14352" name="Text Box 38"/>
            <p:cNvSpPr txBox="1">
              <a:spLocks noChangeArrowheads="1"/>
            </p:cNvSpPr>
            <p:nvPr/>
          </p:nvSpPr>
          <p:spPr bwMode="auto">
            <a:xfrm>
              <a:off x="3259" y="1225"/>
              <a:ext cx="21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latin typeface="Comic Sans MS" panose="030F0702030302020204" pitchFamily="66" charset="0"/>
                </a:rPr>
                <a:t>R</a:t>
              </a:r>
              <a:endParaRPr lang="en-US" altLang="zh-CN"/>
            </a:p>
          </p:txBody>
        </p:sp>
        <p:sp>
          <p:nvSpPr>
            <p:cNvPr id="14353" name="Rectangle 39"/>
            <p:cNvSpPr>
              <a:spLocks noChangeArrowheads="1"/>
            </p:cNvSpPr>
            <p:nvPr/>
          </p:nvSpPr>
          <p:spPr bwMode="auto">
            <a:xfrm>
              <a:off x="1542" y="1027"/>
              <a:ext cx="306" cy="1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a:latin typeface="Comic Sans MS" panose="030F0702030302020204" pitchFamily="66" charset="0"/>
                </a:rPr>
                <a:t>L</a:t>
              </a:r>
              <a:endParaRPr lang="en-US" altLang="zh-CN"/>
            </a:p>
          </p:txBody>
        </p:sp>
      </p:grpSp>
      <p:sp>
        <p:nvSpPr>
          <p:cNvPr id="14345" name="AutoShape 40"/>
          <p:cNvSpPr>
            <a:spLocks/>
          </p:cNvSpPr>
          <p:nvPr/>
        </p:nvSpPr>
        <p:spPr bwMode="auto">
          <a:xfrm>
            <a:off x="5045075" y="5335588"/>
            <a:ext cx="152400" cy="914400"/>
          </a:xfrm>
          <a:prstGeom prst="rightBrace">
            <a:avLst>
              <a:gd name="adj1" fmla="val 50000"/>
              <a:gd name="adj2" fmla="val 50000"/>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346" name="Text Box 41"/>
          <p:cNvSpPr txBox="1">
            <a:spLocks noChangeArrowheads="1"/>
          </p:cNvSpPr>
          <p:nvPr/>
        </p:nvSpPr>
        <p:spPr bwMode="auto">
          <a:xfrm>
            <a:off x="5438775" y="5543550"/>
            <a:ext cx="29860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latin typeface="Comic Sans MS" panose="030F0702030302020204" pitchFamily="66" charset="0"/>
              </a:rPr>
              <a:t>more on delay shortly …</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0BEF78EB-0966-43C6-A775-237EDEB1307D}" type="slidenum">
              <a:rPr lang="zh-CN" altLang="en-US" sz="1400">
                <a:latin typeface="Tahoma" panose="020B0604030504040204" pitchFamily="34" charset="0"/>
              </a:rPr>
              <a:pPr/>
              <a:t>63</a:t>
            </a:fld>
            <a:endParaRPr lang="en-US" altLang="zh-CN" sz="1400">
              <a:latin typeface="Tahoma" panose="020B0604030504040204" pitchFamily="34" charset="0"/>
            </a:endParaRPr>
          </a:p>
        </p:txBody>
      </p:sp>
      <p:sp>
        <p:nvSpPr>
          <p:cNvPr id="15365" name="Rectangle 2"/>
          <p:cNvSpPr>
            <a:spLocks noGrp="1" noChangeArrowheads="1"/>
          </p:cNvSpPr>
          <p:nvPr>
            <p:ph type="title"/>
          </p:nvPr>
        </p:nvSpPr>
        <p:spPr>
          <a:xfrm>
            <a:off x="0" y="228600"/>
            <a:ext cx="9144000" cy="1143000"/>
          </a:xfrm>
        </p:spPr>
        <p:txBody>
          <a:bodyPr/>
          <a:lstStyle/>
          <a:p>
            <a:pPr eaLnBrk="1" hangingPunct="1"/>
            <a:r>
              <a:rPr lang="en-US" altLang="zh-CN" sz="4000">
                <a:solidFill>
                  <a:schemeClr val="folHlink"/>
                </a:solidFill>
                <a:latin typeface="Comic Sans MS" panose="030F0702030302020204" pitchFamily="66" charset="0"/>
              </a:rPr>
              <a:t>Packet-switching: store-and-forward</a:t>
            </a:r>
          </a:p>
        </p:txBody>
      </p:sp>
      <p:sp>
        <p:nvSpPr>
          <p:cNvPr id="15366" name="Rectangle 3"/>
          <p:cNvSpPr>
            <a:spLocks noGrp="1" noChangeArrowheads="1"/>
          </p:cNvSpPr>
          <p:nvPr>
            <p:ph type="body" sz="half" idx="1"/>
          </p:nvPr>
        </p:nvSpPr>
        <p:spPr>
          <a:xfrm>
            <a:off x="441325" y="2317750"/>
            <a:ext cx="4192588" cy="3930650"/>
          </a:xfrm>
        </p:spPr>
        <p:txBody>
          <a:bodyPr/>
          <a:lstStyle/>
          <a:p>
            <a:pPr eaLnBrk="1" hangingPunct="1">
              <a:lnSpc>
                <a:spcPct val="90000"/>
              </a:lnSpc>
              <a:spcBef>
                <a:spcPct val="0"/>
              </a:spcBef>
            </a:pPr>
            <a:r>
              <a:rPr lang="en-US" altLang="zh-CN">
                <a:solidFill>
                  <a:schemeClr val="folHlink"/>
                </a:solidFill>
                <a:latin typeface="Comic Sans MS" panose="030F0702030302020204" pitchFamily="66" charset="0"/>
              </a:rPr>
              <a:t>Takes L/R seconds to transmit (push out) packet of L bits on to link or R bps</a:t>
            </a:r>
          </a:p>
          <a:p>
            <a:pPr eaLnBrk="1" hangingPunct="1">
              <a:lnSpc>
                <a:spcPct val="90000"/>
              </a:lnSpc>
              <a:spcBef>
                <a:spcPct val="0"/>
              </a:spcBef>
            </a:pPr>
            <a:r>
              <a:rPr lang="en-US" altLang="zh-CN">
                <a:solidFill>
                  <a:schemeClr val="folHlink"/>
                </a:solidFill>
                <a:latin typeface="Comic Sans MS" panose="030F0702030302020204" pitchFamily="66" charset="0"/>
              </a:rPr>
              <a:t>Entire packet must  arrive at router before it can be transmitted on next link:</a:t>
            </a:r>
            <a:r>
              <a:rPr lang="en-US" altLang="zh-CN">
                <a:latin typeface="Comic Sans MS" panose="030F0702030302020204" pitchFamily="66" charset="0"/>
              </a:rPr>
              <a:t> </a:t>
            </a:r>
            <a:r>
              <a:rPr lang="en-US" altLang="zh-CN" i="1">
                <a:solidFill>
                  <a:srgbClr val="FF0000"/>
                </a:solidFill>
                <a:latin typeface="Comic Sans MS" panose="030F0702030302020204" pitchFamily="66" charset="0"/>
              </a:rPr>
              <a:t>store and forward</a:t>
            </a:r>
          </a:p>
          <a:p>
            <a:pPr eaLnBrk="1" hangingPunct="1">
              <a:lnSpc>
                <a:spcPct val="90000"/>
              </a:lnSpc>
              <a:spcBef>
                <a:spcPct val="0"/>
              </a:spcBef>
            </a:pPr>
            <a:r>
              <a:rPr lang="en-US" altLang="zh-CN">
                <a:solidFill>
                  <a:schemeClr val="folHlink"/>
                </a:solidFill>
                <a:latin typeface="Comic Sans MS" panose="030F0702030302020204" pitchFamily="66" charset="0"/>
              </a:rPr>
              <a:t>delay = 3L/R</a:t>
            </a:r>
            <a:endParaRPr lang="en-US" altLang="zh-CN" i="1">
              <a:solidFill>
                <a:schemeClr val="folHlink"/>
              </a:solidFill>
              <a:latin typeface="Comic Sans MS" panose="030F0702030302020204" pitchFamily="66" charset="0"/>
            </a:endParaRPr>
          </a:p>
        </p:txBody>
      </p:sp>
      <p:sp>
        <p:nvSpPr>
          <p:cNvPr id="15367" name="Rectangle 4"/>
          <p:cNvSpPr>
            <a:spLocks noGrp="1" noChangeArrowheads="1"/>
          </p:cNvSpPr>
          <p:nvPr>
            <p:ph type="body" sz="half" idx="2"/>
          </p:nvPr>
        </p:nvSpPr>
        <p:spPr>
          <a:xfrm>
            <a:off x="5145088" y="2652713"/>
            <a:ext cx="3810000" cy="3479800"/>
          </a:xfrm>
        </p:spPr>
        <p:txBody>
          <a:bodyPr/>
          <a:lstStyle/>
          <a:p>
            <a:pPr eaLnBrk="1" hangingPunct="1">
              <a:lnSpc>
                <a:spcPct val="90000"/>
              </a:lnSpc>
              <a:buFont typeface="Wingdings" panose="05000000000000000000" pitchFamily="2" charset="2"/>
              <a:buNone/>
            </a:pPr>
            <a:r>
              <a:rPr lang="en-US" altLang="zh-CN" u="sng">
                <a:solidFill>
                  <a:srgbClr val="FF0000"/>
                </a:solidFill>
                <a:latin typeface="Comic Sans MS" panose="030F0702030302020204" pitchFamily="66" charset="0"/>
              </a:rPr>
              <a:t>Example:</a:t>
            </a:r>
            <a:endParaRPr lang="en-US" altLang="zh-CN">
              <a:latin typeface="Comic Sans MS" panose="030F0702030302020204" pitchFamily="66" charset="0"/>
            </a:endParaRPr>
          </a:p>
          <a:p>
            <a:pPr eaLnBrk="1" hangingPunct="1">
              <a:lnSpc>
                <a:spcPct val="90000"/>
              </a:lnSpc>
            </a:pPr>
            <a:r>
              <a:rPr lang="en-US" altLang="zh-CN">
                <a:latin typeface="Comic Sans MS" panose="030F0702030302020204" pitchFamily="66" charset="0"/>
              </a:rPr>
              <a:t>L = 7.5 Mbits</a:t>
            </a:r>
          </a:p>
          <a:p>
            <a:pPr eaLnBrk="1" hangingPunct="1">
              <a:lnSpc>
                <a:spcPct val="90000"/>
              </a:lnSpc>
            </a:pPr>
            <a:r>
              <a:rPr lang="en-US" altLang="zh-CN">
                <a:latin typeface="Comic Sans MS" panose="030F0702030302020204" pitchFamily="66" charset="0"/>
              </a:rPr>
              <a:t>R = 1.5 Mbps</a:t>
            </a:r>
          </a:p>
          <a:p>
            <a:pPr eaLnBrk="1" hangingPunct="1">
              <a:lnSpc>
                <a:spcPct val="90000"/>
              </a:lnSpc>
            </a:pPr>
            <a:r>
              <a:rPr lang="en-US" altLang="zh-CN">
                <a:latin typeface="Comic Sans MS" panose="030F0702030302020204" pitchFamily="66" charset="0"/>
              </a:rPr>
              <a:t>delay = 15 sec</a:t>
            </a:r>
          </a:p>
        </p:txBody>
      </p:sp>
      <p:sp>
        <p:nvSpPr>
          <p:cNvPr id="15368" name="Line 6"/>
          <p:cNvSpPr>
            <a:spLocks noChangeShapeType="1"/>
          </p:cNvSpPr>
          <p:nvPr/>
        </p:nvSpPr>
        <p:spPr bwMode="auto">
          <a:xfrm>
            <a:off x="2643188" y="1744663"/>
            <a:ext cx="3095625" cy="79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5362" name="Object 7"/>
          <p:cNvGraphicFramePr>
            <a:graphicFrameLocks noChangeAspect="1"/>
          </p:cNvGraphicFramePr>
          <p:nvPr/>
        </p:nvGraphicFramePr>
        <p:xfrm>
          <a:off x="2044700" y="1382713"/>
          <a:ext cx="646113" cy="533400"/>
        </p:xfrm>
        <a:graphic>
          <a:graphicData uri="http://schemas.openxmlformats.org/presentationml/2006/ole">
            <mc:AlternateContent xmlns:mc="http://schemas.openxmlformats.org/markup-compatibility/2006">
              <mc:Choice xmlns:v="urn:schemas-microsoft-com:vml" Requires="v">
                <p:oleObj spid="_x0000_s15361" name="Clip" r:id="rId3" imgW="1307263" imgH="1084139" progId="MS_ClipArt_Gallery.2">
                  <p:embed/>
                </p:oleObj>
              </mc:Choice>
              <mc:Fallback>
                <p:oleObj name="Clip" r:id="rId3" imgW="1307263" imgH="1084139" progId="MS_ClipArt_Gallery.2">
                  <p:embed/>
                  <p:pic>
                    <p:nvPicPr>
                      <p:cNvPr id="15362"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4700" y="1382713"/>
                        <a:ext cx="646113"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3" name="Object 8"/>
          <p:cNvGraphicFramePr>
            <a:graphicFrameLocks noChangeAspect="1"/>
          </p:cNvGraphicFramePr>
          <p:nvPr/>
        </p:nvGraphicFramePr>
        <p:xfrm>
          <a:off x="5662613" y="1425575"/>
          <a:ext cx="646112" cy="533400"/>
        </p:xfrm>
        <a:graphic>
          <a:graphicData uri="http://schemas.openxmlformats.org/presentationml/2006/ole">
            <mc:AlternateContent xmlns:mc="http://schemas.openxmlformats.org/markup-compatibility/2006">
              <mc:Choice xmlns:v="urn:schemas-microsoft-com:vml" Requires="v">
                <p:oleObj spid="_x0000_s15362" name="Clip" r:id="rId5" imgW="1307263" imgH="1084139" progId="MS_ClipArt_Gallery.2">
                  <p:embed/>
                </p:oleObj>
              </mc:Choice>
              <mc:Fallback>
                <p:oleObj name="Clip" r:id="rId5" imgW="1307263" imgH="1084139" progId="MS_ClipArt_Gallery.2">
                  <p:embed/>
                  <p:pic>
                    <p:nvPicPr>
                      <p:cNvPr id="15363"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2613" y="1425575"/>
                        <a:ext cx="646112"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5369" name="Group 9"/>
          <p:cNvGrpSpPr>
            <a:grpSpLocks/>
          </p:cNvGrpSpPr>
          <p:nvPr/>
        </p:nvGrpSpPr>
        <p:grpSpPr bwMode="auto">
          <a:xfrm>
            <a:off x="3406775" y="1576388"/>
            <a:ext cx="568325" cy="284162"/>
            <a:chOff x="3824" y="1838"/>
            <a:chExt cx="358" cy="179"/>
          </a:xfrm>
        </p:grpSpPr>
        <p:sp>
          <p:nvSpPr>
            <p:cNvPr id="15391" name="Oval 10"/>
            <p:cNvSpPr>
              <a:spLocks noChangeArrowheads="1"/>
            </p:cNvSpPr>
            <p:nvPr/>
          </p:nvSpPr>
          <p:spPr bwMode="auto">
            <a:xfrm>
              <a:off x="3827" y="1918"/>
              <a:ext cx="355" cy="99"/>
            </a:xfrm>
            <a:prstGeom prst="ellipse">
              <a:avLst/>
            </a:prstGeom>
            <a:solidFill>
              <a:srgbClr val="FFFF00"/>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5392" name="Line 11"/>
            <p:cNvSpPr>
              <a:spLocks noChangeShapeType="1"/>
            </p:cNvSpPr>
            <p:nvPr/>
          </p:nvSpPr>
          <p:spPr bwMode="auto">
            <a:xfrm>
              <a:off x="3827" y="1910"/>
              <a:ext cx="0" cy="6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93" name="Line 12"/>
            <p:cNvSpPr>
              <a:spLocks noChangeShapeType="1"/>
            </p:cNvSpPr>
            <p:nvPr/>
          </p:nvSpPr>
          <p:spPr bwMode="auto">
            <a:xfrm>
              <a:off x="4182" y="1910"/>
              <a:ext cx="0" cy="6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94" name="Rectangle 13"/>
            <p:cNvSpPr>
              <a:spLocks noChangeArrowheads="1"/>
            </p:cNvSpPr>
            <p:nvPr/>
          </p:nvSpPr>
          <p:spPr bwMode="auto">
            <a:xfrm>
              <a:off x="3827" y="1910"/>
              <a:ext cx="352" cy="60"/>
            </a:xfrm>
            <a:prstGeom prst="rect">
              <a:avLst/>
            </a:prstGeom>
            <a:solidFill>
              <a:srgbClr val="FFFF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5395" name="Oval 14"/>
            <p:cNvSpPr>
              <a:spLocks noChangeArrowheads="1"/>
            </p:cNvSpPr>
            <p:nvPr/>
          </p:nvSpPr>
          <p:spPr bwMode="auto">
            <a:xfrm>
              <a:off x="3824" y="1838"/>
              <a:ext cx="355" cy="116"/>
            </a:xfrm>
            <a:prstGeom prst="ellipse">
              <a:avLst/>
            </a:prstGeom>
            <a:solidFill>
              <a:srgbClr val="FFFF00"/>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solidFill>
                  <a:srgbClr val="FFFF00"/>
                </a:solidFill>
              </a:endParaRPr>
            </a:p>
          </p:txBody>
        </p:sp>
        <p:grpSp>
          <p:nvGrpSpPr>
            <p:cNvPr id="15396" name="Group 15"/>
            <p:cNvGrpSpPr>
              <a:grpSpLocks/>
            </p:cNvGrpSpPr>
            <p:nvPr/>
          </p:nvGrpSpPr>
          <p:grpSpPr bwMode="auto">
            <a:xfrm>
              <a:off x="3910" y="1864"/>
              <a:ext cx="176" cy="67"/>
              <a:chOff x="2848" y="848"/>
              <a:chExt cx="140" cy="98"/>
            </a:xfrm>
          </p:grpSpPr>
          <p:sp>
            <p:nvSpPr>
              <p:cNvPr id="15401" name="Line 1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02" name="Line 1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03" name="Line 1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5397" name="Group 19"/>
            <p:cNvGrpSpPr>
              <a:grpSpLocks/>
            </p:cNvGrpSpPr>
            <p:nvPr/>
          </p:nvGrpSpPr>
          <p:grpSpPr bwMode="auto">
            <a:xfrm flipV="1">
              <a:off x="3910" y="1863"/>
              <a:ext cx="176" cy="67"/>
              <a:chOff x="2848" y="848"/>
              <a:chExt cx="140" cy="98"/>
            </a:xfrm>
          </p:grpSpPr>
          <p:sp>
            <p:nvSpPr>
              <p:cNvPr id="15398" name="Line 2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99" name="Line 2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00" name="Line 2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5370" name="Group 23"/>
          <p:cNvGrpSpPr>
            <a:grpSpLocks/>
          </p:cNvGrpSpPr>
          <p:nvPr/>
        </p:nvGrpSpPr>
        <p:grpSpPr bwMode="auto">
          <a:xfrm>
            <a:off x="4532313" y="1574800"/>
            <a:ext cx="568325" cy="284163"/>
            <a:chOff x="3824" y="1838"/>
            <a:chExt cx="358" cy="179"/>
          </a:xfrm>
        </p:grpSpPr>
        <p:sp>
          <p:nvSpPr>
            <p:cNvPr id="15378" name="Oval 24"/>
            <p:cNvSpPr>
              <a:spLocks noChangeArrowheads="1"/>
            </p:cNvSpPr>
            <p:nvPr/>
          </p:nvSpPr>
          <p:spPr bwMode="auto">
            <a:xfrm>
              <a:off x="3827" y="1918"/>
              <a:ext cx="355" cy="99"/>
            </a:xfrm>
            <a:prstGeom prst="ellipse">
              <a:avLst/>
            </a:prstGeom>
            <a:solidFill>
              <a:srgbClr val="FFFF00"/>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5379" name="Line 25"/>
            <p:cNvSpPr>
              <a:spLocks noChangeShapeType="1"/>
            </p:cNvSpPr>
            <p:nvPr/>
          </p:nvSpPr>
          <p:spPr bwMode="auto">
            <a:xfrm>
              <a:off x="3827" y="1910"/>
              <a:ext cx="0" cy="6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0" name="Line 26"/>
            <p:cNvSpPr>
              <a:spLocks noChangeShapeType="1"/>
            </p:cNvSpPr>
            <p:nvPr/>
          </p:nvSpPr>
          <p:spPr bwMode="auto">
            <a:xfrm>
              <a:off x="4182" y="1910"/>
              <a:ext cx="0" cy="6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1" name="Rectangle 27"/>
            <p:cNvSpPr>
              <a:spLocks noChangeArrowheads="1"/>
            </p:cNvSpPr>
            <p:nvPr/>
          </p:nvSpPr>
          <p:spPr bwMode="auto">
            <a:xfrm>
              <a:off x="3827" y="1910"/>
              <a:ext cx="352" cy="60"/>
            </a:xfrm>
            <a:prstGeom prst="rect">
              <a:avLst/>
            </a:prstGeom>
            <a:solidFill>
              <a:srgbClr val="FFFF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5382" name="Oval 28"/>
            <p:cNvSpPr>
              <a:spLocks noChangeArrowheads="1"/>
            </p:cNvSpPr>
            <p:nvPr/>
          </p:nvSpPr>
          <p:spPr bwMode="auto">
            <a:xfrm>
              <a:off x="3824" y="1838"/>
              <a:ext cx="355" cy="116"/>
            </a:xfrm>
            <a:prstGeom prst="ellipse">
              <a:avLst/>
            </a:prstGeom>
            <a:solidFill>
              <a:srgbClr val="FFFF00"/>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solidFill>
                  <a:srgbClr val="FFFF00"/>
                </a:solidFill>
              </a:endParaRPr>
            </a:p>
          </p:txBody>
        </p:sp>
        <p:grpSp>
          <p:nvGrpSpPr>
            <p:cNvPr id="15383" name="Group 29"/>
            <p:cNvGrpSpPr>
              <a:grpSpLocks/>
            </p:cNvGrpSpPr>
            <p:nvPr/>
          </p:nvGrpSpPr>
          <p:grpSpPr bwMode="auto">
            <a:xfrm>
              <a:off x="3910" y="1864"/>
              <a:ext cx="176" cy="67"/>
              <a:chOff x="2848" y="848"/>
              <a:chExt cx="140" cy="98"/>
            </a:xfrm>
          </p:grpSpPr>
          <p:sp>
            <p:nvSpPr>
              <p:cNvPr id="15388" name="Line 3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9" name="Line 3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90" name="Line 3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5384" name="Group 33"/>
            <p:cNvGrpSpPr>
              <a:grpSpLocks/>
            </p:cNvGrpSpPr>
            <p:nvPr/>
          </p:nvGrpSpPr>
          <p:grpSpPr bwMode="auto">
            <a:xfrm flipV="1">
              <a:off x="3910" y="1863"/>
              <a:ext cx="176" cy="67"/>
              <a:chOff x="2848" y="848"/>
              <a:chExt cx="140" cy="98"/>
            </a:xfrm>
          </p:grpSpPr>
          <p:sp>
            <p:nvSpPr>
              <p:cNvPr id="15385" name="Line 3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6" name="Line 3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7" name="Line 3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5371" name="Text Box 37"/>
          <p:cNvSpPr txBox="1">
            <a:spLocks noChangeArrowheads="1"/>
          </p:cNvSpPr>
          <p:nvPr/>
        </p:nvSpPr>
        <p:spPr bwMode="auto">
          <a:xfrm>
            <a:off x="2849563" y="1719263"/>
            <a:ext cx="3444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latin typeface="Comic Sans MS" panose="030F0702030302020204" pitchFamily="66" charset="0"/>
              </a:rPr>
              <a:t>R</a:t>
            </a:r>
            <a:endParaRPr lang="en-US" altLang="zh-CN"/>
          </a:p>
        </p:txBody>
      </p:sp>
      <p:sp>
        <p:nvSpPr>
          <p:cNvPr id="15372" name="Text Box 38"/>
          <p:cNvSpPr txBox="1">
            <a:spLocks noChangeArrowheads="1"/>
          </p:cNvSpPr>
          <p:nvPr/>
        </p:nvSpPr>
        <p:spPr bwMode="auto">
          <a:xfrm>
            <a:off x="4022725" y="1703388"/>
            <a:ext cx="3444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latin typeface="Comic Sans MS" panose="030F0702030302020204" pitchFamily="66" charset="0"/>
              </a:rPr>
              <a:t>R</a:t>
            </a:r>
            <a:endParaRPr lang="en-US" altLang="zh-CN"/>
          </a:p>
        </p:txBody>
      </p:sp>
      <p:sp>
        <p:nvSpPr>
          <p:cNvPr id="15373" name="Text Box 39"/>
          <p:cNvSpPr txBox="1">
            <a:spLocks noChangeArrowheads="1"/>
          </p:cNvSpPr>
          <p:nvPr/>
        </p:nvSpPr>
        <p:spPr bwMode="auto">
          <a:xfrm>
            <a:off x="5202238" y="1709738"/>
            <a:ext cx="3444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latin typeface="Comic Sans MS" panose="030F0702030302020204" pitchFamily="66" charset="0"/>
              </a:rPr>
              <a:t>R</a:t>
            </a:r>
            <a:endParaRPr lang="en-US" altLang="zh-CN"/>
          </a:p>
        </p:txBody>
      </p:sp>
      <p:sp>
        <p:nvSpPr>
          <p:cNvPr id="15374" name="Rectangle 40"/>
          <p:cNvSpPr>
            <a:spLocks noChangeArrowheads="1"/>
          </p:cNvSpPr>
          <p:nvPr/>
        </p:nvSpPr>
        <p:spPr bwMode="auto">
          <a:xfrm>
            <a:off x="2476500" y="1395413"/>
            <a:ext cx="485775" cy="293687"/>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a:latin typeface="Comic Sans MS" panose="030F0702030302020204" pitchFamily="66" charset="0"/>
              </a:rPr>
              <a:t>L</a:t>
            </a:r>
            <a:endParaRPr lang="en-US" altLang="zh-CN"/>
          </a:p>
        </p:txBody>
      </p:sp>
      <p:sp>
        <p:nvSpPr>
          <p:cNvPr id="15375" name="AutoShape 42"/>
          <p:cNvSpPr>
            <a:spLocks/>
          </p:cNvSpPr>
          <p:nvPr/>
        </p:nvSpPr>
        <p:spPr bwMode="auto">
          <a:xfrm>
            <a:off x="4559300" y="5084763"/>
            <a:ext cx="152400" cy="914400"/>
          </a:xfrm>
          <a:prstGeom prst="rightBrace">
            <a:avLst>
              <a:gd name="adj1" fmla="val 500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5376" name="Text Box 43"/>
          <p:cNvSpPr txBox="1">
            <a:spLocks noChangeArrowheads="1"/>
          </p:cNvSpPr>
          <p:nvPr/>
        </p:nvSpPr>
        <p:spPr bwMode="auto">
          <a:xfrm>
            <a:off x="5408613" y="5737225"/>
            <a:ext cx="29860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latin typeface="Comic Sans MS" panose="030F0702030302020204" pitchFamily="66" charset="0"/>
              </a:rPr>
              <a:t>more on delay shortly …</a:t>
            </a:r>
          </a:p>
        </p:txBody>
      </p:sp>
      <p:sp>
        <p:nvSpPr>
          <p:cNvPr id="89133" name="AutoShape 45"/>
          <p:cNvSpPr>
            <a:spLocks noChangeArrowheads="1"/>
          </p:cNvSpPr>
          <p:nvPr/>
        </p:nvSpPr>
        <p:spPr bwMode="auto">
          <a:xfrm>
            <a:off x="4897438" y="3883025"/>
            <a:ext cx="4008437" cy="1504950"/>
          </a:xfrm>
          <a:prstGeom prst="horizontalScroll">
            <a:avLst>
              <a:gd name="adj" fmla="val 12500"/>
            </a:avLst>
          </a:prstGeom>
          <a:solidFill>
            <a:schemeClr val="accent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b="1">
                <a:solidFill>
                  <a:srgbClr val="FF0000"/>
                </a:solidFill>
              </a:rPr>
              <a:t>L=7.5M</a:t>
            </a:r>
          </a:p>
          <a:p>
            <a:pPr algn="ctr"/>
            <a:r>
              <a:rPr lang="en-US" altLang="zh-CN" b="1" i="1">
                <a:solidFill>
                  <a:srgbClr val="FF0000"/>
                </a:solidFill>
              </a:rPr>
              <a:t>l</a:t>
            </a:r>
            <a:r>
              <a:rPr lang="en-US" altLang="zh-CN" b="1">
                <a:solidFill>
                  <a:srgbClr val="FF0000"/>
                </a:solidFill>
              </a:rPr>
              <a:t>(packet)=1.5K</a:t>
            </a:r>
          </a:p>
          <a:p>
            <a:pPr algn="ctr"/>
            <a:r>
              <a:rPr lang="en-US" altLang="zh-CN" b="1">
                <a:solidFill>
                  <a:srgbClr val="FF0000"/>
                </a:solidFill>
              </a:rPr>
              <a:t>Delay=?</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9133"/>
                                        </p:tgtEl>
                                        <p:attrNameLst>
                                          <p:attrName>style.visibility</p:attrName>
                                        </p:attrNameLst>
                                      </p:cBhvr>
                                      <p:to>
                                        <p:strVal val="visible"/>
                                      </p:to>
                                    </p:set>
                                    <p:animEffect transition="in" filter="dissolve">
                                      <p:cBhvr>
                                        <p:cTn id="7" dur="500"/>
                                        <p:tgtEl>
                                          <p:spTgt spid="89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13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FCC883F9-487E-4FE2-9315-EC4CEC4406E1}" type="slidenum">
              <a:rPr lang="zh-CN" altLang="en-US" sz="1400">
                <a:latin typeface="Tahoma" panose="020B0604030504040204" pitchFamily="34" charset="0"/>
              </a:rPr>
              <a:pPr/>
              <a:t>64</a:t>
            </a:fld>
            <a:endParaRPr lang="en-US" altLang="zh-CN" sz="1400">
              <a:latin typeface="Tahoma" panose="020B0604030504040204" pitchFamily="34" charset="0"/>
            </a:endParaRPr>
          </a:p>
        </p:txBody>
      </p:sp>
      <p:sp>
        <p:nvSpPr>
          <p:cNvPr id="92163" name="Rectangle 2"/>
          <p:cNvSpPr>
            <a:spLocks noGrp="1" noChangeArrowheads="1"/>
          </p:cNvSpPr>
          <p:nvPr>
            <p:ph type="title"/>
          </p:nvPr>
        </p:nvSpPr>
        <p:spPr>
          <a:xfrm>
            <a:off x="0" y="214313"/>
            <a:ext cx="9144000" cy="1074737"/>
          </a:xfrm>
        </p:spPr>
        <p:txBody>
          <a:bodyPr/>
          <a:lstStyle/>
          <a:p>
            <a:pPr eaLnBrk="1" hangingPunct="1"/>
            <a:r>
              <a:rPr lang="en-US" altLang="zh-CN" sz="3600" b="1">
                <a:solidFill>
                  <a:schemeClr val="folHlink"/>
                </a:solidFill>
                <a:latin typeface="Comic Sans MS" panose="030F0702030302020204" pitchFamily="66" charset="0"/>
              </a:rPr>
              <a:t>Packet-switched networks: forwarding</a:t>
            </a:r>
            <a:endParaRPr lang="en-US" altLang="zh-CN" b="1">
              <a:solidFill>
                <a:schemeClr val="folHlink"/>
              </a:solidFill>
              <a:latin typeface="Comic Sans MS" panose="030F0702030302020204" pitchFamily="66" charset="0"/>
            </a:endParaRPr>
          </a:p>
        </p:txBody>
      </p:sp>
      <p:sp>
        <p:nvSpPr>
          <p:cNvPr id="92164" name="Rectangle 3"/>
          <p:cNvSpPr>
            <a:spLocks noGrp="1" noChangeArrowheads="1"/>
          </p:cNvSpPr>
          <p:nvPr>
            <p:ph type="body" sz="half" idx="1"/>
          </p:nvPr>
        </p:nvSpPr>
        <p:spPr>
          <a:xfrm>
            <a:off x="293688" y="1363663"/>
            <a:ext cx="8556625" cy="4648200"/>
          </a:xfrm>
        </p:spPr>
        <p:txBody>
          <a:bodyPr/>
          <a:lstStyle/>
          <a:p>
            <a:pPr eaLnBrk="1" hangingPunct="1">
              <a:spcBef>
                <a:spcPct val="0"/>
              </a:spcBef>
            </a:pPr>
            <a:r>
              <a:rPr lang="en-US" altLang="zh-CN" i="1" u="sng">
                <a:solidFill>
                  <a:srgbClr val="FF0000"/>
                </a:solidFill>
                <a:latin typeface="Comic Sans MS" panose="030F0702030302020204" pitchFamily="66" charset="0"/>
              </a:rPr>
              <a:t>Goal:</a:t>
            </a:r>
            <a:r>
              <a:rPr lang="en-US" altLang="zh-CN">
                <a:latin typeface="Comic Sans MS" panose="030F0702030302020204" pitchFamily="66" charset="0"/>
              </a:rPr>
              <a:t> </a:t>
            </a:r>
            <a:r>
              <a:rPr lang="en-US" altLang="zh-CN">
                <a:solidFill>
                  <a:schemeClr val="folHlink"/>
                </a:solidFill>
                <a:latin typeface="Comic Sans MS" panose="030F0702030302020204" pitchFamily="66" charset="0"/>
              </a:rPr>
              <a:t>move packets through routers from source to destination</a:t>
            </a:r>
          </a:p>
          <a:p>
            <a:pPr lvl="1" eaLnBrk="1" hangingPunct="1">
              <a:spcBef>
                <a:spcPct val="0"/>
              </a:spcBef>
            </a:pPr>
            <a:r>
              <a:rPr lang="en-US" altLang="zh-CN">
                <a:solidFill>
                  <a:schemeClr val="folHlink"/>
                </a:solidFill>
                <a:latin typeface="Comic Sans MS" panose="030F0702030302020204" pitchFamily="66" charset="0"/>
              </a:rPr>
              <a:t>we’ll study several path selection (i.e. routing) algorithms (chapter 4)</a:t>
            </a:r>
          </a:p>
          <a:p>
            <a:pPr eaLnBrk="1" hangingPunct="1">
              <a:spcBef>
                <a:spcPct val="0"/>
              </a:spcBef>
            </a:pPr>
            <a:r>
              <a:rPr lang="en-US" altLang="zh-CN">
                <a:solidFill>
                  <a:srgbClr val="FF0000"/>
                </a:solidFill>
                <a:latin typeface="Comic Sans MS" panose="030F0702030302020204" pitchFamily="66" charset="0"/>
              </a:rPr>
              <a:t>datagram network:</a:t>
            </a:r>
            <a:r>
              <a:rPr lang="en-US" altLang="zh-CN">
                <a:latin typeface="Comic Sans MS" panose="030F0702030302020204" pitchFamily="66" charset="0"/>
              </a:rPr>
              <a:t> </a:t>
            </a:r>
          </a:p>
          <a:p>
            <a:pPr lvl="1" eaLnBrk="1" hangingPunct="1">
              <a:spcBef>
                <a:spcPct val="0"/>
              </a:spcBef>
            </a:pPr>
            <a:r>
              <a:rPr lang="en-US" altLang="zh-CN" i="1">
                <a:solidFill>
                  <a:schemeClr val="folHlink"/>
                </a:solidFill>
                <a:latin typeface="Comic Sans MS" panose="030F0702030302020204" pitchFamily="66" charset="0"/>
              </a:rPr>
              <a:t>destination address</a:t>
            </a:r>
            <a:r>
              <a:rPr lang="en-US" altLang="zh-CN">
                <a:solidFill>
                  <a:schemeClr val="folHlink"/>
                </a:solidFill>
                <a:latin typeface="Comic Sans MS" panose="030F0702030302020204" pitchFamily="66" charset="0"/>
              </a:rPr>
              <a:t>  in packet determines next hop</a:t>
            </a:r>
          </a:p>
          <a:p>
            <a:pPr lvl="1" eaLnBrk="1" hangingPunct="1">
              <a:spcBef>
                <a:spcPct val="0"/>
              </a:spcBef>
            </a:pPr>
            <a:r>
              <a:rPr lang="en-US" altLang="zh-CN">
                <a:solidFill>
                  <a:schemeClr val="folHlink"/>
                </a:solidFill>
                <a:latin typeface="Comic Sans MS" panose="030F0702030302020204" pitchFamily="66" charset="0"/>
              </a:rPr>
              <a:t>routes may change during session</a:t>
            </a:r>
          </a:p>
          <a:p>
            <a:pPr lvl="1" eaLnBrk="1" hangingPunct="1">
              <a:spcBef>
                <a:spcPct val="0"/>
              </a:spcBef>
            </a:pPr>
            <a:r>
              <a:rPr lang="en-US" altLang="zh-CN">
                <a:solidFill>
                  <a:schemeClr val="folHlink"/>
                </a:solidFill>
                <a:latin typeface="Comic Sans MS" panose="030F0702030302020204" pitchFamily="66" charset="0"/>
              </a:rPr>
              <a:t>analogy: driving, asking directions</a:t>
            </a:r>
            <a:r>
              <a:rPr lang="en-US" altLang="zh-CN">
                <a:latin typeface="Comic Sans MS" panose="030F0702030302020204" pitchFamily="66" charset="0"/>
              </a:rPr>
              <a:t> </a:t>
            </a:r>
          </a:p>
          <a:p>
            <a:pPr eaLnBrk="1" hangingPunct="1">
              <a:spcBef>
                <a:spcPct val="0"/>
              </a:spcBef>
            </a:pPr>
            <a:r>
              <a:rPr lang="en-US" altLang="zh-CN">
                <a:solidFill>
                  <a:srgbClr val="FF0000"/>
                </a:solidFill>
                <a:latin typeface="Comic Sans MS" panose="030F0702030302020204" pitchFamily="66" charset="0"/>
              </a:rPr>
              <a:t>virtual circuit network:</a:t>
            </a:r>
            <a:r>
              <a:rPr lang="en-US" altLang="zh-CN">
                <a:latin typeface="Comic Sans MS" panose="030F0702030302020204" pitchFamily="66" charset="0"/>
              </a:rPr>
              <a:t> </a:t>
            </a:r>
          </a:p>
          <a:p>
            <a:pPr lvl="1" eaLnBrk="1" hangingPunct="1">
              <a:spcBef>
                <a:spcPct val="0"/>
              </a:spcBef>
            </a:pPr>
            <a:r>
              <a:rPr lang="en-US" altLang="zh-CN">
                <a:solidFill>
                  <a:schemeClr val="folHlink"/>
                </a:solidFill>
                <a:latin typeface="Comic Sans MS" panose="030F0702030302020204" pitchFamily="66" charset="0"/>
              </a:rPr>
              <a:t>each packet carries tag  (virtual circuit ID), tag determines next hop</a:t>
            </a:r>
          </a:p>
          <a:p>
            <a:pPr lvl="1" eaLnBrk="1" hangingPunct="1">
              <a:spcBef>
                <a:spcPct val="0"/>
              </a:spcBef>
            </a:pPr>
            <a:r>
              <a:rPr lang="en-US" altLang="zh-CN">
                <a:solidFill>
                  <a:schemeClr val="folHlink"/>
                </a:solidFill>
                <a:latin typeface="Comic Sans MS" panose="030F0702030302020204" pitchFamily="66" charset="0"/>
              </a:rPr>
              <a:t>fixed path determined at </a:t>
            </a:r>
            <a:r>
              <a:rPr lang="en-US" altLang="zh-CN" i="1">
                <a:solidFill>
                  <a:schemeClr val="folHlink"/>
                </a:solidFill>
                <a:latin typeface="Comic Sans MS" panose="030F0702030302020204" pitchFamily="66" charset="0"/>
              </a:rPr>
              <a:t>call setup time</a:t>
            </a:r>
            <a:r>
              <a:rPr lang="en-US" altLang="zh-CN">
                <a:solidFill>
                  <a:schemeClr val="folHlink"/>
                </a:solidFill>
                <a:latin typeface="Comic Sans MS" panose="030F0702030302020204" pitchFamily="66" charset="0"/>
              </a:rPr>
              <a:t>, remains fixed thru call</a:t>
            </a:r>
          </a:p>
          <a:p>
            <a:pPr lvl="1" eaLnBrk="1" hangingPunct="1">
              <a:spcBef>
                <a:spcPct val="0"/>
              </a:spcBef>
            </a:pPr>
            <a:r>
              <a:rPr lang="en-US" altLang="zh-CN" i="1">
                <a:solidFill>
                  <a:srgbClr val="FF0000"/>
                </a:solidFill>
                <a:latin typeface="Comic Sans MS" panose="030F0702030302020204" pitchFamily="66" charset="0"/>
              </a:rPr>
              <a:t>routers maintain</a:t>
            </a:r>
            <a:r>
              <a:rPr lang="en-US" altLang="zh-CN">
                <a:latin typeface="Comic Sans MS" panose="030F0702030302020204" pitchFamily="66" charset="0"/>
              </a:rPr>
              <a:t> </a:t>
            </a:r>
            <a:r>
              <a:rPr lang="en-US" altLang="zh-CN" i="1">
                <a:solidFill>
                  <a:srgbClr val="FF0000"/>
                </a:solidFill>
                <a:latin typeface="Comic Sans MS" panose="030F0702030302020204" pitchFamily="66" charset="0"/>
              </a:rPr>
              <a:t>per-call state</a:t>
            </a:r>
            <a:endParaRPr lang="en-US" altLang="zh-CN">
              <a:latin typeface="Comic Sans MS" panose="030F0702030302020204" pitchFamily="66" charset="0"/>
            </a:endParaRP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灯片编号占位符 3"/>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83C3CD4E-99ED-4BBE-9BAA-89C8B61E1118}" type="slidenum">
              <a:rPr lang="zh-CN" altLang="en-US" sz="1400">
                <a:latin typeface="Tahoma" panose="020B0604030504040204" pitchFamily="34" charset="0"/>
              </a:rPr>
              <a:pPr/>
              <a:t>65</a:t>
            </a:fld>
            <a:endParaRPr lang="en-US" altLang="zh-CN" sz="1400">
              <a:latin typeface="Tahoma" panose="020B0604030504040204" pitchFamily="34" charset="0"/>
            </a:endParaRPr>
          </a:p>
        </p:txBody>
      </p:sp>
      <p:sp>
        <p:nvSpPr>
          <p:cNvPr id="93187" name="Rectangle 2"/>
          <p:cNvSpPr>
            <a:spLocks noGrp="1" noChangeArrowheads="1"/>
          </p:cNvSpPr>
          <p:nvPr>
            <p:ph type="title"/>
          </p:nvPr>
        </p:nvSpPr>
        <p:spPr>
          <a:xfrm>
            <a:off x="1350963" y="0"/>
            <a:ext cx="7793037" cy="1266825"/>
          </a:xfrm>
        </p:spPr>
        <p:txBody>
          <a:bodyPr/>
          <a:lstStyle/>
          <a:p>
            <a:pPr eaLnBrk="1" hangingPunct="1"/>
            <a:r>
              <a:rPr lang="en-US" altLang="zh-CN" dirty="0">
                <a:solidFill>
                  <a:srgbClr val="0000FF"/>
                </a:solidFill>
                <a:latin typeface="Comic Sans MS" panose="030F0702030302020204" pitchFamily="66" charset="0"/>
              </a:rPr>
              <a:t>Network Taxonomy</a:t>
            </a:r>
          </a:p>
        </p:txBody>
      </p:sp>
      <p:sp>
        <p:nvSpPr>
          <p:cNvPr id="93188" name="Text Box 32"/>
          <p:cNvSpPr txBox="1">
            <a:spLocks noChangeArrowheads="1"/>
          </p:cNvSpPr>
          <p:nvPr/>
        </p:nvSpPr>
        <p:spPr bwMode="auto">
          <a:xfrm>
            <a:off x="935038" y="4997450"/>
            <a:ext cx="683895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buFontTx/>
              <a:buChar char="•"/>
            </a:pPr>
            <a:r>
              <a:rPr lang="zh-CN" altLang="en-US" sz="2000">
                <a:latin typeface="Comic Sans MS" panose="030F0702030302020204" pitchFamily="66" charset="0"/>
              </a:rPr>
              <a:t> </a:t>
            </a:r>
            <a:r>
              <a:rPr lang="en-US" altLang="zh-CN" sz="2000">
                <a:solidFill>
                  <a:schemeClr val="folHlink"/>
                </a:solidFill>
                <a:latin typeface="Comic Sans MS" panose="030F0702030302020204" pitchFamily="66" charset="0"/>
              </a:rPr>
              <a:t>Datagram network is </a:t>
            </a:r>
            <a:r>
              <a:rPr lang="en-US" altLang="zh-CN" sz="2000" i="1" u="sng">
                <a:solidFill>
                  <a:schemeClr val="folHlink"/>
                </a:solidFill>
                <a:latin typeface="Comic Sans MS" panose="030F0702030302020204" pitchFamily="66" charset="0"/>
              </a:rPr>
              <a:t>not</a:t>
            </a:r>
            <a:r>
              <a:rPr lang="en-US" altLang="zh-CN" sz="2000">
                <a:solidFill>
                  <a:schemeClr val="folHlink"/>
                </a:solidFill>
                <a:latin typeface="Comic Sans MS" panose="030F0702030302020204" pitchFamily="66" charset="0"/>
              </a:rPr>
              <a:t> either connection-oriented </a:t>
            </a:r>
          </a:p>
          <a:p>
            <a:r>
              <a:rPr lang="en-US" altLang="zh-CN" sz="2000">
                <a:solidFill>
                  <a:schemeClr val="folHlink"/>
                </a:solidFill>
                <a:latin typeface="Comic Sans MS" panose="030F0702030302020204" pitchFamily="66" charset="0"/>
              </a:rPr>
              <a:t>or connectionless.</a:t>
            </a:r>
          </a:p>
          <a:p>
            <a:pPr>
              <a:buFontTx/>
              <a:buChar char="•"/>
            </a:pPr>
            <a:r>
              <a:rPr lang="en-US" altLang="zh-CN" sz="2000">
                <a:solidFill>
                  <a:schemeClr val="folHlink"/>
                </a:solidFill>
                <a:latin typeface="Comic Sans MS" panose="030F0702030302020204" pitchFamily="66" charset="0"/>
              </a:rPr>
              <a:t> Internet provides both connection-oriented (TCP) and </a:t>
            </a:r>
          </a:p>
          <a:p>
            <a:r>
              <a:rPr lang="en-US" altLang="zh-CN" sz="2000">
                <a:solidFill>
                  <a:schemeClr val="folHlink"/>
                </a:solidFill>
                <a:latin typeface="Comic Sans MS" panose="030F0702030302020204" pitchFamily="66" charset="0"/>
              </a:rPr>
              <a:t>connectionless services (UDP) to apps</a:t>
            </a:r>
            <a:r>
              <a:rPr lang="en-US" altLang="zh-CN" sz="2000">
                <a:latin typeface="Comic Sans MS" panose="030F0702030302020204" pitchFamily="66" charset="0"/>
              </a:rPr>
              <a:t>.</a:t>
            </a:r>
          </a:p>
        </p:txBody>
      </p:sp>
      <p:sp>
        <p:nvSpPr>
          <p:cNvPr id="92194" name="AutoShape 34"/>
          <p:cNvSpPr>
            <a:spLocks noChangeArrowheads="1"/>
          </p:cNvSpPr>
          <p:nvPr/>
        </p:nvSpPr>
        <p:spPr bwMode="auto">
          <a:xfrm>
            <a:off x="438150" y="4572000"/>
            <a:ext cx="4386263" cy="2054225"/>
          </a:xfrm>
          <a:prstGeom prst="horizontalScroll">
            <a:avLst>
              <a:gd name="adj" fmla="val 12500"/>
            </a:avLst>
          </a:prstGeom>
          <a:solidFill>
            <a:srgbClr val="99CCFF"/>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a:solidFill>
                  <a:srgbClr val="FF0000"/>
                </a:solidFill>
                <a:latin typeface="Comic Sans MS" panose="030F0702030302020204" pitchFamily="66" charset="0"/>
              </a:rPr>
              <a:t>What’s the difference </a:t>
            </a:r>
          </a:p>
          <a:p>
            <a:pPr algn="ctr"/>
            <a:r>
              <a:rPr lang="en-US" altLang="zh-CN">
                <a:solidFill>
                  <a:srgbClr val="FF0000"/>
                </a:solidFill>
                <a:latin typeface="Comic Sans MS" panose="030F0702030302020204" pitchFamily="66" charset="0"/>
              </a:rPr>
              <a:t>between TDM and FDM?</a:t>
            </a:r>
          </a:p>
        </p:txBody>
      </p:sp>
      <p:grpSp>
        <p:nvGrpSpPr>
          <p:cNvPr id="93190" name="Group 37"/>
          <p:cNvGrpSpPr>
            <a:grpSpLocks/>
          </p:cNvGrpSpPr>
          <p:nvPr/>
        </p:nvGrpSpPr>
        <p:grpSpPr bwMode="auto">
          <a:xfrm>
            <a:off x="469900" y="1381125"/>
            <a:ext cx="8286750" cy="3328988"/>
            <a:chOff x="296" y="870"/>
            <a:chExt cx="5220" cy="2097"/>
          </a:xfrm>
        </p:grpSpPr>
        <p:sp>
          <p:nvSpPr>
            <p:cNvPr id="93191" name="Rectangle 4"/>
            <p:cNvSpPr>
              <a:spLocks noChangeArrowheads="1"/>
            </p:cNvSpPr>
            <p:nvPr/>
          </p:nvSpPr>
          <p:spPr bwMode="auto">
            <a:xfrm>
              <a:off x="2038" y="870"/>
              <a:ext cx="1487" cy="478"/>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b="1">
                  <a:solidFill>
                    <a:schemeClr val="hlink"/>
                  </a:solidFill>
                  <a:latin typeface="Comic Sans MS" panose="030F0702030302020204" pitchFamily="66" charset="0"/>
                </a:rPr>
                <a:t>Telecommunication</a:t>
              </a:r>
            </a:p>
            <a:p>
              <a:pPr algn="ctr"/>
              <a:r>
                <a:rPr lang="en-US" altLang="zh-CN" sz="2000" b="1">
                  <a:solidFill>
                    <a:schemeClr val="hlink"/>
                  </a:solidFill>
                  <a:latin typeface="Comic Sans MS" panose="030F0702030302020204" pitchFamily="66" charset="0"/>
                </a:rPr>
                <a:t>networks</a:t>
              </a:r>
            </a:p>
          </p:txBody>
        </p:sp>
        <p:sp>
          <p:nvSpPr>
            <p:cNvPr id="93192" name="Rectangle 6"/>
            <p:cNvSpPr>
              <a:spLocks noChangeArrowheads="1"/>
            </p:cNvSpPr>
            <p:nvPr/>
          </p:nvSpPr>
          <p:spPr bwMode="auto">
            <a:xfrm>
              <a:off x="850" y="1708"/>
              <a:ext cx="1487" cy="478"/>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b="1">
                  <a:solidFill>
                    <a:schemeClr val="hlink"/>
                  </a:solidFill>
                  <a:latin typeface="Comic Sans MS" panose="030F0702030302020204" pitchFamily="66" charset="0"/>
                </a:rPr>
                <a:t>Circuit-switched</a:t>
              </a:r>
            </a:p>
            <a:p>
              <a:pPr algn="ctr"/>
              <a:r>
                <a:rPr lang="en-US" altLang="zh-CN" sz="2000" b="1">
                  <a:solidFill>
                    <a:schemeClr val="hlink"/>
                  </a:solidFill>
                  <a:latin typeface="Comic Sans MS" panose="030F0702030302020204" pitchFamily="66" charset="0"/>
                </a:rPr>
                <a:t>networks</a:t>
              </a:r>
            </a:p>
          </p:txBody>
        </p:sp>
        <p:sp>
          <p:nvSpPr>
            <p:cNvPr id="93193" name="Rectangle 8"/>
            <p:cNvSpPr>
              <a:spLocks noChangeArrowheads="1"/>
            </p:cNvSpPr>
            <p:nvPr/>
          </p:nvSpPr>
          <p:spPr bwMode="auto">
            <a:xfrm>
              <a:off x="296" y="2544"/>
              <a:ext cx="803" cy="399"/>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b="1">
                  <a:solidFill>
                    <a:schemeClr val="hlink"/>
                  </a:solidFill>
                  <a:latin typeface="Comic Sans MS" panose="030F0702030302020204" pitchFamily="66" charset="0"/>
                </a:rPr>
                <a:t>FDM</a:t>
              </a:r>
            </a:p>
          </p:txBody>
        </p:sp>
        <p:sp>
          <p:nvSpPr>
            <p:cNvPr id="93194" name="Rectangle 9"/>
            <p:cNvSpPr>
              <a:spLocks noChangeArrowheads="1"/>
            </p:cNvSpPr>
            <p:nvPr/>
          </p:nvSpPr>
          <p:spPr bwMode="auto">
            <a:xfrm>
              <a:off x="1211" y="2551"/>
              <a:ext cx="803" cy="399"/>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b="1">
                  <a:solidFill>
                    <a:schemeClr val="hlink"/>
                  </a:solidFill>
                  <a:latin typeface="Comic Sans MS" panose="030F0702030302020204" pitchFamily="66" charset="0"/>
                </a:rPr>
                <a:t>TDM</a:t>
              </a:r>
            </a:p>
          </p:txBody>
        </p:sp>
        <p:grpSp>
          <p:nvGrpSpPr>
            <p:cNvPr id="93195" name="Group 15"/>
            <p:cNvGrpSpPr>
              <a:grpSpLocks/>
            </p:cNvGrpSpPr>
            <p:nvPr/>
          </p:nvGrpSpPr>
          <p:grpSpPr bwMode="auto">
            <a:xfrm>
              <a:off x="606" y="2359"/>
              <a:ext cx="1926" cy="201"/>
              <a:chOff x="1009" y="2114"/>
              <a:chExt cx="1184" cy="201"/>
            </a:xfrm>
          </p:grpSpPr>
          <p:sp>
            <p:nvSpPr>
              <p:cNvPr id="93214" name="Line 12"/>
              <p:cNvSpPr>
                <a:spLocks noChangeShapeType="1"/>
              </p:cNvSpPr>
              <p:nvPr/>
            </p:nvSpPr>
            <p:spPr bwMode="auto">
              <a:xfrm>
                <a:off x="1009" y="2118"/>
                <a:ext cx="117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15" name="Line 13"/>
              <p:cNvSpPr>
                <a:spLocks noChangeShapeType="1"/>
              </p:cNvSpPr>
              <p:nvPr/>
            </p:nvSpPr>
            <p:spPr bwMode="auto">
              <a:xfrm>
                <a:off x="2193" y="2129"/>
                <a:ext cx="0" cy="1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16" name="Line 14"/>
              <p:cNvSpPr>
                <a:spLocks noChangeShapeType="1"/>
              </p:cNvSpPr>
              <p:nvPr/>
            </p:nvSpPr>
            <p:spPr bwMode="auto">
              <a:xfrm>
                <a:off x="1010" y="2114"/>
                <a:ext cx="0" cy="1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3196" name="Line 16"/>
            <p:cNvSpPr>
              <a:spLocks noChangeShapeType="1"/>
            </p:cNvSpPr>
            <p:nvPr/>
          </p:nvSpPr>
          <p:spPr bwMode="auto">
            <a:xfrm>
              <a:off x="1591" y="2190"/>
              <a:ext cx="0" cy="35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3197" name="Group 31"/>
            <p:cNvGrpSpPr>
              <a:grpSpLocks/>
            </p:cNvGrpSpPr>
            <p:nvPr/>
          </p:nvGrpSpPr>
          <p:grpSpPr bwMode="auto">
            <a:xfrm>
              <a:off x="3198" y="1705"/>
              <a:ext cx="2318" cy="1248"/>
              <a:chOff x="3012" y="1468"/>
              <a:chExt cx="2318" cy="1248"/>
            </a:xfrm>
          </p:grpSpPr>
          <p:sp>
            <p:nvSpPr>
              <p:cNvPr id="93205" name="Rectangle 7"/>
              <p:cNvSpPr>
                <a:spLocks noChangeArrowheads="1"/>
              </p:cNvSpPr>
              <p:nvPr/>
            </p:nvSpPr>
            <p:spPr bwMode="auto">
              <a:xfrm>
                <a:off x="3383" y="1468"/>
                <a:ext cx="1487" cy="478"/>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b="1">
                    <a:solidFill>
                      <a:schemeClr val="hlink"/>
                    </a:solidFill>
                    <a:latin typeface="Comic Sans MS" panose="030F0702030302020204" pitchFamily="66" charset="0"/>
                  </a:rPr>
                  <a:t>Packet-switched</a:t>
                </a:r>
              </a:p>
              <a:p>
                <a:pPr algn="ctr"/>
                <a:r>
                  <a:rPr lang="en-US" altLang="zh-CN" sz="2000" b="1">
                    <a:solidFill>
                      <a:schemeClr val="hlink"/>
                    </a:solidFill>
                    <a:latin typeface="Comic Sans MS" panose="030F0702030302020204" pitchFamily="66" charset="0"/>
                  </a:rPr>
                  <a:t>networks</a:t>
                </a:r>
              </a:p>
            </p:txBody>
          </p:sp>
          <p:sp>
            <p:nvSpPr>
              <p:cNvPr id="93206" name="Rectangle 10"/>
              <p:cNvSpPr>
                <a:spLocks noChangeArrowheads="1"/>
              </p:cNvSpPr>
              <p:nvPr/>
            </p:nvSpPr>
            <p:spPr bwMode="auto">
              <a:xfrm>
                <a:off x="3012" y="2317"/>
                <a:ext cx="1005" cy="399"/>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b="1">
                    <a:solidFill>
                      <a:schemeClr val="hlink"/>
                    </a:solidFill>
                    <a:latin typeface="Comic Sans MS" panose="030F0702030302020204" pitchFamily="66" charset="0"/>
                  </a:rPr>
                  <a:t>Networks</a:t>
                </a:r>
              </a:p>
              <a:p>
                <a:pPr algn="ctr"/>
                <a:r>
                  <a:rPr lang="en-US" altLang="zh-CN" sz="2000" b="1">
                    <a:solidFill>
                      <a:schemeClr val="hlink"/>
                    </a:solidFill>
                    <a:latin typeface="Comic Sans MS" panose="030F0702030302020204" pitchFamily="66" charset="0"/>
                  </a:rPr>
                  <a:t>with VCs</a:t>
                </a:r>
              </a:p>
            </p:txBody>
          </p:sp>
          <p:sp>
            <p:nvSpPr>
              <p:cNvPr id="93207" name="Rectangle 11"/>
              <p:cNvSpPr>
                <a:spLocks noChangeArrowheads="1"/>
              </p:cNvSpPr>
              <p:nvPr/>
            </p:nvSpPr>
            <p:spPr bwMode="auto">
              <a:xfrm>
                <a:off x="4325" y="2312"/>
                <a:ext cx="1005" cy="399"/>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b="1">
                    <a:solidFill>
                      <a:schemeClr val="hlink"/>
                    </a:solidFill>
                    <a:latin typeface="Comic Sans MS" panose="030F0702030302020204" pitchFamily="66" charset="0"/>
                  </a:rPr>
                  <a:t>Datagram</a:t>
                </a:r>
              </a:p>
              <a:p>
                <a:pPr algn="ctr"/>
                <a:r>
                  <a:rPr lang="en-US" altLang="zh-CN" sz="2000" b="1">
                    <a:solidFill>
                      <a:schemeClr val="hlink"/>
                    </a:solidFill>
                    <a:latin typeface="Comic Sans MS" panose="030F0702030302020204" pitchFamily="66" charset="0"/>
                  </a:rPr>
                  <a:t>Networks</a:t>
                </a:r>
              </a:p>
            </p:txBody>
          </p:sp>
          <p:grpSp>
            <p:nvGrpSpPr>
              <p:cNvPr id="93208" name="Group 18"/>
              <p:cNvGrpSpPr>
                <a:grpSpLocks/>
              </p:cNvGrpSpPr>
              <p:nvPr/>
            </p:nvGrpSpPr>
            <p:grpSpPr bwMode="auto">
              <a:xfrm>
                <a:off x="3574" y="1955"/>
                <a:ext cx="1184" cy="361"/>
                <a:chOff x="1009" y="1954"/>
                <a:chExt cx="1184" cy="361"/>
              </a:xfrm>
            </p:grpSpPr>
            <p:grpSp>
              <p:nvGrpSpPr>
                <p:cNvPr id="93209" name="Group 19"/>
                <p:cNvGrpSpPr>
                  <a:grpSpLocks/>
                </p:cNvGrpSpPr>
                <p:nvPr/>
              </p:nvGrpSpPr>
              <p:grpSpPr bwMode="auto">
                <a:xfrm>
                  <a:off x="1009" y="2114"/>
                  <a:ext cx="1184" cy="201"/>
                  <a:chOff x="1009" y="2114"/>
                  <a:chExt cx="1184" cy="201"/>
                </a:xfrm>
              </p:grpSpPr>
              <p:sp>
                <p:nvSpPr>
                  <p:cNvPr id="93211" name="Line 20"/>
                  <p:cNvSpPr>
                    <a:spLocks noChangeShapeType="1"/>
                  </p:cNvSpPr>
                  <p:nvPr/>
                </p:nvSpPr>
                <p:spPr bwMode="auto">
                  <a:xfrm>
                    <a:off x="1009" y="2118"/>
                    <a:ext cx="117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12" name="Line 21"/>
                  <p:cNvSpPr>
                    <a:spLocks noChangeShapeType="1"/>
                  </p:cNvSpPr>
                  <p:nvPr/>
                </p:nvSpPr>
                <p:spPr bwMode="auto">
                  <a:xfrm>
                    <a:off x="2193" y="2129"/>
                    <a:ext cx="0" cy="1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13" name="Line 22"/>
                  <p:cNvSpPr>
                    <a:spLocks noChangeShapeType="1"/>
                  </p:cNvSpPr>
                  <p:nvPr/>
                </p:nvSpPr>
                <p:spPr bwMode="auto">
                  <a:xfrm>
                    <a:off x="1010" y="2114"/>
                    <a:ext cx="0" cy="1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3210" name="Line 23"/>
                <p:cNvSpPr>
                  <a:spLocks noChangeShapeType="1"/>
                </p:cNvSpPr>
                <p:nvPr/>
              </p:nvSpPr>
              <p:spPr bwMode="auto">
                <a:xfrm>
                  <a:off x="1588" y="1954"/>
                  <a:ext cx="0" cy="1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93198" name="Group 24"/>
            <p:cNvGrpSpPr>
              <a:grpSpLocks/>
            </p:cNvGrpSpPr>
            <p:nvPr/>
          </p:nvGrpSpPr>
          <p:grpSpPr bwMode="auto">
            <a:xfrm>
              <a:off x="1631" y="1347"/>
              <a:ext cx="2404" cy="361"/>
              <a:chOff x="1009" y="1954"/>
              <a:chExt cx="1184" cy="361"/>
            </a:xfrm>
          </p:grpSpPr>
          <p:grpSp>
            <p:nvGrpSpPr>
              <p:cNvPr id="93200" name="Group 25"/>
              <p:cNvGrpSpPr>
                <a:grpSpLocks/>
              </p:cNvGrpSpPr>
              <p:nvPr/>
            </p:nvGrpSpPr>
            <p:grpSpPr bwMode="auto">
              <a:xfrm>
                <a:off x="1009" y="2114"/>
                <a:ext cx="1184" cy="201"/>
                <a:chOff x="1009" y="2114"/>
                <a:chExt cx="1184" cy="201"/>
              </a:xfrm>
            </p:grpSpPr>
            <p:sp>
              <p:nvSpPr>
                <p:cNvPr id="93202" name="Line 26"/>
                <p:cNvSpPr>
                  <a:spLocks noChangeShapeType="1"/>
                </p:cNvSpPr>
                <p:nvPr/>
              </p:nvSpPr>
              <p:spPr bwMode="auto">
                <a:xfrm>
                  <a:off x="1009" y="2118"/>
                  <a:ext cx="117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03" name="Line 27"/>
                <p:cNvSpPr>
                  <a:spLocks noChangeShapeType="1"/>
                </p:cNvSpPr>
                <p:nvPr/>
              </p:nvSpPr>
              <p:spPr bwMode="auto">
                <a:xfrm>
                  <a:off x="2193" y="2129"/>
                  <a:ext cx="0" cy="1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04" name="Line 28"/>
                <p:cNvSpPr>
                  <a:spLocks noChangeShapeType="1"/>
                </p:cNvSpPr>
                <p:nvPr/>
              </p:nvSpPr>
              <p:spPr bwMode="auto">
                <a:xfrm>
                  <a:off x="1010" y="2114"/>
                  <a:ext cx="0" cy="1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3201" name="Line 29"/>
              <p:cNvSpPr>
                <a:spLocks noChangeShapeType="1"/>
              </p:cNvSpPr>
              <p:nvPr/>
            </p:nvSpPr>
            <p:spPr bwMode="auto">
              <a:xfrm>
                <a:off x="1588" y="1954"/>
                <a:ext cx="0" cy="1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3199" name="Rectangle 35"/>
            <p:cNvSpPr>
              <a:spLocks noChangeArrowheads="1"/>
            </p:cNvSpPr>
            <p:nvPr/>
          </p:nvSpPr>
          <p:spPr bwMode="auto">
            <a:xfrm>
              <a:off x="2101" y="2568"/>
              <a:ext cx="803" cy="399"/>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b="1">
                  <a:solidFill>
                    <a:schemeClr val="hlink"/>
                  </a:solidFill>
                  <a:latin typeface="Comic Sans MS" panose="030F0702030302020204" pitchFamily="66" charset="0"/>
                </a:rPr>
                <a:t>CDM</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2194"/>
                                        </p:tgtEl>
                                        <p:attrNameLst>
                                          <p:attrName>style.visibility</p:attrName>
                                        </p:attrNameLst>
                                      </p:cBhvr>
                                      <p:to>
                                        <p:strVal val="visible"/>
                                      </p:to>
                                    </p:set>
                                    <p:animEffect transition="in" filter="dissolve">
                                      <p:cBhvr>
                                        <p:cTn id="7" dur="500"/>
                                        <p:tgtEl>
                                          <p:spTgt spid="92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CF423AAA-6BEE-47B0-98E9-6B98A44E616D}" type="slidenum">
              <a:rPr lang="zh-CN" altLang="en-US" sz="1400">
                <a:latin typeface="Tahoma" panose="020B0604030504040204" pitchFamily="34" charset="0"/>
              </a:rPr>
              <a:pPr/>
              <a:t>66</a:t>
            </a:fld>
            <a:endParaRPr lang="en-US" altLang="zh-CN" sz="1400">
              <a:latin typeface="Tahoma" panose="020B0604030504040204" pitchFamily="34" charset="0"/>
            </a:endParaRPr>
          </a:p>
        </p:txBody>
      </p:sp>
      <p:sp>
        <p:nvSpPr>
          <p:cNvPr id="94211" name="Rectangle 2"/>
          <p:cNvSpPr>
            <a:spLocks noGrp="1" noChangeArrowheads="1"/>
          </p:cNvSpPr>
          <p:nvPr>
            <p:ph type="title"/>
          </p:nvPr>
        </p:nvSpPr>
        <p:spPr>
          <a:xfrm>
            <a:off x="180975" y="1114425"/>
            <a:ext cx="8382000" cy="1143000"/>
          </a:xfrm>
        </p:spPr>
        <p:txBody>
          <a:bodyPr/>
          <a:lstStyle/>
          <a:p>
            <a:pPr eaLnBrk="1" hangingPunct="1"/>
            <a:r>
              <a:rPr lang="en-US" altLang="zh-CN" sz="3600">
                <a:latin typeface="Comic Sans MS" panose="030F0702030302020204" pitchFamily="66" charset="0"/>
              </a:rPr>
              <a:t>Access networks and physical media</a:t>
            </a:r>
            <a:endParaRPr lang="en-US" altLang="zh-CN">
              <a:latin typeface="Comic Sans MS" panose="030F0702030302020204" pitchFamily="66" charset="0"/>
            </a:endParaRPr>
          </a:p>
        </p:txBody>
      </p:sp>
      <p:sp>
        <p:nvSpPr>
          <p:cNvPr id="94212" name="Rectangle 3"/>
          <p:cNvSpPr>
            <a:spLocks noGrp="1" noChangeArrowheads="1"/>
          </p:cNvSpPr>
          <p:nvPr>
            <p:ph type="body" sz="half" idx="1"/>
          </p:nvPr>
        </p:nvSpPr>
        <p:spPr>
          <a:xfrm>
            <a:off x="533400" y="2217738"/>
            <a:ext cx="8610600" cy="4468812"/>
          </a:xfrm>
        </p:spPr>
        <p:txBody>
          <a:bodyPr/>
          <a:lstStyle/>
          <a:p>
            <a:pPr eaLnBrk="1" hangingPunct="1">
              <a:lnSpc>
                <a:spcPct val="90000"/>
              </a:lnSpc>
              <a:spcBef>
                <a:spcPct val="0"/>
              </a:spcBef>
              <a:buFont typeface="Wingdings" panose="05000000000000000000" pitchFamily="2" charset="2"/>
              <a:buNone/>
            </a:pPr>
            <a:r>
              <a:rPr lang="en-US" altLang="zh-CN" i="1" dirty="0">
                <a:solidFill>
                  <a:srgbClr val="FF0000"/>
                </a:solidFill>
                <a:latin typeface="Comic Sans MS" panose="030F0702030302020204" pitchFamily="66" charset="0"/>
              </a:rPr>
              <a:t>Q: How to connect end systems to edge router?</a:t>
            </a:r>
          </a:p>
          <a:p>
            <a:pPr eaLnBrk="1" hangingPunct="1">
              <a:lnSpc>
                <a:spcPct val="90000"/>
              </a:lnSpc>
              <a:spcBef>
                <a:spcPct val="0"/>
              </a:spcBef>
            </a:pPr>
            <a:r>
              <a:rPr lang="en-US" altLang="zh-CN" b="1" dirty="0">
                <a:solidFill>
                  <a:schemeClr val="folHlink"/>
                </a:solidFill>
                <a:latin typeface="Comic Sans MS" panose="030F0702030302020204" pitchFamily="66" charset="0"/>
              </a:rPr>
              <a:t>residential access nets</a:t>
            </a:r>
          </a:p>
          <a:p>
            <a:pPr eaLnBrk="1" hangingPunct="1">
              <a:lnSpc>
                <a:spcPct val="90000"/>
              </a:lnSpc>
              <a:spcBef>
                <a:spcPct val="0"/>
              </a:spcBef>
            </a:pPr>
            <a:r>
              <a:rPr lang="en-US" altLang="zh-CN" b="1" dirty="0">
                <a:solidFill>
                  <a:schemeClr val="folHlink"/>
                </a:solidFill>
                <a:latin typeface="Comic Sans MS" panose="030F0702030302020204" pitchFamily="66" charset="0"/>
              </a:rPr>
              <a:t>institutional access networks (school, company)</a:t>
            </a:r>
          </a:p>
          <a:p>
            <a:pPr eaLnBrk="1" hangingPunct="1">
              <a:lnSpc>
                <a:spcPct val="90000"/>
              </a:lnSpc>
              <a:spcBef>
                <a:spcPct val="0"/>
              </a:spcBef>
              <a:spcAft>
                <a:spcPct val="30000"/>
              </a:spcAft>
            </a:pPr>
            <a:r>
              <a:rPr lang="en-US" altLang="zh-CN" b="1" dirty="0">
                <a:solidFill>
                  <a:schemeClr val="folHlink"/>
                </a:solidFill>
                <a:latin typeface="Comic Sans MS" panose="030F0702030302020204" pitchFamily="66" charset="0"/>
              </a:rPr>
              <a:t>mobile access networks</a:t>
            </a:r>
          </a:p>
          <a:p>
            <a:pPr eaLnBrk="1" hangingPunct="1">
              <a:lnSpc>
                <a:spcPct val="90000"/>
              </a:lnSpc>
              <a:spcBef>
                <a:spcPct val="0"/>
              </a:spcBef>
              <a:buFont typeface="Wingdings" panose="05000000000000000000" pitchFamily="2" charset="2"/>
              <a:buNone/>
            </a:pPr>
            <a:r>
              <a:rPr lang="en-US" altLang="zh-CN" i="1" dirty="0">
                <a:solidFill>
                  <a:srgbClr val="FF0000"/>
                </a:solidFill>
                <a:latin typeface="Comic Sans MS" panose="030F0702030302020204" pitchFamily="66" charset="0"/>
              </a:rPr>
              <a:t>Keep in mind: </a:t>
            </a:r>
          </a:p>
          <a:p>
            <a:pPr eaLnBrk="1" hangingPunct="1">
              <a:lnSpc>
                <a:spcPct val="90000"/>
              </a:lnSpc>
              <a:spcBef>
                <a:spcPct val="0"/>
              </a:spcBef>
            </a:pPr>
            <a:r>
              <a:rPr lang="en-US" altLang="zh-CN" b="1" dirty="0">
                <a:solidFill>
                  <a:schemeClr val="folHlink"/>
                </a:solidFill>
                <a:latin typeface="Comic Sans MS" panose="030F0702030302020204" pitchFamily="66" charset="0"/>
              </a:rPr>
              <a:t>bandwidth (bits per second) of access network?</a:t>
            </a:r>
          </a:p>
          <a:p>
            <a:pPr eaLnBrk="1" hangingPunct="1">
              <a:lnSpc>
                <a:spcPct val="90000"/>
              </a:lnSpc>
              <a:spcBef>
                <a:spcPct val="0"/>
              </a:spcBef>
            </a:pPr>
            <a:r>
              <a:rPr lang="en-US" altLang="zh-CN" b="1" dirty="0">
                <a:solidFill>
                  <a:schemeClr val="folHlink"/>
                </a:solidFill>
                <a:latin typeface="Comic Sans MS" panose="030F0702030302020204" pitchFamily="66" charset="0"/>
              </a:rPr>
              <a:t>shared or dedicated?</a:t>
            </a:r>
          </a:p>
          <a:p>
            <a:pPr eaLnBrk="1" hangingPunct="1">
              <a:lnSpc>
                <a:spcPct val="90000"/>
              </a:lnSpc>
              <a:spcBef>
                <a:spcPct val="0"/>
              </a:spcBef>
            </a:pPr>
            <a:r>
              <a:rPr lang="en-US" altLang="zh-CN" b="1" dirty="0">
                <a:solidFill>
                  <a:schemeClr val="folHlink"/>
                </a:solidFill>
                <a:latin typeface="Comic Sans MS" panose="030F0702030302020204" pitchFamily="66" charset="0"/>
              </a:rPr>
              <a:t>where are you going to access the networks?</a:t>
            </a:r>
          </a:p>
          <a:p>
            <a:pPr eaLnBrk="1" hangingPunct="1">
              <a:lnSpc>
                <a:spcPct val="90000"/>
              </a:lnSpc>
              <a:spcBef>
                <a:spcPct val="0"/>
              </a:spcBef>
            </a:pPr>
            <a:r>
              <a:rPr lang="en-US" altLang="zh-CN" b="1" dirty="0">
                <a:solidFill>
                  <a:schemeClr val="folHlink"/>
                </a:solidFill>
                <a:latin typeface="Comic Sans MS" panose="030F0702030302020204" pitchFamily="66" charset="0"/>
              </a:rPr>
              <a:t>which ISP?</a:t>
            </a:r>
          </a:p>
        </p:txBody>
      </p:sp>
      <p:sp>
        <p:nvSpPr>
          <p:cNvPr id="94213" name="Text Box 269"/>
          <p:cNvSpPr txBox="1">
            <a:spLocks noChangeArrowheads="1"/>
          </p:cNvSpPr>
          <p:nvPr/>
        </p:nvSpPr>
        <p:spPr bwMode="auto">
          <a:xfrm>
            <a:off x="0" y="993775"/>
            <a:ext cx="94900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179388">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lvl="1">
              <a:spcBef>
                <a:spcPct val="20000"/>
              </a:spcBef>
              <a:buClr>
                <a:schemeClr val="accent2"/>
              </a:buClr>
              <a:buSzPct val="75000"/>
              <a:buFont typeface="Wingdings" panose="05000000000000000000" pitchFamily="2" charset="2"/>
              <a:buNone/>
            </a:pPr>
            <a:r>
              <a:rPr lang="en-US" altLang="zh-CN" sz="3600" b="1" dirty="0">
                <a:solidFill>
                  <a:schemeClr val="folHlink"/>
                </a:solidFill>
                <a:latin typeface="Comic Sans MS" panose="030F0702030302020204" pitchFamily="66" charset="0"/>
              </a:rPr>
              <a:t>1.5 Network access and physical media</a:t>
            </a:r>
          </a:p>
        </p:txBody>
      </p:sp>
    </p:spTree>
    <p:extLst>
      <p:ext uri="{BB962C8B-B14F-4D97-AF65-F5344CB8AC3E}">
        <p14:creationId xmlns:p14="http://schemas.microsoft.com/office/powerpoint/2010/main" val="2152787916"/>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CB2DC9BA-67A5-4F46-B208-77284603A12C}" type="slidenum">
              <a:rPr lang="zh-CN" altLang="en-US" sz="1400">
                <a:latin typeface="Tahoma" panose="020B0604030504040204" pitchFamily="34" charset="0"/>
              </a:rPr>
              <a:pPr/>
              <a:t>67</a:t>
            </a:fld>
            <a:endParaRPr lang="en-US" altLang="zh-CN" sz="1400">
              <a:latin typeface="Tahoma" panose="020B0604030504040204" pitchFamily="34" charset="0"/>
            </a:endParaRPr>
          </a:p>
        </p:txBody>
      </p:sp>
      <p:sp>
        <p:nvSpPr>
          <p:cNvPr id="16391" name="Rectangle 2"/>
          <p:cNvSpPr>
            <a:spLocks noGrp="1" noChangeArrowheads="1"/>
          </p:cNvSpPr>
          <p:nvPr>
            <p:ph type="title"/>
          </p:nvPr>
        </p:nvSpPr>
        <p:spPr>
          <a:xfrm>
            <a:off x="0" y="228600"/>
            <a:ext cx="9144000" cy="1143000"/>
          </a:xfrm>
        </p:spPr>
        <p:txBody>
          <a:bodyPr/>
          <a:lstStyle/>
          <a:p>
            <a:pPr eaLnBrk="1" hangingPunct="1"/>
            <a:r>
              <a:rPr lang="en-US" altLang="zh-CN" sz="3600">
                <a:solidFill>
                  <a:schemeClr val="folHlink"/>
                </a:solidFill>
                <a:latin typeface="Comic Sans MS" panose="030F0702030302020204" pitchFamily="66" charset="0"/>
              </a:rPr>
              <a:t>Residential access: point to point access</a:t>
            </a:r>
            <a:endParaRPr lang="en-US" altLang="zh-CN">
              <a:solidFill>
                <a:schemeClr val="folHlink"/>
              </a:solidFill>
              <a:latin typeface="Comic Sans MS" panose="030F0702030302020204" pitchFamily="66" charset="0"/>
            </a:endParaRPr>
          </a:p>
        </p:txBody>
      </p:sp>
      <p:sp>
        <p:nvSpPr>
          <p:cNvPr id="16392" name="Rectangle 3"/>
          <p:cNvSpPr>
            <a:spLocks noGrp="1" noChangeArrowheads="1"/>
          </p:cNvSpPr>
          <p:nvPr>
            <p:ph type="body" sz="half" idx="1"/>
          </p:nvPr>
        </p:nvSpPr>
        <p:spPr>
          <a:xfrm>
            <a:off x="252413" y="1616075"/>
            <a:ext cx="5486400" cy="2587625"/>
          </a:xfrm>
        </p:spPr>
        <p:txBody>
          <a:bodyPr/>
          <a:lstStyle/>
          <a:p>
            <a:pPr eaLnBrk="1" hangingPunct="1">
              <a:spcBef>
                <a:spcPct val="0"/>
              </a:spcBef>
            </a:pPr>
            <a:r>
              <a:rPr lang="en-US" altLang="zh-CN">
                <a:solidFill>
                  <a:srgbClr val="FF0000"/>
                </a:solidFill>
                <a:latin typeface="Comic Sans MS" panose="030F0702030302020204" pitchFamily="66" charset="0"/>
              </a:rPr>
              <a:t>Dialup via modem</a:t>
            </a:r>
            <a:endParaRPr lang="en-US" altLang="zh-CN">
              <a:latin typeface="Comic Sans MS" panose="030F0702030302020204" pitchFamily="66" charset="0"/>
            </a:endParaRPr>
          </a:p>
          <a:p>
            <a:pPr lvl="1" eaLnBrk="1" hangingPunct="1">
              <a:spcBef>
                <a:spcPct val="0"/>
              </a:spcBef>
            </a:pPr>
            <a:r>
              <a:rPr lang="en-US" altLang="zh-CN" sz="2800">
                <a:solidFill>
                  <a:schemeClr val="folHlink"/>
                </a:solidFill>
                <a:latin typeface="Comic Sans MS" panose="030F0702030302020204" pitchFamily="66" charset="0"/>
              </a:rPr>
              <a:t>up to 56Kbps direct access to router (often less)</a:t>
            </a:r>
          </a:p>
          <a:p>
            <a:pPr lvl="1" eaLnBrk="1" hangingPunct="1">
              <a:spcBef>
                <a:spcPct val="0"/>
              </a:spcBef>
            </a:pPr>
            <a:r>
              <a:rPr lang="en-US" altLang="zh-CN" sz="2800">
                <a:solidFill>
                  <a:schemeClr val="folHlink"/>
                </a:solidFill>
                <a:latin typeface="Comic Sans MS" panose="030F0702030302020204" pitchFamily="66" charset="0"/>
              </a:rPr>
              <a:t>Can’t surf and phone at same time: can’t be</a:t>
            </a:r>
            <a:r>
              <a:rPr lang="en-US" altLang="zh-CN" sz="2800">
                <a:latin typeface="Comic Sans MS" panose="030F0702030302020204" pitchFamily="66" charset="0"/>
              </a:rPr>
              <a:t> </a:t>
            </a:r>
            <a:r>
              <a:rPr lang="en-US" altLang="zh-CN" sz="2800">
                <a:solidFill>
                  <a:srgbClr val="FF0000"/>
                </a:solidFill>
                <a:latin typeface="Comic Sans MS" panose="030F0702030302020204" pitchFamily="66" charset="0"/>
              </a:rPr>
              <a:t>“always on”</a:t>
            </a:r>
            <a:endParaRPr lang="en-US" altLang="zh-CN">
              <a:solidFill>
                <a:schemeClr val="accent2"/>
              </a:solidFill>
              <a:latin typeface="Comic Sans MS" panose="030F0702030302020204" pitchFamily="66" charset="0"/>
            </a:endParaRPr>
          </a:p>
        </p:txBody>
      </p:sp>
      <p:grpSp>
        <p:nvGrpSpPr>
          <p:cNvPr id="16393" name="Group 36"/>
          <p:cNvGrpSpPr>
            <a:grpSpLocks/>
          </p:cNvGrpSpPr>
          <p:nvPr/>
        </p:nvGrpSpPr>
        <p:grpSpPr bwMode="auto">
          <a:xfrm>
            <a:off x="5897563" y="1700213"/>
            <a:ext cx="2555875" cy="1830387"/>
            <a:chOff x="3060" y="1128"/>
            <a:chExt cx="1016" cy="691"/>
          </a:xfrm>
        </p:grpSpPr>
        <p:graphicFrame>
          <p:nvGraphicFramePr>
            <p:cNvPr id="16386" name="Object 6"/>
            <p:cNvGraphicFramePr>
              <a:graphicFrameLocks noChangeAspect="1"/>
            </p:cNvGraphicFramePr>
            <p:nvPr/>
          </p:nvGraphicFramePr>
          <p:xfrm>
            <a:off x="3060" y="1128"/>
            <a:ext cx="290" cy="241"/>
          </p:xfrm>
          <a:graphic>
            <a:graphicData uri="http://schemas.openxmlformats.org/presentationml/2006/ole">
              <mc:AlternateContent xmlns:mc="http://schemas.openxmlformats.org/markup-compatibility/2006">
                <mc:Choice xmlns:v="urn:schemas-microsoft-com:vml" Requires="v">
                  <p:oleObj spid="_x0000_s16385" name="Clip" r:id="rId4" imgW="1307263" imgH="1084139" progId="MS_ClipArt_Gallery.2">
                    <p:embed/>
                  </p:oleObj>
                </mc:Choice>
                <mc:Fallback>
                  <p:oleObj name="Clip" r:id="rId4" imgW="1307263" imgH="1084139" progId="MS_ClipArt_Gallery.2">
                    <p:embed/>
                    <p:pic>
                      <p:nvPicPr>
                        <p:cNvPr id="16386"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0" y="1128"/>
                          <a:ext cx="290"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7" name="Object 7"/>
            <p:cNvGraphicFramePr>
              <a:graphicFrameLocks noChangeAspect="1"/>
            </p:cNvGraphicFramePr>
            <p:nvPr/>
          </p:nvGraphicFramePr>
          <p:xfrm>
            <a:off x="3376" y="1217"/>
            <a:ext cx="195" cy="140"/>
          </p:xfrm>
          <a:graphic>
            <a:graphicData uri="http://schemas.openxmlformats.org/presentationml/2006/ole">
              <mc:AlternateContent xmlns:mc="http://schemas.openxmlformats.org/markup-compatibility/2006">
                <mc:Choice xmlns:v="urn:schemas-microsoft-com:vml" Requires="v">
                  <p:oleObj spid="_x0000_s16386" name="Clip" r:id="rId6" imgW="681706" imgH="480401" progId="MS_ClipArt_Gallery.2">
                    <p:embed/>
                  </p:oleObj>
                </mc:Choice>
                <mc:Fallback>
                  <p:oleObj name="Clip" r:id="rId6" imgW="681706" imgH="480401" progId="MS_ClipArt_Gallery.2">
                    <p:embed/>
                    <p:pic>
                      <p:nvPicPr>
                        <p:cNvPr id="16387"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76" y="1217"/>
                          <a:ext cx="195" cy="1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95" name="Line 8"/>
            <p:cNvSpPr>
              <a:spLocks noChangeShapeType="1"/>
            </p:cNvSpPr>
            <p:nvPr/>
          </p:nvSpPr>
          <p:spPr bwMode="auto">
            <a:xfrm flipV="1">
              <a:off x="3343" y="1311"/>
              <a:ext cx="80" cy="2"/>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6388" name="Object 9"/>
            <p:cNvGraphicFramePr>
              <a:graphicFrameLocks noChangeAspect="1"/>
            </p:cNvGraphicFramePr>
            <p:nvPr/>
          </p:nvGraphicFramePr>
          <p:xfrm>
            <a:off x="3060" y="1578"/>
            <a:ext cx="290" cy="241"/>
          </p:xfrm>
          <a:graphic>
            <a:graphicData uri="http://schemas.openxmlformats.org/presentationml/2006/ole">
              <mc:AlternateContent xmlns:mc="http://schemas.openxmlformats.org/markup-compatibility/2006">
                <mc:Choice xmlns:v="urn:schemas-microsoft-com:vml" Requires="v">
                  <p:oleObj spid="_x0000_s16387" name="Clip" r:id="rId8" imgW="1307263" imgH="1084139" progId="MS_ClipArt_Gallery.2">
                    <p:embed/>
                  </p:oleObj>
                </mc:Choice>
                <mc:Fallback>
                  <p:oleObj name="Clip" r:id="rId8" imgW="1307263" imgH="1084139" progId="MS_ClipArt_Gallery.2">
                    <p:embed/>
                    <p:pic>
                      <p:nvPicPr>
                        <p:cNvPr id="16388"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0" y="1578"/>
                          <a:ext cx="290"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9" name="Object 10"/>
            <p:cNvGraphicFramePr>
              <a:graphicFrameLocks noChangeAspect="1"/>
            </p:cNvGraphicFramePr>
            <p:nvPr/>
          </p:nvGraphicFramePr>
          <p:xfrm>
            <a:off x="3376" y="1667"/>
            <a:ext cx="195" cy="140"/>
          </p:xfrm>
          <a:graphic>
            <a:graphicData uri="http://schemas.openxmlformats.org/presentationml/2006/ole">
              <mc:AlternateContent xmlns:mc="http://schemas.openxmlformats.org/markup-compatibility/2006">
                <mc:Choice xmlns:v="urn:schemas-microsoft-com:vml" Requires="v">
                  <p:oleObj spid="_x0000_s16388" name="Clip" r:id="rId9" imgW="681706" imgH="480401" progId="MS_ClipArt_Gallery.2">
                    <p:embed/>
                  </p:oleObj>
                </mc:Choice>
                <mc:Fallback>
                  <p:oleObj name="Clip" r:id="rId9" imgW="681706" imgH="480401" progId="MS_ClipArt_Gallery.2">
                    <p:embed/>
                    <p:pic>
                      <p:nvPicPr>
                        <p:cNvPr id="16389"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76" y="1667"/>
                          <a:ext cx="195" cy="1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96" name="Line 11"/>
            <p:cNvSpPr>
              <a:spLocks noChangeShapeType="1"/>
            </p:cNvSpPr>
            <p:nvPr/>
          </p:nvSpPr>
          <p:spPr bwMode="auto">
            <a:xfrm flipV="1">
              <a:off x="3343" y="1761"/>
              <a:ext cx="80" cy="2"/>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6397" name="Group 12"/>
            <p:cNvGrpSpPr>
              <a:grpSpLocks/>
            </p:cNvGrpSpPr>
            <p:nvPr/>
          </p:nvGrpSpPr>
          <p:grpSpPr bwMode="auto">
            <a:xfrm>
              <a:off x="3322" y="1417"/>
              <a:ext cx="49" cy="162"/>
              <a:chOff x="3842" y="406"/>
              <a:chExt cx="51" cy="167"/>
            </a:xfrm>
          </p:grpSpPr>
          <p:sp>
            <p:nvSpPr>
              <p:cNvPr id="16414" name="Oval 13"/>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6415" name="Oval 14"/>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6416" name="Oval 15"/>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6398" name="Line 19"/>
            <p:cNvSpPr>
              <a:spLocks noChangeShapeType="1"/>
            </p:cNvSpPr>
            <p:nvPr/>
          </p:nvSpPr>
          <p:spPr bwMode="auto">
            <a:xfrm>
              <a:off x="3536" y="1320"/>
              <a:ext cx="201" cy="2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99" name="Line 20"/>
            <p:cNvSpPr>
              <a:spLocks noChangeShapeType="1"/>
            </p:cNvSpPr>
            <p:nvPr/>
          </p:nvSpPr>
          <p:spPr bwMode="auto">
            <a:xfrm flipV="1">
              <a:off x="3544" y="1536"/>
              <a:ext cx="193" cy="249"/>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6400" name="Group 22"/>
            <p:cNvGrpSpPr>
              <a:grpSpLocks/>
            </p:cNvGrpSpPr>
            <p:nvPr/>
          </p:nvGrpSpPr>
          <p:grpSpPr bwMode="auto">
            <a:xfrm>
              <a:off x="3727" y="1432"/>
              <a:ext cx="349" cy="176"/>
              <a:chOff x="3600" y="219"/>
              <a:chExt cx="360" cy="175"/>
            </a:xfrm>
          </p:grpSpPr>
          <p:sp>
            <p:nvSpPr>
              <p:cNvPr id="16401" name="Oval 23"/>
              <p:cNvSpPr>
                <a:spLocks noChangeArrowheads="1"/>
              </p:cNvSpPr>
              <p:nvPr/>
            </p:nvSpPr>
            <p:spPr bwMode="auto">
              <a:xfrm>
                <a:off x="3603" y="297"/>
                <a:ext cx="357" cy="97"/>
              </a:xfrm>
              <a:prstGeom prst="ellipse">
                <a:avLst/>
              </a:prstGeom>
              <a:solidFill>
                <a:srgbClr val="B2B2B2"/>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6402" name="Line 24"/>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03" name="Line 25"/>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04" name="Rectangle 26"/>
              <p:cNvSpPr>
                <a:spLocks noChangeArrowheads="1"/>
              </p:cNvSpPr>
              <p:nvPr/>
            </p:nvSpPr>
            <p:spPr bwMode="auto">
              <a:xfrm>
                <a:off x="3603" y="289"/>
                <a:ext cx="354" cy="59"/>
              </a:xfrm>
              <a:prstGeom prst="rect">
                <a:avLst/>
              </a:prstGeom>
              <a:solidFill>
                <a:srgbClr val="B2B2B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6405" name="Oval 27"/>
              <p:cNvSpPr>
                <a:spLocks noChangeArrowheads="1"/>
              </p:cNvSpPr>
              <p:nvPr/>
            </p:nvSpPr>
            <p:spPr bwMode="auto">
              <a:xfrm>
                <a:off x="3600" y="219"/>
                <a:ext cx="357" cy="113"/>
              </a:xfrm>
              <a:prstGeom prst="ellipse">
                <a:avLst/>
              </a:prstGeom>
              <a:solidFill>
                <a:srgbClr val="B2B2B2"/>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6406" name="Group 28"/>
              <p:cNvGrpSpPr>
                <a:grpSpLocks/>
              </p:cNvGrpSpPr>
              <p:nvPr/>
            </p:nvGrpSpPr>
            <p:grpSpPr bwMode="auto">
              <a:xfrm>
                <a:off x="3686" y="244"/>
                <a:ext cx="177" cy="66"/>
                <a:chOff x="2848" y="848"/>
                <a:chExt cx="140" cy="98"/>
              </a:xfrm>
            </p:grpSpPr>
            <p:sp>
              <p:nvSpPr>
                <p:cNvPr id="16411" name="Line 2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12" name="Line 3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13" name="Line 3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6407" name="Group 32"/>
              <p:cNvGrpSpPr>
                <a:grpSpLocks/>
              </p:cNvGrpSpPr>
              <p:nvPr/>
            </p:nvGrpSpPr>
            <p:grpSpPr bwMode="auto">
              <a:xfrm flipV="1">
                <a:off x="3686" y="243"/>
                <a:ext cx="177" cy="66"/>
                <a:chOff x="2848" y="848"/>
                <a:chExt cx="140" cy="98"/>
              </a:xfrm>
            </p:grpSpPr>
            <p:sp>
              <p:nvSpPr>
                <p:cNvPr id="16408" name="Line 3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09" name="Line 3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10" name="Line 3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sp>
        <p:nvSpPr>
          <p:cNvPr id="16394" name="Rectangle 37"/>
          <p:cNvSpPr>
            <a:spLocks noChangeArrowheads="1"/>
          </p:cNvSpPr>
          <p:nvPr/>
        </p:nvSpPr>
        <p:spPr bwMode="auto">
          <a:xfrm>
            <a:off x="247650" y="4200525"/>
            <a:ext cx="8896350" cy="247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buClr>
                <a:schemeClr val="folHlink"/>
              </a:buClr>
              <a:buSzPct val="60000"/>
              <a:buFont typeface="Wingdings" panose="05000000000000000000" pitchFamily="2" charset="2"/>
              <a:buChar char="n"/>
            </a:pPr>
            <a:r>
              <a:rPr lang="en-US" altLang="zh-CN" sz="2800" u="sng">
                <a:solidFill>
                  <a:srgbClr val="FF0000"/>
                </a:solidFill>
                <a:latin typeface="Tahoma" panose="020B0604030504040204" pitchFamily="34" charset="0"/>
              </a:rPr>
              <a:t>ADSL:</a:t>
            </a:r>
            <a:r>
              <a:rPr lang="en-US" altLang="zh-CN" sz="2800">
                <a:solidFill>
                  <a:srgbClr val="FF0000"/>
                </a:solidFill>
                <a:latin typeface="Tahoma" panose="020B0604030504040204" pitchFamily="34" charset="0"/>
              </a:rPr>
              <a:t> asymmetric(</a:t>
            </a:r>
            <a:r>
              <a:rPr lang="zh-CN" altLang="en-US" sz="2800">
                <a:solidFill>
                  <a:srgbClr val="FF0000"/>
                </a:solidFill>
                <a:latin typeface="Tahoma" panose="020B0604030504040204" pitchFamily="34" charset="0"/>
              </a:rPr>
              <a:t>非对称</a:t>
            </a:r>
            <a:r>
              <a:rPr lang="en-US" altLang="zh-CN" sz="2800">
                <a:solidFill>
                  <a:srgbClr val="FF0000"/>
                </a:solidFill>
                <a:latin typeface="Tahoma" panose="020B0604030504040204" pitchFamily="34" charset="0"/>
              </a:rPr>
              <a:t>) digital subscriber line</a:t>
            </a:r>
            <a:endParaRPr lang="en-US" altLang="zh-CN" sz="2800">
              <a:latin typeface="Tahoma" panose="020B0604030504040204" pitchFamily="34" charset="0"/>
            </a:endParaRPr>
          </a:p>
          <a:p>
            <a:pPr lvl="1" eaLnBrk="1" hangingPunct="1">
              <a:buClr>
                <a:schemeClr val="hlink"/>
              </a:buClr>
              <a:buSzPct val="55000"/>
              <a:buFont typeface="Wingdings" panose="05000000000000000000" pitchFamily="2" charset="2"/>
              <a:buChar char="n"/>
            </a:pPr>
            <a:r>
              <a:rPr lang="en-US" altLang="zh-CN" sz="2800">
                <a:solidFill>
                  <a:schemeClr val="folHlink"/>
                </a:solidFill>
                <a:latin typeface="Tahoma" panose="020B0604030504040204" pitchFamily="34" charset="0"/>
              </a:rPr>
              <a:t>up to 1 Mbps upstream (</a:t>
            </a:r>
            <a:r>
              <a:rPr lang="en-US" altLang="zh-CN">
                <a:solidFill>
                  <a:schemeClr val="folHlink"/>
                </a:solidFill>
                <a:latin typeface="Tahoma" panose="020B0604030504040204" pitchFamily="34" charset="0"/>
              </a:rPr>
              <a:t>today typically &lt; 256 kbps</a:t>
            </a:r>
            <a:r>
              <a:rPr lang="en-US" altLang="zh-CN" sz="2800">
                <a:solidFill>
                  <a:schemeClr val="folHlink"/>
                </a:solidFill>
                <a:latin typeface="Tahoma" panose="020B0604030504040204" pitchFamily="34" charset="0"/>
              </a:rPr>
              <a:t>)</a:t>
            </a:r>
          </a:p>
          <a:p>
            <a:pPr lvl="1" eaLnBrk="1" hangingPunct="1">
              <a:buClr>
                <a:schemeClr val="hlink"/>
              </a:buClr>
              <a:buSzPct val="55000"/>
              <a:buFont typeface="Wingdings" panose="05000000000000000000" pitchFamily="2" charset="2"/>
              <a:buChar char="n"/>
            </a:pPr>
            <a:r>
              <a:rPr lang="en-US" altLang="zh-CN" sz="2800">
                <a:solidFill>
                  <a:schemeClr val="folHlink"/>
                </a:solidFill>
                <a:latin typeface="Tahoma" panose="020B0604030504040204" pitchFamily="34" charset="0"/>
              </a:rPr>
              <a:t>up to 8 Mbps downstream (</a:t>
            </a:r>
            <a:r>
              <a:rPr lang="en-US" altLang="zh-CN">
                <a:solidFill>
                  <a:schemeClr val="folHlink"/>
                </a:solidFill>
                <a:latin typeface="Tahoma" panose="020B0604030504040204" pitchFamily="34" charset="0"/>
              </a:rPr>
              <a:t>today typically &lt; 1 Mbps</a:t>
            </a:r>
            <a:r>
              <a:rPr lang="en-US" altLang="zh-CN" sz="2800">
                <a:solidFill>
                  <a:schemeClr val="folHlink"/>
                </a:solidFill>
                <a:latin typeface="Tahoma" panose="020B0604030504040204" pitchFamily="34" charset="0"/>
              </a:rPr>
              <a:t>)</a:t>
            </a:r>
          </a:p>
          <a:p>
            <a:pPr lvl="1" eaLnBrk="1" hangingPunct="1">
              <a:buClr>
                <a:schemeClr val="hlink"/>
              </a:buClr>
              <a:buSzPct val="55000"/>
              <a:buFont typeface="Wingdings" panose="05000000000000000000" pitchFamily="2" charset="2"/>
              <a:buChar char="n"/>
            </a:pPr>
            <a:r>
              <a:rPr lang="en-US" altLang="zh-CN" sz="2800">
                <a:solidFill>
                  <a:schemeClr val="folHlink"/>
                </a:solidFill>
                <a:latin typeface="Tahoma" panose="020B0604030504040204" pitchFamily="34" charset="0"/>
              </a:rPr>
              <a:t>FDM: 50 kHz - 1 MHz for downstream</a:t>
            </a:r>
          </a:p>
          <a:p>
            <a:pPr lvl="1" eaLnBrk="1" hangingPunct="1">
              <a:buClr>
                <a:schemeClr val="hlink"/>
              </a:buClr>
              <a:buSzPct val="55000"/>
              <a:buFont typeface="Wingdings" panose="05000000000000000000" pitchFamily="2" charset="2"/>
              <a:buNone/>
            </a:pPr>
            <a:r>
              <a:rPr lang="en-US" altLang="zh-CN">
                <a:solidFill>
                  <a:schemeClr val="folHlink"/>
                </a:solidFill>
                <a:latin typeface="Tahoma" panose="020B0604030504040204" pitchFamily="34" charset="0"/>
              </a:rPr>
              <a:t>               4 kHz - 50 kHz for upstream</a:t>
            </a:r>
          </a:p>
          <a:p>
            <a:pPr lvl="1" eaLnBrk="1" hangingPunct="1">
              <a:buClr>
                <a:schemeClr val="hlink"/>
              </a:buClr>
              <a:buSzPct val="55000"/>
              <a:buFont typeface="Wingdings" panose="05000000000000000000" pitchFamily="2" charset="2"/>
              <a:buNone/>
            </a:pPr>
            <a:r>
              <a:rPr lang="en-US" altLang="zh-CN">
                <a:solidFill>
                  <a:schemeClr val="folHlink"/>
                </a:solidFill>
                <a:latin typeface="Tahoma" panose="020B0604030504040204" pitchFamily="34" charset="0"/>
              </a:rPr>
              <a:t>               0 kHz - 4 kHz for ordinary telephone</a:t>
            </a:r>
          </a:p>
        </p:txBody>
      </p:sp>
    </p:spTree>
    <p:extLst>
      <p:ext uri="{BB962C8B-B14F-4D97-AF65-F5344CB8AC3E}">
        <p14:creationId xmlns:p14="http://schemas.microsoft.com/office/powerpoint/2010/main" val="3923107552"/>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1" name="Group 101"/>
          <p:cNvGrpSpPr>
            <a:grpSpLocks/>
          </p:cNvGrpSpPr>
          <p:nvPr/>
        </p:nvGrpSpPr>
        <p:grpSpPr bwMode="auto">
          <a:xfrm>
            <a:off x="5143500" y="2905125"/>
            <a:ext cx="2178050" cy="1147763"/>
            <a:chOff x="5143500" y="2905125"/>
            <a:chExt cx="2178050" cy="1147763"/>
          </a:xfrm>
        </p:grpSpPr>
        <p:grpSp>
          <p:nvGrpSpPr>
            <p:cNvPr id="2105" name="Group 128"/>
            <p:cNvGrpSpPr>
              <a:grpSpLocks/>
            </p:cNvGrpSpPr>
            <p:nvPr/>
          </p:nvGrpSpPr>
          <p:grpSpPr bwMode="auto">
            <a:xfrm>
              <a:off x="5143500" y="2905125"/>
              <a:ext cx="2178050" cy="1147763"/>
              <a:chOff x="3240" y="1830"/>
              <a:chExt cx="1372" cy="723"/>
            </a:xfrm>
          </p:grpSpPr>
          <p:sp>
            <p:nvSpPr>
              <p:cNvPr id="2146" name="Freeform 129"/>
              <p:cNvSpPr>
                <a:spLocks/>
              </p:cNvSpPr>
              <p:nvPr/>
            </p:nvSpPr>
            <p:spPr bwMode="auto">
              <a:xfrm>
                <a:off x="3240" y="1830"/>
                <a:ext cx="1372" cy="723"/>
              </a:xfrm>
              <a:custGeom>
                <a:avLst/>
                <a:gdLst>
                  <a:gd name="T0" fmla="*/ 8705038 w 765"/>
                  <a:gd name="T1" fmla="*/ 22389 h 459"/>
                  <a:gd name="T2" fmla="*/ 5924597 w 765"/>
                  <a:gd name="T3" fmla="*/ 157872 h 459"/>
                  <a:gd name="T4" fmla="*/ 1966564 w 765"/>
                  <a:gd name="T5" fmla="*/ 226768 h 459"/>
                  <a:gd name="T6" fmla="*/ 287708 w 765"/>
                  <a:gd name="T7" fmla="*/ 759687 h 459"/>
                  <a:gd name="T8" fmla="*/ 3697346 w 765"/>
                  <a:gd name="T9" fmla="*/ 1003579 h 459"/>
                  <a:gd name="T10" fmla="*/ 7116594 w 765"/>
                  <a:gd name="T11" fmla="*/ 964065 h 459"/>
                  <a:gd name="T12" fmla="*/ 11996811 w 765"/>
                  <a:gd name="T13" fmla="*/ 1003579 h 459"/>
                  <a:gd name="T14" fmla="*/ 14340215 w 765"/>
                  <a:gd name="T15" fmla="*/ 981541 h 459"/>
                  <a:gd name="T16" fmla="*/ 15451915 w 765"/>
                  <a:gd name="T17" fmla="*/ 841580 h 459"/>
                  <a:gd name="T18" fmla="*/ 15409818 w 765"/>
                  <a:gd name="T19" fmla="*/ 357197 h 459"/>
                  <a:gd name="T20" fmla="*/ 13599170 w 765"/>
                  <a:gd name="T21" fmla="*/ 77498 h 459"/>
                  <a:gd name="T22" fmla="*/ 8705038 w 765"/>
                  <a:gd name="T23" fmla="*/ 22389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47" name="Line 130"/>
              <p:cNvSpPr>
                <a:spLocks noChangeShapeType="1"/>
              </p:cNvSpPr>
              <p:nvPr/>
            </p:nvSpPr>
            <p:spPr bwMode="auto">
              <a:xfrm flipV="1">
                <a:off x="3763" y="2053"/>
                <a:ext cx="106"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8" name="Line 131"/>
              <p:cNvSpPr>
                <a:spLocks noChangeShapeType="1"/>
              </p:cNvSpPr>
              <p:nvPr/>
            </p:nvSpPr>
            <p:spPr bwMode="auto">
              <a:xfrm>
                <a:off x="3616" y="2204"/>
                <a:ext cx="0"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9" name="Line 132"/>
              <p:cNvSpPr>
                <a:spLocks noChangeShapeType="1"/>
              </p:cNvSpPr>
              <p:nvPr/>
            </p:nvSpPr>
            <p:spPr bwMode="auto">
              <a:xfrm flipV="1">
                <a:off x="3763" y="2114"/>
                <a:ext cx="226" cy="2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 name="Line 133"/>
              <p:cNvSpPr>
                <a:spLocks noChangeShapeType="1"/>
              </p:cNvSpPr>
              <p:nvPr/>
            </p:nvSpPr>
            <p:spPr bwMode="auto">
              <a:xfrm>
                <a:off x="4076" y="2113"/>
                <a:ext cx="0" cy="1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 name="Line 134"/>
              <p:cNvSpPr>
                <a:spLocks noChangeShapeType="1"/>
              </p:cNvSpPr>
              <p:nvPr/>
            </p:nvSpPr>
            <p:spPr bwMode="auto">
              <a:xfrm>
                <a:off x="3779" y="2380"/>
                <a:ext cx="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 name="Line 135"/>
              <p:cNvSpPr>
                <a:spLocks noChangeShapeType="1"/>
              </p:cNvSpPr>
              <p:nvPr/>
            </p:nvSpPr>
            <p:spPr bwMode="auto">
              <a:xfrm>
                <a:off x="4255" y="2372"/>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153" name="Group 136"/>
              <p:cNvGrpSpPr>
                <a:grpSpLocks/>
              </p:cNvGrpSpPr>
              <p:nvPr/>
            </p:nvGrpSpPr>
            <p:grpSpPr bwMode="auto">
              <a:xfrm>
                <a:off x="3860" y="1969"/>
                <a:ext cx="335" cy="148"/>
                <a:chOff x="4650" y="1129"/>
                <a:chExt cx="246" cy="95"/>
              </a:xfrm>
            </p:grpSpPr>
            <p:sp>
              <p:nvSpPr>
                <p:cNvPr id="218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latin typeface="Times New Roman" pitchFamily="18" charset="0"/>
                  </a:endParaRPr>
                </a:p>
              </p:txBody>
            </p:sp>
            <p:sp>
              <p:nvSpPr>
                <p:cNvPr id="218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latin typeface="Times New Roman" pitchFamily="18" charset="0"/>
                  </a:endParaRPr>
                </a:p>
              </p:txBody>
            </p:sp>
            <p:sp>
              <p:nvSpPr>
                <p:cNvPr id="218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latin typeface="Times New Roman" pitchFamily="18" charset="0"/>
                  </a:endParaRPr>
                </a:p>
              </p:txBody>
            </p:sp>
            <p:grpSp>
              <p:nvGrpSpPr>
                <p:cNvPr id="2186" name="Group 140"/>
                <p:cNvGrpSpPr>
                  <a:grpSpLocks/>
                </p:cNvGrpSpPr>
                <p:nvPr/>
              </p:nvGrpSpPr>
              <p:grpSpPr bwMode="auto">
                <a:xfrm>
                  <a:off x="4699" y="1145"/>
                  <a:ext cx="138" cy="29"/>
                  <a:chOff x="2468" y="1332"/>
                  <a:chExt cx="310" cy="60"/>
                </a:xfrm>
              </p:grpSpPr>
              <p:sp>
                <p:nvSpPr>
                  <p:cNvPr id="2189" name="Freeform 14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90" name="Freeform 14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187" name="Line 14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88" name="Line 14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54" name="Group 145"/>
              <p:cNvGrpSpPr>
                <a:grpSpLocks/>
              </p:cNvGrpSpPr>
              <p:nvPr/>
            </p:nvGrpSpPr>
            <p:grpSpPr bwMode="auto">
              <a:xfrm>
                <a:off x="3922" y="2284"/>
                <a:ext cx="336" cy="154"/>
                <a:chOff x="4650" y="1129"/>
                <a:chExt cx="246" cy="95"/>
              </a:xfrm>
            </p:grpSpPr>
            <p:sp>
              <p:nvSpPr>
                <p:cNvPr id="217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latin typeface="Times New Roman" pitchFamily="18" charset="0"/>
                  </a:endParaRPr>
                </a:p>
              </p:txBody>
            </p:sp>
            <p:sp>
              <p:nvSpPr>
                <p:cNvPr id="217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latin typeface="Times New Roman" pitchFamily="18" charset="0"/>
                  </a:endParaRPr>
                </a:p>
              </p:txBody>
            </p:sp>
            <p:sp>
              <p:nvSpPr>
                <p:cNvPr id="217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latin typeface="Times New Roman" pitchFamily="18" charset="0"/>
                  </a:endParaRPr>
                </a:p>
              </p:txBody>
            </p:sp>
            <p:grpSp>
              <p:nvGrpSpPr>
                <p:cNvPr id="2178" name="Group 149"/>
                <p:cNvGrpSpPr>
                  <a:grpSpLocks/>
                </p:cNvGrpSpPr>
                <p:nvPr/>
              </p:nvGrpSpPr>
              <p:grpSpPr bwMode="auto">
                <a:xfrm>
                  <a:off x="4699" y="1145"/>
                  <a:ext cx="138" cy="29"/>
                  <a:chOff x="2468" y="1332"/>
                  <a:chExt cx="310" cy="60"/>
                </a:xfrm>
              </p:grpSpPr>
              <p:sp>
                <p:nvSpPr>
                  <p:cNvPr id="2181" name="Freeform 15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82" name="Freeform 15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179" name="Line 15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80" name="Line 15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55" name="Group 154"/>
              <p:cNvGrpSpPr>
                <a:grpSpLocks/>
              </p:cNvGrpSpPr>
              <p:nvPr/>
            </p:nvGrpSpPr>
            <p:grpSpPr bwMode="auto">
              <a:xfrm>
                <a:off x="3443" y="2054"/>
                <a:ext cx="335" cy="149"/>
                <a:chOff x="4650" y="1129"/>
                <a:chExt cx="246" cy="95"/>
              </a:xfrm>
            </p:grpSpPr>
            <p:sp>
              <p:nvSpPr>
                <p:cNvPr id="216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latin typeface="Times New Roman" pitchFamily="18" charset="0"/>
                  </a:endParaRPr>
                </a:p>
              </p:txBody>
            </p:sp>
            <p:sp>
              <p:nvSpPr>
                <p:cNvPr id="216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latin typeface="Times New Roman" pitchFamily="18" charset="0"/>
                  </a:endParaRPr>
                </a:p>
              </p:txBody>
            </p:sp>
            <p:sp>
              <p:nvSpPr>
                <p:cNvPr id="216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latin typeface="Times New Roman" pitchFamily="18" charset="0"/>
                  </a:endParaRPr>
                </a:p>
              </p:txBody>
            </p:sp>
            <p:grpSp>
              <p:nvGrpSpPr>
                <p:cNvPr id="2170" name="Group 158"/>
                <p:cNvGrpSpPr>
                  <a:grpSpLocks/>
                </p:cNvGrpSpPr>
                <p:nvPr/>
              </p:nvGrpSpPr>
              <p:grpSpPr bwMode="auto">
                <a:xfrm>
                  <a:off x="4699" y="1145"/>
                  <a:ext cx="138" cy="29"/>
                  <a:chOff x="2468" y="1332"/>
                  <a:chExt cx="310" cy="60"/>
                </a:xfrm>
              </p:grpSpPr>
              <p:sp>
                <p:nvSpPr>
                  <p:cNvPr id="2173" name="Freeform 15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74" name="Freeform 16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171" name="Line 16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72" name="Line 16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56" name="Group 163"/>
              <p:cNvGrpSpPr>
                <a:grpSpLocks/>
              </p:cNvGrpSpPr>
              <p:nvPr/>
            </p:nvGrpSpPr>
            <p:grpSpPr bwMode="auto">
              <a:xfrm>
                <a:off x="3452" y="2284"/>
                <a:ext cx="336" cy="148"/>
                <a:chOff x="4650" y="1129"/>
                <a:chExt cx="246" cy="95"/>
              </a:xfrm>
            </p:grpSpPr>
            <p:sp>
              <p:nvSpPr>
                <p:cNvPr id="215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latin typeface="Times New Roman" pitchFamily="18" charset="0"/>
                  </a:endParaRPr>
                </a:p>
              </p:txBody>
            </p:sp>
            <p:sp>
              <p:nvSpPr>
                <p:cNvPr id="216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latin typeface="Times New Roman" pitchFamily="18" charset="0"/>
                  </a:endParaRPr>
                </a:p>
              </p:txBody>
            </p:sp>
            <p:sp>
              <p:nvSpPr>
                <p:cNvPr id="216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latin typeface="Times New Roman" pitchFamily="18" charset="0"/>
                  </a:endParaRPr>
                </a:p>
              </p:txBody>
            </p:sp>
            <p:grpSp>
              <p:nvGrpSpPr>
                <p:cNvPr id="2162" name="Group 167"/>
                <p:cNvGrpSpPr>
                  <a:grpSpLocks/>
                </p:cNvGrpSpPr>
                <p:nvPr/>
              </p:nvGrpSpPr>
              <p:grpSpPr bwMode="auto">
                <a:xfrm>
                  <a:off x="4699" y="1145"/>
                  <a:ext cx="138" cy="29"/>
                  <a:chOff x="2468" y="1332"/>
                  <a:chExt cx="310" cy="60"/>
                </a:xfrm>
              </p:grpSpPr>
              <p:sp>
                <p:nvSpPr>
                  <p:cNvPr id="2165"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66"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163" name="Line 17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64" name="Line 17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157" name="Line 172"/>
              <p:cNvSpPr>
                <a:spLocks noChangeShapeType="1"/>
              </p:cNvSpPr>
              <p:nvPr/>
            </p:nvSpPr>
            <p:spPr bwMode="auto">
              <a:xfrm>
                <a:off x="4422" y="2370"/>
                <a:ext cx="153"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8" name="Text Box 580"/>
              <p:cNvSpPr txBox="1">
                <a:spLocks noChangeArrowheads="1"/>
              </p:cNvSpPr>
              <p:nvPr/>
            </p:nvSpPr>
            <p:spPr bwMode="auto">
              <a:xfrm>
                <a:off x="4231" y="1988"/>
                <a:ext cx="3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1800"/>
                  <a:t>ISP</a:t>
                </a:r>
              </a:p>
            </p:txBody>
          </p:sp>
        </p:grpSp>
        <p:grpSp>
          <p:nvGrpSpPr>
            <p:cNvPr id="2106" name="Group 347"/>
            <p:cNvGrpSpPr>
              <a:grpSpLocks/>
            </p:cNvGrpSpPr>
            <p:nvPr/>
          </p:nvGrpSpPr>
          <p:grpSpPr bwMode="auto">
            <a:xfrm>
              <a:off x="5450519" y="3250491"/>
              <a:ext cx="569188" cy="269566"/>
              <a:chOff x="1871277" y="1576300"/>
              <a:chExt cx="1128371" cy="437861"/>
            </a:xfrm>
          </p:grpSpPr>
          <p:sp>
            <p:nvSpPr>
              <p:cNvPr id="135" name="Oval 134"/>
              <p:cNvSpPr>
                <a:spLocks noChangeArrowheads="1"/>
              </p:cNvSpPr>
              <p:nvPr/>
            </p:nvSpPr>
            <p:spPr bwMode="auto">
              <a:xfrm flipV="1">
                <a:off x="1873172" y="1696067"/>
                <a:ext cx="1126660" cy="317169"/>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36" name="Rectangle 135"/>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37" name="Oval 136"/>
              <p:cNvSpPr>
                <a:spLocks noChangeArrowheads="1"/>
              </p:cNvSpPr>
              <p:nvPr/>
            </p:nvSpPr>
            <p:spPr bwMode="auto">
              <a:xfrm flipV="1">
                <a:off x="1870026" y="1577452"/>
                <a:ext cx="1126660" cy="317169"/>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38" name="Freeform 137"/>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9" name="Freeform 138"/>
              <p:cNvSpPr>
                <a:spLocks/>
              </p:cNvSpPr>
              <p:nvPr/>
            </p:nvSpPr>
            <p:spPr bwMode="auto">
              <a:xfrm>
                <a:off x="2102911" y="1634181"/>
                <a:ext cx="660890" cy="11088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40" name="Freeform 139"/>
              <p:cNvSpPr>
                <a:spLocks/>
              </p:cNvSpPr>
              <p:nvPr/>
            </p:nvSpPr>
            <p:spPr bwMode="auto">
              <a:xfrm>
                <a:off x="2537210" y="1727011"/>
                <a:ext cx="242325" cy="9798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41" name="Freeform 140"/>
              <p:cNvSpPr>
                <a:spLocks/>
              </p:cNvSpPr>
              <p:nvPr/>
            </p:nvSpPr>
            <p:spPr bwMode="auto">
              <a:xfrm>
                <a:off x="2090323" y="1729590"/>
                <a:ext cx="239179" cy="97987"/>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42" name="Straight Connector 141"/>
              <p:cNvCxnSpPr>
                <a:cxnSpLocks noChangeShapeType="1"/>
                <a:endCxn id="137" idx="2"/>
              </p:cNvCxnSpPr>
              <p:nvPr/>
            </p:nvCxnSpPr>
            <p:spPr bwMode="auto">
              <a:xfrm flipH="1" flipV="1">
                <a:off x="1870026" y="1737325"/>
                <a:ext cx="3146"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43" name="Straight Connector 142"/>
              <p:cNvCxnSpPr>
                <a:cxnSpLocks noChangeShapeType="1"/>
              </p:cNvCxnSpPr>
              <p:nvPr/>
            </p:nvCxnSpPr>
            <p:spPr bwMode="auto">
              <a:xfrm flipH="1" flipV="1">
                <a:off x="2996686" y="1734747"/>
                <a:ext cx="3146"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107" name="Group 347"/>
            <p:cNvGrpSpPr>
              <a:grpSpLocks/>
            </p:cNvGrpSpPr>
            <p:nvPr/>
          </p:nvGrpSpPr>
          <p:grpSpPr bwMode="auto">
            <a:xfrm>
              <a:off x="5463219" y="3606091"/>
              <a:ext cx="569188" cy="269566"/>
              <a:chOff x="1871277" y="1576300"/>
              <a:chExt cx="1128371" cy="437861"/>
            </a:xfrm>
          </p:grpSpPr>
          <p:sp>
            <p:nvSpPr>
              <p:cNvPr id="126" name="Oval 125"/>
              <p:cNvSpPr>
                <a:spLocks noChangeArrowheads="1"/>
              </p:cNvSpPr>
              <p:nvPr/>
            </p:nvSpPr>
            <p:spPr bwMode="auto">
              <a:xfrm flipV="1">
                <a:off x="1873172" y="1696067"/>
                <a:ext cx="1126660" cy="317169"/>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27" name="Rectangle 126"/>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28" name="Oval 127"/>
              <p:cNvSpPr>
                <a:spLocks noChangeArrowheads="1"/>
              </p:cNvSpPr>
              <p:nvPr/>
            </p:nvSpPr>
            <p:spPr bwMode="auto">
              <a:xfrm flipV="1">
                <a:off x="1870026" y="1577452"/>
                <a:ext cx="1126660" cy="317169"/>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29" name="Freeform 128"/>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0" name="Freeform 129"/>
              <p:cNvSpPr>
                <a:spLocks/>
              </p:cNvSpPr>
              <p:nvPr/>
            </p:nvSpPr>
            <p:spPr bwMode="auto">
              <a:xfrm>
                <a:off x="2102911" y="1634181"/>
                <a:ext cx="660890" cy="11088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31" name="Freeform 130"/>
              <p:cNvSpPr>
                <a:spLocks/>
              </p:cNvSpPr>
              <p:nvPr/>
            </p:nvSpPr>
            <p:spPr bwMode="auto">
              <a:xfrm>
                <a:off x="2537210" y="1727011"/>
                <a:ext cx="242325" cy="9798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32" name="Freeform 131"/>
              <p:cNvSpPr>
                <a:spLocks/>
              </p:cNvSpPr>
              <p:nvPr/>
            </p:nvSpPr>
            <p:spPr bwMode="auto">
              <a:xfrm>
                <a:off x="2090323" y="1729590"/>
                <a:ext cx="239179" cy="97987"/>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33" name="Straight Connector 132"/>
              <p:cNvCxnSpPr>
                <a:cxnSpLocks noChangeShapeType="1"/>
                <a:endCxn id="128" idx="2"/>
              </p:cNvCxnSpPr>
              <p:nvPr/>
            </p:nvCxnSpPr>
            <p:spPr bwMode="auto">
              <a:xfrm flipH="1" flipV="1">
                <a:off x="1870026" y="1737325"/>
                <a:ext cx="3146"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34" name="Straight Connector 133"/>
              <p:cNvCxnSpPr>
                <a:cxnSpLocks noChangeShapeType="1"/>
              </p:cNvCxnSpPr>
              <p:nvPr/>
            </p:nvCxnSpPr>
            <p:spPr bwMode="auto">
              <a:xfrm flipH="1" flipV="1">
                <a:off x="2996686" y="1734747"/>
                <a:ext cx="3146"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108" name="Group 347"/>
            <p:cNvGrpSpPr>
              <a:grpSpLocks/>
            </p:cNvGrpSpPr>
            <p:nvPr/>
          </p:nvGrpSpPr>
          <p:grpSpPr bwMode="auto">
            <a:xfrm>
              <a:off x="6107744" y="3120316"/>
              <a:ext cx="569188" cy="269566"/>
              <a:chOff x="1871277" y="1576300"/>
              <a:chExt cx="1128371" cy="437861"/>
            </a:xfrm>
          </p:grpSpPr>
          <p:sp>
            <p:nvSpPr>
              <p:cNvPr id="117" name="Oval 116"/>
              <p:cNvSpPr>
                <a:spLocks noChangeArrowheads="1"/>
              </p:cNvSpPr>
              <p:nvPr/>
            </p:nvSpPr>
            <p:spPr bwMode="auto">
              <a:xfrm flipV="1">
                <a:off x="1873172" y="1696067"/>
                <a:ext cx="1126660" cy="317169"/>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18" name="Rectangle 117"/>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19" name="Oval 118"/>
              <p:cNvSpPr>
                <a:spLocks noChangeArrowheads="1"/>
              </p:cNvSpPr>
              <p:nvPr/>
            </p:nvSpPr>
            <p:spPr bwMode="auto">
              <a:xfrm flipV="1">
                <a:off x="1870026" y="1577452"/>
                <a:ext cx="1126660" cy="317169"/>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20" name="Freeform 119"/>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1" name="Freeform 120"/>
              <p:cNvSpPr>
                <a:spLocks/>
              </p:cNvSpPr>
              <p:nvPr/>
            </p:nvSpPr>
            <p:spPr bwMode="auto">
              <a:xfrm>
                <a:off x="2102911" y="1634181"/>
                <a:ext cx="660890" cy="11088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22" name="Freeform 121"/>
              <p:cNvSpPr>
                <a:spLocks/>
              </p:cNvSpPr>
              <p:nvPr/>
            </p:nvSpPr>
            <p:spPr bwMode="auto">
              <a:xfrm>
                <a:off x="2537210" y="1727011"/>
                <a:ext cx="242325" cy="9798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23" name="Freeform 122"/>
              <p:cNvSpPr>
                <a:spLocks/>
              </p:cNvSpPr>
              <p:nvPr/>
            </p:nvSpPr>
            <p:spPr bwMode="auto">
              <a:xfrm>
                <a:off x="2090323" y="1729590"/>
                <a:ext cx="239179" cy="97987"/>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24" name="Straight Connector 123"/>
              <p:cNvCxnSpPr>
                <a:cxnSpLocks noChangeShapeType="1"/>
                <a:endCxn id="119" idx="2"/>
              </p:cNvCxnSpPr>
              <p:nvPr/>
            </p:nvCxnSpPr>
            <p:spPr bwMode="auto">
              <a:xfrm flipH="1" flipV="1">
                <a:off x="1870026" y="1737325"/>
                <a:ext cx="3146"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25" name="Straight Connector 124"/>
              <p:cNvCxnSpPr>
                <a:cxnSpLocks noChangeShapeType="1"/>
              </p:cNvCxnSpPr>
              <p:nvPr/>
            </p:nvCxnSpPr>
            <p:spPr bwMode="auto">
              <a:xfrm flipH="1" flipV="1">
                <a:off x="2996686" y="1734747"/>
                <a:ext cx="3146"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109" name="Group 347"/>
            <p:cNvGrpSpPr>
              <a:grpSpLocks/>
            </p:cNvGrpSpPr>
            <p:nvPr/>
          </p:nvGrpSpPr>
          <p:grpSpPr bwMode="auto">
            <a:xfrm>
              <a:off x="6207410" y="3622646"/>
              <a:ext cx="569188" cy="269566"/>
              <a:chOff x="1871277" y="1576300"/>
              <a:chExt cx="1128371" cy="437861"/>
            </a:xfrm>
          </p:grpSpPr>
          <p:sp>
            <p:nvSpPr>
              <p:cNvPr id="108" name="Oval 107"/>
              <p:cNvSpPr>
                <a:spLocks noChangeArrowheads="1"/>
              </p:cNvSpPr>
              <p:nvPr/>
            </p:nvSpPr>
            <p:spPr bwMode="auto">
              <a:xfrm flipV="1">
                <a:off x="1873860" y="1694963"/>
                <a:ext cx="1126660" cy="31974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09" name="Rectangle 108"/>
              <p:cNvSpPr/>
              <p:nvPr/>
            </p:nvSpPr>
            <p:spPr bwMode="auto">
              <a:xfrm>
                <a:off x="1870712" y="1738800"/>
                <a:ext cx="1129808"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10" name="Oval 109"/>
              <p:cNvSpPr>
                <a:spLocks noChangeArrowheads="1"/>
              </p:cNvSpPr>
              <p:nvPr/>
            </p:nvSpPr>
            <p:spPr bwMode="auto">
              <a:xfrm flipV="1">
                <a:off x="1870712" y="1576347"/>
                <a:ext cx="1126660" cy="31974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11" name="Freeform 110"/>
              <p:cNvSpPr/>
              <p:nvPr/>
            </p:nvSpPr>
            <p:spPr bwMode="auto">
              <a:xfrm>
                <a:off x="2160245" y="1674334"/>
                <a:ext cx="547595"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2" name="Freeform 111"/>
              <p:cNvSpPr>
                <a:spLocks/>
              </p:cNvSpPr>
              <p:nvPr/>
            </p:nvSpPr>
            <p:spPr bwMode="auto">
              <a:xfrm>
                <a:off x="2103597" y="1633076"/>
                <a:ext cx="660890" cy="11088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13" name="Freeform 112"/>
              <p:cNvSpPr>
                <a:spLocks/>
              </p:cNvSpPr>
              <p:nvPr/>
            </p:nvSpPr>
            <p:spPr bwMode="auto">
              <a:xfrm>
                <a:off x="2537896" y="1728486"/>
                <a:ext cx="242327" cy="95408"/>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14" name="Freeform 113"/>
              <p:cNvSpPr>
                <a:spLocks/>
              </p:cNvSpPr>
              <p:nvPr/>
            </p:nvSpPr>
            <p:spPr bwMode="auto">
              <a:xfrm>
                <a:off x="2091009" y="1731063"/>
                <a:ext cx="239179" cy="9540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15" name="Straight Connector 114"/>
              <p:cNvCxnSpPr>
                <a:cxnSpLocks noChangeShapeType="1"/>
                <a:endCxn id="110" idx="2"/>
              </p:cNvCxnSpPr>
              <p:nvPr/>
            </p:nvCxnSpPr>
            <p:spPr bwMode="auto">
              <a:xfrm flipH="1" flipV="1">
                <a:off x="1870712" y="1736221"/>
                <a:ext cx="3148"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16" name="Straight Connector 115"/>
              <p:cNvCxnSpPr>
                <a:cxnSpLocks noChangeShapeType="1"/>
              </p:cNvCxnSpPr>
              <p:nvPr/>
            </p:nvCxnSpPr>
            <p:spPr bwMode="auto">
              <a:xfrm flipH="1" flipV="1">
                <a:off x="2997372" y="1736221"/>
                <a:ext cx="3148" cy="121195"/>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sp>
        <p:nvSpPr>
          <p:cNvPr id="2054" name="Title 41"/>
          <p:cNvSpPr>
            <a:spLocks noGrp="1"/>
          </p:cNvSpPr>
          <p:nvPr>
            <p:ph type="title" idx="4294967295"/>
          </p:nvPr>
        </p:nvSpPr>
        <p:spPr>
          <a:xfrm>
            <a:off x="-74367" y="602955"/>
            <a:ext cx="9267333" cy="835025"/>
          </a:xfrm>
        </p:spPr>
        <p:txBody>
          <a:bodyPr/>
          <a:lstStyle/>
          <a:p>
            <a:pPr eaLnBrk="1" hangingPunct="1"/>
            <a:r>
              <a:rPr lang="en-US" altLang="zh-CN" sz="3600" dirty="0">
                <a:ea typeface="ＭＳ Ｐゴシック" pitchFamily="34" charset="-128"/>
              </a:rPr>
              <a:t>Access network: digital subscriber line </a:t>
            </a:r>
            <a:r>
              <a:rPr lang="en-US" altLang="zh-CN" sz="2800" dirty="0">
                <a:ea typeface="ＭＳ Ｐゴシック" pitchFamily="34" charset="-128"/>
              </a:rPr>
              <a:t>(DSL)</a:t>
            </a:r>
          </a:p>
        </p:txBody>
      </p:sp>
      <p:sp>
        <p:nvSpPr>
          <p:cNvPr id="2055" name="Freeform 3"/>
          <p:cNvSpPr>
            <a:spLocks/>
          </p:cNvSpPr>
          <p:nvPr/>
        </p:nvSpPr>
        <p:spPr bwMode="auto">
          <a:xfrm>
            <a:off x="4305300" y="1501775"/>
            <a:ext cx="2216150" cy="1477963"/>
          </a:xfrm>
          <a:custGeom>
            <a:avLst/>
            <a:gdLst>
              <a:gd name="T0" fmla="*/ 2147483647 w 1396"/>
              <a:gd name="T1" fmla="*/ 2147483647 h 931"/>
              <a:gd name="T2" fmla="*/ 2147483647 w 1396"/>
              <a:gd name="T3" fmla="*/ 2147483647 h 931"/>
              <a:gd name="T4" fmla="*/ 2147483647 w 1396"/>
              <a:gd name="T5" fmla="*/ 2147483647 h 931"/>
              <a:gd name="T6" fmla="*/ 2147483647 w 1396"/>
              <a:gd name="T7" fmla="*/ 2147483647 h 931"/>
              <a:gd name="T8" fmla="*/ 2147483647 w 1396"/>
              <a:gd name="T9" fmla="*/ 2147483647 h 931"/>
              <a:gd name="T10" fmla="*/ 2147483647 w 1396"/>
              <a:gd name="T11" fmla="*/ 2147483647 h 931"/>
              <a:gd name="T12" fmla="*/ 2147483647 w 1396"/>
              <a:gd name="T13" fmla="*/ 2147483647 h 931"/>
              <a:gd name="T14" fmla="*/ 2147483647 w 1396"/>
              <a:gd name="T15" fmla="*/ 2147483647 h 931"/>
              <a:gd name="T16" fmla="*/ 2147483647 w 1396"/>
              <a:gd name="T17" fmla="*/ 2147483647 h 931"/>
              <a:gd name="T18" fmla="*/ 2147483647 w 1396"/>
              <a:gd name="T19" fmla="*/ 2147483647 h 931"/>
              <a:gd name="T20" fmla="*/ 2147483647 w 1396"/>
              <a:gd name="T21" fmla="*/ 2147483647 h 931"/>
              <a:gd name="T22" fmla="*/ 2147483647 w 1396"/>
              <a:gd name="T23" fmla="*/ 2147483647 h 931"/>
              <a:gd name="T24" fmla="*/ 2147483647 w 1396"/>
              <a:gd name="T25" fmla="*/ 2147483647 h 931"/>
              <a:gd name="T26" fmla="*/ 2147483647 w 1396"/>
              <a:gd name="T27" fmla="*/ 2147483647 h 931"/>
              <a:gd name="T28" fmla="*/ 2147483647 w 1396"/>
              <a:gd name="T29" fmla="*/ 2147483647 h 931"/>
              <a:gd name="T30" fmla="*/ 2147483647 w 1396"/>
              <a:gd name="T31" fmla="*/ 2147483647 h 9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96"/>
              <a:gd name="T49" fmla="*/ 0 h 931"/>
              <a:gd name="T50" fmla="*/ 1396 w 1396"/>
              <a:gd name="T51" fmla="*/ 931 h 93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96" h="931">
                <a:moveTo>
                  <a:pt x="873" y="18"/>
                </a:moveTo>
                <a:cubicBezTo>
                  <a:pt x="787" y="32"/>
                  <a:pt x="625" y="55"/>
                  <a:pt x="526" y="89"/>
                </a:cubicBezTo>
                <a:cubicBezTo>
                  <a:pt x="426" y="122"/>
                  <a:pt x="346" y="184"/>
                  <a:pt x="278" y="216"/>
                </a:cubicBezTo>
                <a:cubicBezTo>
                  <a:pt x="210" y="248"/>
                  <a:pt x="159" y="236"/>
                  <a:pt x="118" y="283"/>
                </a:cubicBezTo>
                <a:cubicBezTo>
                  <a:pt x="77" y="330"/>
                  <a:pt x="46" y="416"/>
                  <a:pt x="30" y="497"/>
                </a:cubicBezTo>
                <a:cubicBezTo>
                  <a:pt x="14" y="578"/>
                  <a:pt x="0" y="714"/>
                  <a:pt x="24" y="768"/>
                </a:cubicBezTo>
                <a:cubicBezTo>
                  <a:pt x="49" y="821"/>
                  <a:pt x="112" y="796"/>
                  <a:pt x="178" y="818"/>
                </a:cubicBezTo>
                <a:cubicBezTo>
                  <a:pt x="244" y="840"/>
                  <a:pt x="318" y="886"/>
                  <a:pt x="421" y="902"/>
                </a:cubicBezTo>
                <a:cubicBezTo>
                  <a:pt x="524" y="918"/>
                  <a:pt x="681" y="916"/>
                  <a:pt x="793" y="916"/>
                </a:cubicBezTo>
                <a:cubicBezTo>
                  <a:pt x="905" y="916"/>
                  <a:pt x="1004" y="931"/>
                  <a:pt x="1095" y="902"/>
                </a:cubicBezTo>
                <a:cubicBezTo>
                  <a:pt x="1186" y="873"/>
                  <a:pt x="1291" y="813"/>
                  <a:pt x="1337" y="744"/>
                </a:cubicBezTo>
                <a:cubicBezTo>
                  <a:pt x="1383" y="675"/>
                  <a:pt x="1365" y="580"/>
                  <a:pt x="1372" y="487"/>
                </a:cubicBezTo>
                <a:cubicBezTo>
                  <a:pt x="1378" y="393"/>
                  <a:pt x="1396" y="256"/>
                  <a:pt x="1377" y="179"/>
                </a:cubicBezTo>
                <a:cubicBezTo>
                  <a:pt x="1358" y="102"/>
                  <a:pt x="1314" y="57"/>
                  <a:pt x="1259" y="28"/>
                </a:cubicBezTo>
                <a:cubicBezTo>
                  <a:pt x="1203" y="0"/>
                  <a:pt x="1110" y="7"/>
                  <a:pt x="1046" y="5"/>
                </a:cubicBezTo>
                <a:cubicBezTo>
                  <a:pt x="981" y="3"/>
                  <a:pt x="959" y="5"/>
                  <a:pt x="873" y="18"/>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56" name="Oval 9"/>
          <p:cNvSpPr>
            <a:spLocks noChangeArrowheads="1"/>
          </p:cNvSpPr>
          <p:nvPr/>
        </p:nvSpPr>
        <p:spPr bwMode="auto">
          <a:xfrm>
            <a:off x="5305425" y="2208213"/>
            <a:ext cx="193675" cy="193675"/>
          </a:xfrm>
          <a:prstGeom prst="ellipse">
            <a:avLst/>
          </a:prstGeom>
          <a:solidFill>
            <a:schemeClr val="tx1"/>
          </a:soli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latin typeface="Times New Roman" pitchFamily="18" charset="0"/>
            </a:endParaRPr>
          </a:p>
        </p:txBody>
      </p:sp>
      <p:sp>
        <p:nvSpPr>
          <p:cNvPr id="2057" name="Oval 12"/>
          <p:cNvSpPr>
            <a:spLocks noChangeArrowheads="1"/>
          </p:cNvSpPr>
          <p:nvPr/>
        </p:nvSpPr>
        <p:spPr bwMode="auto">
          <a:xfrm>
            <a:off x="5686425" y="1836738"/>
            <a:ext cx="193675" cy="193675"/>
          </a:xfrm>
          <a:prstGeom prst="ellipse">
            <a:avLst/>
          </a:prstGeom>
          <a:solidFill>
            <a:schemeClr val="tx1"/>
          </a:soli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latin typeface="Times New Roman" pitchFamily="18" charset="0"/>
            </a:endParaRPr>
          </a:p>
        </p:txBody>
      </p:sp>
      <p:sp>
        <p:nvSpPr>
          <p:cNvPr id="2058" name="Line 15"/>
          <p:cNvSpPr>
            <a:spLocks noChangeShapeType="1"/>
          </p:cNvSpPr>
          <p:nvPr/>
        </p:nvSpPr>
        <p:spPr bwMode="auto">
          <a:xfrm flipV="1">
            <a:off x="5392738" y="1978025"/>
            <a:ext cx="317500" cy="336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59" name="Line 16"/>
          <p:cNvSpPr>
            <a:spLocks noChangeShapeType="1"/>
          </p:cNvSpPr>
          <p:nvPr/>
        </p:nvSpPr>
        <p:spPr bwMode="auto">
          <a:xfrm>
            <a:off x="5786438" y="1954213"/>
            <a:ext cx="400050" cy="5905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60" name="Rectangle 44"/>
          <p:cNvSpPr>
            <a:spLocks noChangeArrowheads="1"/>
          </p:cNvSpPr>
          <p:nvPr/>
        </p:nvSpPr>
        <p:spPr bwMode="auto">
          <a:xfrm>
            <a:off x="4584700" y="1957388"/>
            <a:ext cx="955675" cy="700087"/>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latin typeface="Times New Roman" pitchFamily="18" charset="0"/>
            </a:endParaRPr>
          </a:p>
        </p:txBody>
      </p:sp>
      <p:sp>
        <p:nvSpPr>
          <p:cNvPr id="2061" name="Text Box 45"/>
          <p:cNvSpPr txBox="1">
            <a:spLocks noChangeArrowheads="1"/>
          </p:cNvSpPr>
          <p:nvPr/>
        </p:nvSpPr>
        <p:spPr bwMode="auto">
          <a:xfrm>
            <a:off x="4040188" y="1476375"/>
            <a:ext cx="1925637"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ct val="80000"/>
              </a:lnSpc>
            </a:pPr>
            <a:r>
              <a:rPr lang="en-US" altLang="zh-CN" sz="1600"/>
              <a:t>central office</a:t>
            </a:r>
          </a:p>
        </p:txBody>
      </p:sp>
      <p:sp>
        <p:nvSpPr>
          <p:cNvPr id="2062" name="Line 14"/>
          <p:cNvSpPr>
            <a:spLocks noChangeShapeType="1"/>
          </p:cNvSpPr>
          <p:nvPr/>
        </p:nvSpPr>
        <p:spPr bwMode="auto">
          <a:xfrm flipV="1">
            <a:off x="2690813" y="2363788"/>
            <a:ext cx="19383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63" name="Text Box 17"/>
          <p:cNvSpPr txBox="1">
            <a:spLocks noChangeArrowheads="1"/>
          </p:cNvSpPr>
          <p:nvPr/>
        </p:nvSpPr>
        <p:spPr bwMode="auto">
          <a:xfrm>
            <a:off x="5942013" y="1530350"/>
            <a:ext cx="1074737"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nSpc>
                <a:spcPct val="85000"/>
              </a:lnSpc>
            </a:pPr>
            <a:r>
              <a:rPr lang="en-US" altLang="zh-CN" sz="1600"/>
              <a:t>telephone</a:t>
            </a:r>
          </a:p>
          <a:p>
            <a:pPr>
              <a:lnSpc>
                <a:spcPct val="85000"/>
              </a:lnSpc>
            </a:pPr>
            <a:r>
              <a:rPr lang="en-US" altLang="zh-CN" sz="1600"/>
              <a:t>network</a:t>
            </a:r>
          </a:p>
        </p:txBody>
      </p:sp>
      <p:grpSp>
        <p:nvGrpSpPr>
          <p:cNvPr id="2064" name="Group 108"/>
          <p:cNvGrpSpPr>
            <a:grpSpLocks/>
          </p:cNvGrpSpPr>
          <p:nvPr/>
        </p:nvGrpSpPr>
        <p:grpSpPr bwMode="auto">
          <a:xfrm>
            <a:off x="4641850" y="2074863"/>
            <a:ext cx="368300" cy="519112"/>
            <a:chOff x="1852" y="2562"/>
            <a:chExt cx="355" cy="471"/>
          </a:xfrm>
        </p:grpSpPr>
        <p:sp>
          <p:nvSpPr>
            <p:cNvPr id="2099" name="Freeform 109"/>
            <p:cNvSpPr>
              <a:spLocks/>
            </p:cNvSpPr>
            <p:nvPr/>
          </p:nvSpPr>
          <p:spPr bwMode="auto">
            <a:xfrm>
              <a:off x="1852" y="2621"/>
              <a:ext cx="318" cy="412"/>
            </a:xfrm>
            <a:custGeom>
              <a:avLst/>
              <a:gdLst>
                <a:gd name="T0" fmla="*/ 0 w 318"/>
                <a:gd name="T1" fmla="*/ 412 h 412"/>
                <a:gd name="T2" fmla="*/ 3 w 318"/>
                <a:gd name="T3" fmla="*/ 1 h 412"/>
                <a:gd name="T4" fmla="*/ 74 w 318"/>
                <a:gd name="T5" fmla="*/ 0 h 412"/>
                <a:gd name="T6" fmla="*/ 254 w 318"/>
                <a:gd name="T7" fmla="*/ 111 h 412"/>
                <a:gd name="T8" fmla="*/ 318 w 318"/>
                <a:gd name="T9" fmla="*/ 115 h 412"/>
                <a:gd name="T10" fmla="*/ 318 w 318"/>
                <a:gd name="T11" fmla="*/ 308 h 412"/>
                <a:gd name="T12" fmla="*/ 246 w 318"/>
                <a:gd name="T13" fmla="*/ 308 h 412"/>
                <a:gd name="T14" fmla="*/ 74 w 318"/>
                <a:gd name="T15" fmla="*/ 412 h 412"/>
                <a:gd name="T16" fmla="*/ 0 w 318"/>
                <a:gd name="T17" fmla="*/ 412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chemeClr val="accent1"/>
                </a:gs>
              </a:gsLst>
              <a:lin ang="0" scaled="1"/>
            </a:gradFill>
            <a:ln w="9525">
              <a:solidFill>
                <a:schemeClr val="tx1"/>
              </a:solidFill>
              <a:round/>
              <a:headEnd/>
              <a:tailEnd/>
            </a:ln>
          </p:spPr>
          <p:txBody>
            <a:bodyPr/>
            <a:lstStyle/>
            <a:p>
              <a:endParaRPr lang="zh-CN" altLang="en-US"/>
            </a:p>
          </p:txBody>
        </p:sp>
        <p:sp>
          <p:nvSpPr>
            <p:cNvPr id="2100" name="Freeform 110"/>
            <p:cNvSpPr>
              <a:spLocks/>
            </p:cNvSpPr>
            <p:nvPr/>
          </p:nvSpPr>
          <p:spPr bwMode="auto">
            <a:xfrm>
              <a:off x="1854" y="2562"/>
              <a:ext cx="353" cy="369"/>
            </a:xfrm>
            <a:custGeom>
              <a:avLst/>
              <a:gdLst>
                <a:gd name="T0" fmla="*/ 0 w 353"/>
                <a:gd name="T1" fmla="*/ 59 h 369"/>
                <a:gd name="T2" fmla="*/ 32 w 353"/>
                <a:gd name="T3" fmla="*/ 0 h 369"/>
                <a:gd name="T4" fmla="*/ 105 w 353"/>
                <a:gd name="T5" fmla="*/ 0 h 369"/>
                <a:gd name="T6" fmla="*/ 276 w 353"/>
                <a:gd name="T7" fmla="*/ 113 h 369"/>
                <a:gd name="T8" fmla="*/ 353 w 353"/>
                <a:gd name="T9" fmla="*/ 113 h 369"/>
                <a:gd name="T10" fmla="*/ 353 w 353"/>
                <a:gd name="T11" fmla="*/ 315 h 369"/>
                <a:gd name="T12" fmla="*/ 318 w 353"/>
                <a:gd name="T13" fmla="*/ 369 h 369"/>
                <a:gd name="T14" fmla="*/ 315 w 353"/>
                <a:gd name="T15" fmla="*/ 173 h 369"/>
                <a:gd name="T16" fmla="*/ 254 w 353"/>
                <a:gd name="T17" fmla="*/ 173 h 369"/>
                <a:gd name="T18" fmla="*/ 75 w 353"/>
                <a:gd name="T19" fmla="*/ 60 h 369"/>
                <a:gd name="T20" fmla="*/ 0 w 353"/>
                <a:gd name="T21" fmla="*/ 59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chemeClr val="accent1"/>
            </a:solidFill>
            <a:ln w="9525">
              <a:solidFill>
                <a:schemeClr val="tx1"/>
              </a:solidFill>
              <a:round/>
              <a:headEnd/>
              <a:tailEnd/>
            </a:ln>
          </p:spPr>
          <p:txBody>
            <a:bodyPr/>
            <a:lstStyle/>
            <a:p>
              <a:endParaRPr lang="zh-CN" altLang="en-US"/>
            </a:p>
          </p:txBody>
        </p:sp>
        <p:sp>
          <p:nvSpPr>
            <p:cNvPr id="2101" name="Line 111"/>
            <p:cNvSpPr>
              <a:spLocks noChangeShapeType="1"/>
            </p:cNvSpPr>
            <p:nvPr/>
          </p:nvSpPr>
          <p:spPr bwMode="auto">
            <a:xfrm flipH="1">
              <a:off x="2167" y="2674"/>
              <a:ext cx="34" cy="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2" name="Line 112"/>
            <p:cNvSpPr>
              <a:spLocks noChangeShapeType="1"/>
            </p:cNvSpPr>
            <p:nvPr/>
          </p:nvSpPr>
          <p:spPr bwMode="auto">
            <a:xfrm>
              <a:off x="1880" y="2830"/>
              <a:ext cx="26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03" name="Freeform 113"/>
            <p:cNvSpPr>
              <a:spLocks/>
            </p:cNvSpPr>
            <p:nvPr/>
          </p:nvSpPr>
          <p:spPr bwMode="auto">
            <a:xfrm>
              <a:off x="1874" y="2670"/>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04" name="Freeform 114"/>
            <p:cNvSpPr>
              <a:spLocks/>
            </p:cNvSpPr>
            <p:nvPr/>
          </p:nvSpPr>
          <p:spPr bwMode="auto">
            <a:xfrm flipV="1">
              <a:off x="1874" y="2884"/>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065" name="Text Box 115"/>
          <p:cNvSpPr txBox="1">
            <a:spLocks noChangeArrowheads="1"/>
          </p:cNvSpPr>
          <p:nvPr/>
        </p:nvSpPr>
        <p:spPr bwMode="auto">
          <a:xfrm>
            <a:off x="4321175" y="2619375"/>
            <a:ext cx="950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zh-CN" sz="1600"/>
              <a:t>DSLAM</a:t>
            </a:r>
          </a:p>
        </p:txBody>
      </p:sp>
      <p:grpSp>
        <p:nvGrpSpPr>
          <p:cNvPr id="2066" name="Group 118"/>
          <p:cNvGrpSpPr>
            <a:grpSpLocks/>
          </p:cNvGrpSpPr>
          <p:nvPr/>
        </p:nvGrpSpPr>
        <p:grpSpPr bwMode="auto">
          <a:xfrm>
            <a:off x="3382963" y="1362075"/>
            <a:ext cx="796925" cy="658813"/>
            <a:chOff x="1671" y="1861"/>
            <a:chExt cx="502" cy="415"/>
          </a:xfrm>
        </p:grpSpPr>
        <p:sp>
          <p:nvSpPr>
            <p:cNvPr id="2097" name="Rectangle 116"/>
            <p:cNvSpPr>
              <a:spLocks noChangeArrowheads="1"/>
            </p:cNvSpPr>
            <p:nvPr/>
          </p:nvSpPr>
          <p:spPr bwMode="auto">
            <a:xfrm>
              <a:off x="1742" y="1966"/>
              <a:ext cx="360" cy="31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098" name="AutoShape 117"/>
            <p:cNvSpPr>
              <a:spLocks noChangeArrowheads="1"/>
            </p:cNvSpPr>
            <p:nvPr/>
          </p:nvSpPr>
          <p:spPr bwMode="auto">
            <a:xfrm>
              <a:off x="1671" y="1861"/>
              <a:ext cx="502" cy="129"/>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grpSp>
      <p:sp>
        <p:nvSpPr>
          <p:cNvPr id="2067" name="Freeform 119"/>
          <p:cNvSpPr>
            <a:spLocks/>
          </p:cNvSpPr>
          <p:nvPr/>
        </p:nvSpPr>
        <p:spPr bwMode="auto">
          <a:xfrm>
            <a:off x="3986213" y="1951038"/>
            <a:ext cx="674687" cy="239712"/>
          </a:xfrm>
          <a:custGeom>
            <a:avLst/>
            <a:gdLst>
              <a:gd name="T0" fmla="*/ 0 w 425"/>
              <a:gd name="T1" fmla="*/ 0 h 151"/>
              <a:gd name="T2" fmla="*/ 0 w 425"/>
              <a:gd name="T3" fmla="*/ 2147483647 h 151"/>
              <a:gd name="T4" fmla="*/ 2147483647 w 425"/>
              <a:gd name="T5" fmla="*/ 2147483647 h 151"/>
              <a:gd name="T6" fmla="*/ 0 60000 65536"/>
              <a:gd name="T7" fmla="*/ 0 60000 65536"/>
              <a:gd name="T8" fmla="*/ 0 60000 65536"/>
              <a:gd name="T9" fmla="*/ 0 w 425"/>
              <a:gd name="T10" fmla="*/ 0 h 151"/>
              <a:gd name="T11" fmla="*/ 425 w 425"/>
              <a:gd name="T12" fmla="*/ 151 h 151"/>
            </a:gdLst>
            <a:ahLst/>
            <a:cxnLst>
              <a:cxn ang="T6">
                <a:pos x="T0" y="T1"/>
              </a:cxn>
              <a:cxn ang="T7">
                <a:pos x="T2" y="T3"/>
              </a:cxn>
              <a:cxn ang="T8">
                <a:pos x="T4" y="T5"/>
              </a:cxn>
            </a:cxnLst>
            <a:rect l="T9" t="T10" r="T11" b="T12"/>
            <a:pathLst>
              <a:path w="425" h="151">
                <a:moveTo>
                  <a:pt x="0" y="0"/>
                </a:moveTo>
                <a:lnTo>
                  <a:pt x="0" y="151"/>
                </a:lnTo>
                <a:lnTo>
                  <a:pt x="425" y="151"/>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68" name="Line 120"/>
          <p:cNvSpPr>
            <a:spLocks noChangeShapeType="1"/>
          </p:cNvSpPr>
          <p:nvPr/>
        </p:nvSpPr>
        <p:spPr bwMode="auto">
          <a:xfrm>
            <a:off x="5014913" y="2316163"/>
            <a:ext cx="3778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9" name="Freeform 123"/>
          <p:cNvSpPr>
            <a:spLocks/>
          </p:cNvSpPr>
          <p:nvPr/>
        </p:nvSpPr>
        <p:spPr bwMode="auto">
          <a:xfrm>
            <a:off x="5014913" y="2384425"/>
            <a:ext cx="463550" cy="1009650"/>
          </a:xfrm>
          <a:custGeom>
            <a:avLst/>
            <a:gdLst>
              <a:gd name="T0" fmla="*/ 0 w 292"/>
              <a:gd name="T1" fmla="*/ 0 h 636"/>
              <a:gd name="T2" fmla="*/ 2147483647 w 292"/>
              <a:gd name="T3" fmla="*/ 0 h 636"/>
              <a:gd name="T4" fmla="*/ 2147483647 w 292"/>
              <a:gd name="T5" fmla="*/ 2147483647 h 636"/>
              <a:gd name="T6" fmla="*/ 2147483647 w 292"/>
              <a:gd name="T7" fmla="*/ 2147483647 h 636"/>
              <a:gd name="T8" fmla="*/ 0 60000 65536"/>
              <a:gd name="T9" fmla="*/ 0 60000 65536"/>
              <a:gd name="T10" fmla="*/ 0 60000 65536"/>
              <a:gd name="T11" fmla="*/ 0 60000 65536"/>
              <a:gd name="T12" fmla="*/ 0 w 292"/>
              <a:gd name="T13" fmla="*/ 0 h 636"/>
              <a:gd name="T14" fmla="*/ 292 w 292"/>
              <a:gd name="T15" fmla="*/ 636 h 636"/>
            </a:gdLst>
            <a:ahLst/>
            <a:cxnLst>
              <a:cxn ang="T8">
                <a:pos x="T0" y="T1"/>
              </a:cxn>
              <a:cxn ang="T9">
                <a:pos x="T2" y="T3"/>
              </a:cxn>
              <a:cxn ang="T10">
                <a:pos x="T4" y="T5"/>
              </a:cxn>
              <a:cxn ang="T11">
                <a:pos x="T6" y="T7"/>
              </a:cxn>
            </a:cxnLst>
            <a:rect l="T12" t="T13" r="T14" b="T15"/>
            <a:pathLst>
              <a:path w="292" h="636">
                <a:moveTo>
                  <a:pt x="0" y="0"/>
                </a:moveTo>
                <a:lnTo>
                  <a:pt x="130" y="0"/>
                </a:lnTo>
                <a:lnTo>
                  <a:pt x="130" y="636"/>
                </a:lnTo>
                <a:lnTo>
                  <a:pt x="292" y="636"/>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8" name="Group 135"/>
          <p:cNvGrpSpPr>
            <a:grpSpLocks/>
          </p:cNvGrpSpPr>
          <p:nvPr/>
        </p:nvGrpSpPr>
        <p:grpSpPr bwMode="auto">
          <a:xfrm>
            <a:off x="777875" y="2441575"/>
            <a:ext cx="3117850" cy="1611313"/>
            <a:chOff x="490" y="1538"/>
            <a:chExt cx="1964" cy="1015"/>
          </a:xfrm>
        </p:grpSpPr>
        <p:sp>
          <p:nvSpPr>
            <p:cNvPr id="2095" name="Text Box 124"/>
            <p:cNvSpPr txBox="1">
              <a:spLocks noChangeArrowheads="1"/>
            </p:cNvSpPr>
            <p:nvPr/>
          </p:nvSpPr>
          <p:spPr bwMode="auto">
            <a:xfrm>
              <a:off x="490" y="2102"/>
              <a:ext cx="1809" cy="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lnSpc>
                  <a:spcPct val="85000"/>
                </a:lnSpc>
              </a:pPr>
              <a:r>
                <a:rPr lang="en-US" altLang="zh-CN" sz="1600" i="1"/>
                <a:t>voice, data transmitted</a:t>
              </a:r>
            </a:p>
            <a:p>
              <a:pPr algn="r">
                <a:lnSpc>
                  <a:spcPct val="85000"/>
                </a:lnSpc>
              </a:pPr>
              <a:r>
                <a:rPr lang="en-US" altLang="zh-CN" sz="1600" i="1"/>
                <a:t>at different frequencies over</a:t>
              </a:r>
            </a:p>
            <a:p>
              <a:pPr algn="r">
                <a:lnSpc>
                  <a:spcPct val="85000"/>
                </a:lnSpc>
              </a:pPr>
              <a:r>
                <a:rPr lang="en-US" altLang="zh-CN" sz="1600" i="1">
                  <a:solidFill>
                    <a:srgbClr val="CC0000"/>
                  </a:solidFill>
                </a:rPr>
                <a:t>dedicated </a:t>
              </a:r>
              <a:r>
                <a:rPr lang="en-US" altLang="zh-CN" sz="1600" i="1"/>
                <a:t>line to central office</a:t>
              </a:r>
            </a:p>
          </p:txBody>
        </p:sp>
        <p:sp>
          <p:nvSpPr>
            <p:cNvPr id="2096" name="Line 125"/>
            <p:cNvSpPr>
              <a:spLocks noChangeShapeType="1"/>
            </p:cNvSpPr>
            <p:nvPr/>
          </p:nvSpPr>
          <p:spPr bwMode="auto">
            <a:xfrm flipV="1">
              <a:off x="2093" y="1538"/>
              <a:ext cx="361" cy="58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24384" name="Rectangle 52"/>
          <p:cNvSpPr>
            <a:spLocks noChangeArrowheads="1"/>
          </p:cNvSpPr>
          <p:nvPr/>
        </p:nvSpPr>
        <p:spPr bwMode="auto">
          <a:xfrm>
            <a:off x="0" y="3995738"/>
            <a:ext cx="91186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Arial" pitchFamily="34" charset="0"/>
                <a:ea typeface="ＭＳ Ｐゴシック" pitchFamily="34" charset="-128"/>
              </a:defRPr>
            </a:lvl1pPr>
            <a:lvl2pPr marL="738188" indent="-280988">
              <a:defRPr sz="2400">
                <a:solidFill>
                  <a:schemeClr val="tx1"/>
                </a:solidFill>
                <a:latin typeface="Arial" pitchFamily="34" charset="0"/>
                <a:ea typeface="ＭＳ Ｐゴシック" pitchFamily="34" charset="-128"/>
              </a:defRPr>
            </a:lvl2pPr>
            <a:lvl3pPr marL="1147763" indent="-233363">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spcBef>
                <a:spcPct val="20000"/>
              </a:spcBef>
              <a:buClr>
                <a:schemeClr val="accent2"/>
              </a:buClr>
              <a:buSzPct val="85000"/>
            </a:pPr>
            <a:endParaRPr lang="en-US" altLang="zh-CN" dirty="0">
              <a:solidFill>
                <a:srgbClr val="FF0000"/>
              </a:solidFill>
              <a:latin typeface="Comic Sans MS" pitchFamily="66" charset="0"/>
            </a:endParaRPr>
          </a:p>
          <a:p>
            <a:pPr lvl="1">
              <a:lnSpc>
                <a:spcPct val="85000"/>
              </a:lnSpc>
              <a:spcBef>
                <a:spcPct val="20000"/>
              </a:spcBef>
              <a:buClr>
                <a:srgbClr val="000099"/>
              </a:buClr>
              <a:buSzPct val="100000"/>
              <a:buFont typeface="Wingdings" pitchFamily="2" charset="2"/>
              <a:buChar char="§"/>
            </a:pPr>
            <a:r>
              <a:rPr lang="en-US" altLang="zh-CN" dirty="0">
                <a:latin typeface="Gill Sans MT" pitchFamily="34" charset="0"/>
              </a:rPr>
              <a:t>use </a:t>
            </a:r>
            <a:r>
              <a:rPr lang="en-US" altLang="zh-CN" i="1" dirty="0">
                <a:solidFill>
                  <a:srgbClr val="CC0000"/>
                </a:solidFill>
                <a:latin typeface="Gill Sans MT" pitchFamily="34" charset="0"/>
              </a:rPr>
              <a:t>existing</a:t>
            </a:r>
            <a:r>
              <a:rPr lang="en-US" altLang="zh-CN" dirty="0">
                <a:latin typeface="Gill Sans MT" pitchFamily="34" charset="0"/>
              </a:rPr>
              <a:t> telephone line to central office DSLAM</a:t>
            </a:r>
          </a:p>
          <a:p>
            <a:pPr lvl="2">
              <a:lnSpc>
                <a:spcPct val="85000"/>
              </a:lnSpc>
              <a:spcBef>
                <a:spcPct val="20000"/>
              </a:spcBef>
              <a:buClr>
                <a:srgbClr val="000099"/>
              </a:buClr>
              <a:buFont typeface="Arial" pitchFamily="34" charset="0"/>
              <a:buChar char="•"/>
            </a:pPr>
            <a:r>
              <a:rPr lang="en-US" altLang="zh-CN" dirty="0">
                <a:latin typeface="Gill Sans MT" pitchFamily="34" charset="0"/>
              </a:rPr>
              <a:t>data over DSL phone line goes to Internet</a:t>
            </a:r>
          </a:p>
          <a:p>
            <a:pPr lvl="2">
              <a:lnSpc>
                <a:spcPct val="85000"/>
              </a:lnSpc>
              <a:spcBef>
                <a:spcPct val="20000"/>
              </a:spcBef>
              <a:buClr>
                <a:srgbClr val="000099"/>
              </a:buClr>
              <a:buFont typeface="Arial" pitchFamily="34" charset="0"/>
              <a:buChar char="•"/>
            </a:pPr>
            <a:r>
              <a:rPr lang="en-US" altLang="zh-CN" dirty="0">
                <a:latin typeface="Gill Sans MT" pitchFamily="34" charset="0"/>
              </a:rPr>
              <a:t>voice over DSL phone line goes to telephone net</a:t>
            </a:r>
          </a:p>
          <a:p>
            <a:pPr lvl="1">
              <a:lnSpc>
                <a:spcPct val="85000"/>
              </a:lnSpc>
              <a:spcBef>
                <a:spcPct val="20000"/>
              </a:spcBef>
              <a:buClr>
                <a:srgbClr val="000099"/>
              </a:buClr>
              <a:buSzPct val="100000"/>
              <a:buFont typeface="Wingdings" pitchFamily="2" charset="2"/>
              <a:buChar char="§"/>
            </a:pPr>
            <a:r>
              <a:rPr lang="en-US" altLang="zh-CN" dirty="0">
                <a:latin typeface="Gill Sans MT" pitchFamily="34" charset="0"/>
              </a:rPr>
              <a:t>&lt; 2.5 Mbps upstream transmission rate (typically &lt; 1 Mbps)</a:t>
            </a:r>
          </a:p>
          <a:p>
            <a:pPr lvl="1">
              <a:lnSpc>
                <a:spcPct val="85000"/>
              </a:lnSpc>
              <a:spcBef>
                <a:spcPct val="20000"/>
              </a:spcBef>
              <a:buClr>
                <a:srgbClr val="000099"/>
              </a:buClr>
              <a:buSzPct val="100000"/>
              <a:buFont typeface="Wingdings" pitchFamily="2" charset="2"/>
              <a:buChar char="§"/>
            </a:pPr>
            <a:r>
              <a:rPr lang="en-US" altLang="zh-CN" dirty="0">
                <a:latin typeface="Gill Sans MT" pitchFamily="34" charset="0"/>
              </a:rPr>
              <a:t>&lt; 24 Mbps downstream transmission rate (typically &lt; 10 Mbps)</a:t>
            </a:r>
          </a:p>
        </p:txBody>
      </p:sp>
      <p:sp>
        <p:nvSpPr>
          <p:cNvPr id="2072" name="Rectangle 90"/>
          <p:cNvSpPr>
            <a:spLocks noChangeArrowheads="1"/>
          </p:cNvSpPr>
          <p:nvPr/>
        </p:nvSpPr>
        <p:spPr bwMode="auto">
          <a:xfrm>
            <a:off x="1238250" y="1814513"/>
            <a:ext cx="1978025" cy="139541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073" name="Line 7"/>
          <p:cNvSpPr>
            <a:spLocks noChangeShapeType="1"/>
          </p:cNvSpPr>
          <p:nvPr/>
        </p:nvSpPr>
        <p:spPr bwMode="auto">
          <a:xfrm flipV="1">
            <a:off x="1724025" y="2365375"/>
            <a:ext cx="365125"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74" name="Text Box 39"/>
          <p:cNvSpPr txBox="1">
            <a:spLocks noChangeArrowheads="1"/>
          </p:cNvSpPr>
          <p:nvPr/>
        </p:nvSpPr>
        <p:spPr bwMode="auto">
          <a:xfrm>
            <a:off x="1985963" y="2471738"/>
            <a:ext cx="7747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ct val="80000"/>
              </a:lnSpc>
            </a:pPr>
            <a:r>
              <a:rPr lang="en-US" altLang="zh-CN" sz="1400"/>
              <a:t>DSL</a:t>
            </a:r>
          </a:p>
          <a:p>
            <a:pPr algn="ctr">
              <a:lnSpc>
                <a:spcPct val="80000"/>
              </a:lnSpc>
            </a:pPr>
            <a:r>
              <a:rPr lang="en-US" altLang="zh-CN" sz="1400"/>
              <a:t>modem</a:t>
            </a:r>
          </a:p>
        </p:txBody>
      </p:sp>
      <p:sp>
        <p:nvSpPr>
          <p:cNvPr id="2075" name="Text Box 41"/>
          <p:cNvSpPr txBox="1">
            <a:spLocks noChangeArrowheads="1"/>
          </p:cNvSpPr>
          <p:nvPr/>
        </p:nvSpPr>
        <p:spPr bwMode="auto">
          <a:xfrm>
            <a:off x="2663825" y="2495550"/>
            <a:ext cx="7064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ct val="80000"/>
              </a:lnSpc>
            </a:pPr>
            <a:r>
              <a:rPr lang="en-US" altLang="zh-CN" sz="1400"/>
              <a:t>splitter</a:t>
            </a:r>
          </a:p>
        </p:txBody>
      </p:sp>
      <p:grpSp>
        <p:nvGrpSpPr>
          <p:cNvPr id="2076" name="Group 94"/>
          <p:cNvGrpSpPr>
            <a:grpSpLocks/>
          </p:cNvGrpSpPr>
          <p:nvPr/>
        </p:nvGrpSpPr>
        <p:grpSpPr bwMode="auto">
          <a:xfrm>
            <a:off x="2079625" y="2252663"/>
            <a:ext cx="614363" cy="220662"/>
            <a:chOff x="322" y="890"/>
            <a:chExt cx="872" cy="339"/>
          </a:xfrm>
        </p:grpSpPr>
        <p:sp>
          <p:nvSpPr>
            <p:cNvPr id="2089" name="Rectangle 95"/>
            <p:cNvSpPr>
              <a:spLocks noChangeArrowheads="1"/>
            </p:cNvSpPr>
            <p:nvPr/>
          </p:nvSpPr>
          <p:spPr bwMode="auto">
            <a:xfrm>
              <a:off x="322" y="1005"/>
              <a:ext cx="872" cy="224"/>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090" name="Rectangle 96"/>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091" name="Rectangle 97"/>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092" name="Rectangle 98"/>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093" name="Rectangle 99"/>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094" name="AutoShape 100"/>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accent1"/>
            </a:solidFill>
            <a:ln w="9525">
              <a:solidFill>
                <a:schemeClr val="tx1"/>
              </a:solidFill>
              <a:miter lim="800000"/>
              <a:headEnd/>
              <a:tailEnd/>
            </a:ln>
          </p:spPr>
          <p:txBody>
            <a:bodyPr wrap="none" anchor="ctr"/>
            <a:lstStyle/>
            <a:p>
              <a:endParaRPr lang="zh-CN" altLang="en-US"/>
            </a:p>
          </p:txBody>
        </p:sp>
      </p:grpSp>
      <p:sp>
        <p:nvSpPr>
          <p:cNvPr id="2077" name="AutoShape 102"/>
          <p:cNvSpPr>
            <a:spLocks noChangeArrowheads="1"/>
          </p:cNvSpPr>
          <p:nvPr/>
        </p:nvSpPr>
        <p:spPr bwMode="auto">
          <a:xfrm>
            <a:off x="955675" y="1403350"/>
            <a:ext cx="2498725" cy="46831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078" name="Rectangle 103"/>
          <p:cNvSpPr>
            <a:spLocks noChangeArrowheads="1"/>
          </p:cNvSpPr>
          <p:nvPr/>
        </p:nvSpPr>
        <p:spPr bwMode="auto">
          <a:xfrm>
            <a:off x="2933700" y="2303463"/>
            <a:ext cx="166688" cy="144462"/>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079" name="Freeform 104"/>
          <p:cNvSpPr>
            <a:spLocks/>
          </p:cNvSpPr>
          <p:nvPr/>
        </p:nvSpPr>
        <p:spPr bwMode="auto">
          <a:xfrm>
            <a:off x="2409825" y="1858963"/>
            <a:ext cx="604838"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2050" name="Object 3"/>
          <p:cNvGraphicFramePr>
            <a:graphicFrameLocks noChangeAspect="1"/>
          </p:cNvGraphicFramePr>
          <p:nvPr/>
        </p:nvGraphicFramePr>
        <p:xfrm>
          <a:off x="2070100" y="1655763"/>
          <a:ext cx="490538" cy="369887"/>
        </p:xfrm>
        <a:graphic>
          <a:graphicData uri="http://schemas.openxmlformats.org/presentationml/2006/ole">
            <mc:AlternateContent xmlns:mc="http://schemas.openxmlformats.org/markup-compatibility/2006">
              <mc:Choice xmlns:v="urn:schemas-microsoft-com:vml" Requires="v">
                <p:oleObj spid="_x0000_s17409" name="Clip" r:id="rId4" imgW="681706" imgH="480401" progId="MS_ClipArt_Gallery.2">
                  <p:embed/>
                </p:oleObj>
              </mc:Choice>
              <mc:Fallback>
                <p:oleObj name="Clip" r:id="rId4" imgW="681706" imgH="480401" progId="MS_ClipArt_Gallery.2">
                  <p:embed/>
                  <p:pic>
                    <p:nvPicPr>
                      <p:cNvPr id="205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0100" y="1655763"/>
                        <a:ext cx="490538" cy="369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080" name="Line 130"/>
          <p:cNvSpPr>
            <a:spLocks noChangeShapeType="1"/>
          </p:cNvSpPr>
          <p:nvPr/>
        </p:nvSpPr>
        <p:spPr bwMode="auto">
          <a:xfrm flipH="1">
            <a:off x="2697163" y="2365375"/>
            <a:ext cx="2397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81" name="AutoShape 131"/>
          <p:cNvSpPr>
            <a:spLocks noChangeArrowheads="1"/>
          </p:cNvSpPr>
          <p:nvPr/>
        </p:nvSpPr>
        <p:spPr bwMode="auto">
          <a:xfrm>
            <a:off x="4445000" y="1703388"/>
            <a:ext cx="1206500" cy="261937"/>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grpSp>
        <p:nvGrpSpPr>
          <p:cNvPr id="20" name="Group 136"/>
          <p:cNvGrpSpPr>
            <a:grpSpLocks/>
          </p:cNvGrpSpPr>
          <p:nvPr/>
        </p:nvGrpSpPr>
        <p:grpSpPr bwMode="auto">
          <a:xfrm>
            <a:off x="3678238" y="2867025"/>
            <a:ext cx="1323975" cy="1174750"/>
            <a:chOff x="2317" y="1806"/>
            <a:chExt cx="834" cy="740"/>
          </a:xfrm>
        </p:grpSpPr>
        <p:sp>
          <p:nvSpPr>
            <p:cNvPr id="2087" name="Line 132"/>
            <p:cNvSpPr>
              <a:spLocks noChangeShapeType="1"/>
            </p:cNvSpPr>
            <p:nvPr/>
          </p:nvSpPr>
          <p:spPr bwMode="auto">
            <a:xfrm flipV="1">
              <a:off x="2671" y="1806"/>
              <a:ext cx="268" cy="43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88" name="Text Box 133"/>
            <p:cNvSpPr txBox="1">
              <a:spLocks noChangeArrowheads="1"/>
            </p:cNvSpPr>
            <p:nvPr/>
          </p:nvSpPr>
          <p:spPr bwMode="auto">
            <a:xfrm>
              <a:off x="2317" y="2226"/>
              <a:ext cx="834"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lnSpc>
                  <a:spcPct val="85000"/>
                </a:lnSpc>
              </a:pPr>
              <a:r>
                <a:rPr lang="en-US" altLang="zh-CN" sz="1600" i="1"/>
                <a:t>DSL access </a:t>
              </a:r>
            </a:p>
            <a:p>
              <a:pPr algn="r">
                <a:lnSpc>
                  <a:spcPct val="85000"/>
                </a:lnSpc>
              </a:pPr>
              <a:r>
                <a:rPr lang="en-US" altLang="zh-CN" sz="1600" i="1"/>
                <a:t>multiplexer</a:t>
              </a:r>
            </a:p>
          </p:txBody>
        </p:sp>
      </p:grpSp>
      <p:grpSp>
        <p:nvGrpSpPr>
          <p:cNvPr id="2083" name="Group 141"/>
          <p:cNvGrpSpPr>
            <a:grpSpLocks/>
          </p:cNvGrpSpPr>
          <p:nvPr/>
        </p:nvGrpSpPr>
        <p:grpSpPr bwMode="auto">
          <a:xfrm>
            <a:off x="1143000" y="2043113"/>
            <a:ext cx="642938" cy="644525"/>
            <a:chOff x="-44" y="1473"/>
            <a:chExt cx="981" cy="1105"/>
          </a:xfrm>
        </p:grpSpPr>
        <p:pic>
          <p:nvPicPr>
            <p:cNvPr id="2085" name="Picture 142"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6" name="Freeform 143"/>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2084" name="Slide Number Placeholder 3"/>
          <p:cNvSpPr>
            <a:spLocks noGrp="1"/>
          </p:cNvSpPr>
          <p:nvPr>
            <p:ph type="sldNum" sz="quarter" idx="4294967295"/>
          </p:nvPr>
        </p:nvSpPr>
        <p:spPr>
          <a:xfrm>
            <a:off x="8324850" y="6462713"/>
            <a:ext cx="676275" cy="27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64ACB723-5002-44E5-86AB-0C04C7E6F5E6}" type="slidenum">
              <a:rPr lang="en-US" altLang="zh-CN" sz="1200" smtClean="0">
                <a:latin typeface="Tahoma" pitchFamily="34" charset="0"/>
              </a:rPr>
              <a:pPr/>
              <a:t>68</a:t>
            </a:fld>
            <a:endParaRPr lang="en-US" altLang="zh-CN" sz="1200" dirty="0">
              <a:latin typeface="Tahoma" pitchFamily="34" charset="0"/>
            </a:endParaRPr>
          </a:p>
        </p:txBody>
      </p:sp>
    </p:spTree>
    <p:extLst>
      <p:ext uri="{BB962C8B-B14F-4D97-AF65-F5344CB8AC3E}">
        <p14:creationId xmlns:p14="http://schemas.microsoft.com/office/powerpoint/2010/main" val="15494332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24384"/>
                                        </p:tgtEl>
                                        <p:attrNameLst>
                                          <p:attrName>style.visibility</p:attrName>
                                        </p:attrNameLst>
                                      </p:cBhvr>
                                      <p:to>
                                        <p:strVal val="visible"/>
                                      </p:to>
                                    </p:set>
                                    <p:animEffect transition="in" filter="dissolve">
                                      <p:cBhvr>
                                        <p:cTn id="17" dur="500"/>
                                        <p:tgtEl>
                                          <p:spTgt spid="2243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38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238DEBA0-F31B-4B8C-9BBC-64CB0DD733B6}" type="slidenum">
              <a:rPr lang="zh-CN" altLang="en-US" sz="1400">
                <a:latin typeface="Tahoma" panose="020B0604030504040204" pitchFamily="34" charset="0"/>
              </a:rPr>
              <a:pPr/>
              <a:t>69</a:t>
            </a:fld>
            <a:endParaRPr lang="en-US" altLang="zh-CN" sz="1400">
              <a:latin typeface="Tahoma" panose="020B0604030504040204" pitchFamily="34" charset="0"/>
            </a:endParaRPr>
          </a:p>
        </p:txBody>
      </p:sp>
      <p:sp>
        <p:nvSpPr>
          <p:cNvPr id="95235" name="Rectangle 2"/>
          <p:cNvSpPr>
            <a:spLocks noGrp="1" noChangeArrowheads="1"/>
          </p:cNvSpPr>
          <p:nvPr>
            <p:ph type="title"/>
          </p:nvPr>
        </p:nvSpPr>
        <p:spPr>
          <a:xfrm>
            <a:off x="304800" y="228600"/>
            <a:ext cx="8382000" cy="1143000"/>
          </a:xfrm>
        </p:spPr>
        <p:txBody>
          <a:bodyPr/>
          <a:lstStyle/>
          <a:p>
            <a:pPr eaLnBrk="1" hangingPunct="1"/>
            <a:r>
              <a:rPr lang="en-US" altLang="zh-CN" sz="3600" b="1">
                <a:solidFill>
                  <a:schemeClr val="folHlink"/>
                </a:solidFill>
                <a:latin typeface="Comic Sans MS" panose="030F0702030302020204" pitchFamily="66" charset="0"/>
              </a:rPr>
              <a:t>Residential access: cable modems</a:t>
            </a:r>
            <a:endParaRPr lang="en-US" altLang="zh-CN" b="1">
              <a:solidFill>
                <a:schemeClr val="folHlink"/>
              </a:solidFill>
              <a:latin typeface="Comic Sans MS" panose="030F0702030302020204" pitchFamily="66" charset="0"/>
            </a:endParaRPr>
          </a:p>
        </p:txBody>
      </p:sp>
      <p:sp>
        <p:nvSpPr>
          <p:cNvPr id="95236" name="Rectangle 3"/>
          <p:cNvSpPr>
            <a:spLocks noGrp="1" noChangeArrowheads="1"/>
          </p:cNvSpPr>
          <p:nvPr>
            <p:ph type="body" sz="half" idx="1"/>
          </p:nvPr>
        </p:nvSpPr>
        <p:spPr>
          <a:xfrm>
            <a:off x="795338" y="1965325"/>
            <a:ext cx="8072437" cy="3521075"/>
          </a:xfrm>
        </p:spPr>
        <p:txBody>
          <a:bodyPr/>
          <a:lstStyle/>
          <a:p>
            <a:pPr eaLnBrk="1" hangingPunct="1"/>
            <a:r>
              <a:rPr lang="en-US" altLang="zh-CN">
                <a:solidFill>
                  <a:srgbClr val="FF0000"/>
                </a:solidFill>
                <a:latin typeface="Comic Sans MS" panose="030F0702030302020204" pitchFamily="66" charset="0"/>
              </a:rPr>
              <a:t>HFC: hybrid fiber coax</a:t>
            </a:r>
            <a:r>
              <a:rPr lang="zh-CN" altLang="en-US">
                <a:solidFill>
                  <a:srgbClr val="FF0000"/>
                </a:solidFill>
                <a:latin typeface="Comic Sans MS" panose="030F0702030302020204" pitchFamily="66" charset="0"/>
              </a:rPr>
              <a:t>（混和光纤同轴电缆）</a:t>
            </a:r>
            <a:endParaRPr lang="zh-CN" altLang="en-US">
              <a:latin typeface="Comic Sans MS" panose="030F0702030302020204" pitchFamily="66" charset="0"/>
            </a:endParaRPr>
          </a:p>
          <a:p>
            <a:pPr lvl="1" eaLnBrk="1" hangingPunct="1"/>
            <a:r>
              <a:rPr lang="en-US" altLang="zh-CN" sz="2800">
                <a:solidFill>
                  <a:schemeClr val="folHlink"/>
                </a:solidFill>
                <a:latin typeface="Comic Sans MS" panose="030F0702030302020204" pitchFamily="66" charset="0"/>
              </a:rPr>
              <a:t>asymmetric: up to 30Mbps downstream, 2 Mbps upstream</a:t>
            </a:r>
          </a:p>
          <a:p>
            <a:pPr eaLnBrk="1" hangingPunct="1"/>
            <a:r>
              <a:rPr lang="en-US" altLang="zh-CN">
                <a:solidFill>
                  <a:srgbClr val="FF0000"/>
                </a:solidFill>
                <a:latin typeface="Comic Sans MS" panose="030F0702030302020204" pitchFamily="66" charset="0"/>
              </a:rPr>
              <a:t>network</a:t>
            </a:r>
            <a:r>
              <a:rPr lang="en-US" altLang="zh-CN">
                <a:latin typeface="Comic Sans MS" panose="030F0702030302020204" pitchFamily="66" charset="0"/>
              </a:rPr>
              <a:t> </a:t>
            </a:r>
            <a:r>
              <a:rPr lang="en-US" altLang="zh-CN">
                <a:solidFill>
                  <a:schemeClr val="folHlink"/>
                </a:solidFill>
                <a:latin typeface="Comic Sans MS" panose="030F0702030302020204" pitchFamily="66" charset="0"/>
              </a:rPr>
              <a:t>of cable and fiber attaches homes to ISP router</a:t>
            </a:r>
          </a:p>
          <a:p>
            <a:pPr lvl="1" eaLnBrk="1" hangingPunct="1"/>
            <a:r>
              <a:rPr lang="en-US" altLang="zh-CN" sz="2800">
                <a:solidFill>
                  <a:schemeClr val="folHlink"/>
                </a:solidFill>
                <a:latin typeface="Comic Sans MS" panose="030F0702030302020204" pitchFamily="66" charset="0"/>
              </a:rPr>
              <a:t>homes share access to router </a:t>
            </a:r>
            <a:endParaRPr lang="en-US" altLang="zh-CN">
              <a:solidFill>
                <a:schemeClr val="folHlink"/>
              </a:solidFill>
              <a:latin typeface="Comic Sans MS" panose="030F0702030302020204" pitchFamily="66" charset="0"/>
            </a:endParaRPr>
          </a:p>
          <a:p>
            <a:pPr eaLnBrk="1" hangingPunct="1"/>
            <a:r>
              <a:rPr lang="en-US" altLang="zh-CN">
                <a:solidFill>
                  <a:schemeClr val="folHlink"/>
                </a:solidFill>
                <a:latin typeface="Comic Sans MS" panose="030F0702030302020204" pitchFamily="66" charset="0"/>
              </a:rPr>
              <a:t>deployment: available via cable TV companies</a:t>
            </a:r>
          </a:p>
        </p:txBody>
      </p:sp>
    </p:spTree>
    <p:extLst>
      <p:ext uri="{BB962C8B-B14F-4D97-AF65-F5344CB8AC3E}">
        <p14:creationId xmlns:p14="http://schemas.microsoft.com/office/powerpoint/2010/main" val="1030464692"/>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5629FA67-3E5A-43BD-A306-28DE92DE36AD}" type="slidenum">
              <a:rPr lang="zh-CN" altLang="en-US" sz="1400">
                <a:latin typeface="Tahoma" panose="020B0604030504040204" pitchFamily="34" charset="0"/>
              </a:rPr>
              <a:pPr/>
              <a:t>7</a:t>
            </a:fld>
            <a:endParaRPr lang="en-US" altLang="zh-CN" sz="1400">
              <a:latin typeface="Tahoma" panose="020B0604030504040204" pitchFamily="34" charset="0"/>
            </a:endParaRPr>
          </a:p>
        </p:txBody>
      </p:sp>
      <p:sp>
        <p:nvSpPr>
          <p:cNvPr id="51203" name="Rectangle 2"/>
          <p:cNvSpPr>
            <a:spLocks noGrp="1" noChangeArrowheads="1"/>
          </p:cNvSpPr>
          <p:nvPr>
            <p:ph type="title"/>
          </p:nvPr>
        </p:nvSpPr>
        <p:spPr/>
        <p:txBody>
          <a:bodyPr/>
          <a:lstStyle/>
          <a:p>
            <a:pPr eaLnBrk="1" hangingPunct="1">
              <a:buClr>
                <a:srgbClr val="FF0000"/>
              </a:buClr>
              <a:buFont typeface="Wingdings" panose="05000000000000000000" pitchFamily="2" charset="2"/>
              <a:buChar char="l"/>
            </a:pPr>
            <a:r>
              <a:rPr lang="en-US" altLang="zh-CN" b="1">
                <a:solidFill>
                  <a:schemeClr val="hlink"/>
                </a:solidFill>
                <a:latin typeface="Comic Sans MS" panose="030F0702030302020204" pitchFamily="66" charset="0"/>
              </a:rPr>
              <a:t>Chapter 1: Roadmap</a:t>
            </a:r>
          </a:p>
        </p:txBody>
      </p:sp>
      <p:sp>
        <p:nvSpPr>
          <p:cNvPr id="62467" name="Rectangle 3"/>
          <p:cNvSpPr>
            <a:spLocks noGrp="1" noChangeArrowheads="1"/>
          </p:cNvSpPr>
          <p:nvPr>
            <p:ph type="body" idx="1"/>
          </p:nvPr>
        </p:nvSpPr>
        <p:spPr>
          <a:xfrm>
            <a:off x="361950" y="1824038"/>
            <a:ext cx="8420100" cy="4648200"/>
          </a:xfrm>
          <a:noFill/>
        </p:spPr>
        <p:txBody>
          <a:bodyPr/>
          <a:lstStyle/>
          <a:p>
            <a:pPr lvl="1" eaLnBrk="1" hangingPunct="1">
              <a:spcBef>
                <a:spcPct val="0"/>
              </a:spcBef>
              <a:buClr>
                <a:srgbClr val="FF0000"/>
              </a:buClr>
              <a:buSzTx/>
              <a:buFont typeface="Wingdings" panose="05000000000000000000" pitchFamily="2" charset="2"/>
              <a:buChar char="l"/>
            </a:pPr>
            <a:r>
              <a:rPr lang="en-US" altLang="zh-CN" dirty="0">
                <a:solidFill>
                  <a:srgbClr val="0000FF"/>
                </a:solidFill>
                <a:latin typeface="Comic Sans MS" panose="030F0702030302020204" pitchFamily="66" charset="0"/>
              </a:rPr>
              <a:t>1.1 What is the Internet?</a:t>
            </a:r>
          </a:p>
          <a:p>
            <a:pPr lvl="1" eaLnBrk="1" hangingPunct="1">
              <a:spcBef>
                <a:spcPct val="0"/>
              </a:spcBef>
              <a:buClr>
                <a:srgbClr val="FF0000"/>
              </a:buClr>
              <a:buSzTx/>
              <a:buFont typeface="Wingdings" panose="05000000000000000000" pitchFamily="2" charset="2"/>
              <a:buChar char="l"/>
            </a:pPr>
            <a:r>
              <a:rPr lang="en-US" altLang="zh-CN" dirty="0">
                <a:solidFill>
                  <a:srgbClr val="0000FF"/>
                </a:solidFill>
                <a:latin typeface="Comic Sans MS" panose="030F0702030302020204" pitchFamily="66" charset="0"/>
              </a:rPr>
              <a:t>1.2 Internet History </a:t>
            </a:r>
          </a:p>
          <a:p>
            <a:pPr lvl="1" eaLnBrk="1" hangingPunct="1">
              <a:spcBef>
                <a:spcPct val="0"/>
              </a:spcBef>
              <a:buClr>
                <a:srgbClr val="FF0000"/>
              </a:buClr>
              <a:buSzTx/>
              <a:buFont typeface="Wingdings" panose="05000000000000000000" pitchFamily="2" charset="2"/>
              <a:buChar char="l"/>
            </a:pPr>
            <a:r>
              <a:rPr lang="en-US" altLang="zh-CN" dirty="0">
                <a:solidFill>
                  <a:srgbClr val="0000FF"/>
                </a:solidFill>
                <a:latin typeface="Comic Sans MS" panose="030F0702030302020204" pitchFamily="66" charset="0"/>
              </a:rPr>
              <a:t>1.3 Network edge</a:t>
            </a:r>
          </a:p>
          <a:p>
            <a:pPr lvl="2" eaLnBrk="1" hangingPunct="1">
              <a:spcBef>
                <a:spcPct val="0"/>
              </a:spcBef>
              <a:buClr>
                <a:srgbClr val="FF0000"/>
              </a:buClr>
              <a:buSzTx/>
              <a:buFont typeface="Wingdings" panose="05000000000000000000" pitchFamily="2" charset="2"/>
              <a:buChar char="l"/>
            </a:pPr>
            <a:r>
              <a:rPr lang="en-US" altLang="zh-CN" dirty="0">
                <a:solidFill>
                  <a:srgbClr val="0000FF"/>
                </a:solidFill>
                <a:latin typeface="Comic Sans MS" panose="030F0702030302020204" pitchFamily="66" charset="0"/>
              </a:rPr>
              <a:t>End systems, access network, links</a:t>
            </a:r>
          </a:p>
          <a:p>
            <a:pPr lvl="1" eaLnBrk="1" hangingPunct="1">
              <a:spcBef>
                <a:spcPct val="0"/>
              </a:spcBef>
              <a:buClr>
                <a:srgbClr val="FF0000"/>
              </a:buClr>
              <a:buSzTx/>
              <a:buFont typeface="Wingdings" panose="05000000000000000000" pitchFamily="2" charset="2"/>
              <a:buChar char="l"/>
            </a:pPr>
            <a:r>
              <a:rPr lang="en-US" altLang="zh-CN" dirty="0">
                <a:solidFill>
                  <a:srgbClr val="0000FF"/>
                </a:solidFill>
                <a:latin typeface="Comic Sans MS" panose="030F0702030302020204" pitchFamily="66" charset="0"/>
              </a:rPr>
              <a:t>1.4 Network core</a:t>
            </a:r>
          </a:p>
          <a:p>
            <a:pPr lvl="2" eaLnBrk="1" hangingPunct="1">
              <a:spcBef>
                <a:spcPct val="0"/>
              </a:spcBef>
              <a:buClr>
                <a:srgbClr val="FF0000"/>
              </a:buClr>
              <a:buSzTx/>
              <a:buFont typeface="Wingdings" panose="05000000000000000000" pitchFamily="2" charset="2"/>
              <a:buChar char="l"/>
            </a:pPr>
            <a:r>
              <a:rPr lang="en-US" altLang="zh-CN" dirty="0">
                <a:solidFill>
                  <a:srgbClr val="0000FF"/>
                </a:solidFill>
                <a:latin typeface="Comic Sans MS" panose="030F0702030302020204" pitchFamily="66" charset="0"/>
              </a:rPr>
              <a:t>Packet switching, circuit switching, network structure</a:t>
            </a:r>
          </a:p>
          <a:p>
            <a:pPr lvl="1" eaLnBrk="1" hangingPunct="1">
              <a:spcBef>
                <a:spcPct val="0"/>
              </a:spcBef>
              <a:buClr>
                <a:srgbClr val="FF0000"/>
              </a:buClr>
              <a:buSzTx/>
              <a:buFont typeface="Wingdings" panose="05000000000000000000" pitchFamily="2" charset="2"/>
              <a:buChar char="l"/>
            </a:pPr>
            <a:r>
              <a:rPr lang="en-US" altLang="zh-CN" dirty="0">
                <a:solidFill>
                  <a:srgbClr val="0000FF"/>
                </a:solidFill>
                <a:latin typeface="Comic Sans MS" panose="030F0702030302020204" pitchFamily="66" charset="0"/>
              </a:rPr>
              <a:t>1.5 Network access and physical media</a:t>
            </a:r>
          </a:p>
          <a:p>
            <a:pPr lvl="1" eaLnBrk="1" hangingPunct="1">
              <a:spcBef>
                <a:spcPct val="0"/>
              </a:spcBef>
              <a:buClr>
                <a:srgbClr val="FF0000"/>
              </a:buClr>
              <a:buSzTx/>
              <a:buFont typeface="Wingdings" panose="05000000000000000000" pitchFamily="2" charset="2"/>
              <a:buChar char="l"/>
            </a:pPr>
            <a:r>
              <a:rPr lang="en-US" altLang="zh-CN" dirty="0">
                <a:solidFill>
                  <a:srgbClr val="0000FF"/>
                </a:solidFill>
                <a:latin typeface="Comic Sans MS" panose="030F0702030302020204" pitchFamily="66" charset="0"/>
              </a:rPr>
              <a:t>1.6 Internet structure and ISPs</a:t>
            </a:r>
          </a:p>
          <a:p>
            <a:pPr lvl="1" eaLnBrk="1" hangingPunct="1">
              <a:spcBef>
                <a:spcPct val="0"/>
              </a:spcBef>
              <a:buClr>
                <a:srgbClr val="FF0000"/>
              </a:buClr>
              <a:buSzTx/>
              <a:buFont typeface="Wingdings" panose="05000000000000000000" pitchFamily="2" charset="2"/>
              <a:buChar char="l"/>
            </a:pPr>
            <a:r>
              <a:rPr lang="en-US" altLang="zh-CN" dirty="0">
                <a:solidFill>
                  <a:srgbClr val="0000FF"/>
                </a:solidFill>
                <a:latin typeface="Comic Sans MS" panose="030F0702030302020204" pitchFamily="66" charset="0"/>
              </a:rPr>
              <a:t>1.7 Delay &amp; loss in packet-switched networks</a:t>
            </a:r>
          </a:p>
          <a:p>
            <a:pPr lvl="1" eaLnBrk="1" hangingPunct="1">
              <a:spcBef>
                <a:spcPct val="0"/>
              </a:spcBef>
              <a:buClr>
                <a:srgbClr val="FF0000"/>
              </a:buClr>
              <a:buSzTx/>
              <a:buFont typeface="Wingdings" panose="05000000000000000000" pitchFamily="2" charset="2"/>
              <a:buChar char="l"/>
            </a:pPr>
            <a:r>
              <a:rPr lang="en-US" altLang="zh-CN" dirty="0">
                <a:solidFill>
                  <a:srgbClr val="0000FF"/>
                </a:solidFill>
                <a:latin typeface="Comic Sans MS" panose="030F0702030302020204" pitchFamily="66" charset="0"/>
              </a:rPr>
              <a:t>1.8 Protocol layers, service models</a:t>
            </a:r>
          </a:p>
          <a:p>
            <a:pPr eaLnBrk="1" hangingPunct="1">
              <a:spcBef>
                <a:spcPct val="0"/>
              </a:spcBef>
              <a:buClr>
                <a:srgbClr val="FF0000"/>
              </a:buClr>
              <a:buSzTx/>
              <a:buFont typeface="Wingdings" panose="05000000000000000000" pitchFamily="2" charset="2"/>
              <a:buChar char="l"/>
            </a:pPr>
            <a:endParaRPr lang="zh-CN" altLang="en-US" sz="2800" dirty="0">
              <a:solidFill>
                <a:srgbClr val="0000FF"/>
              </a:solidFill>
              <a:latin typeface="Comic Sans MS" panose="030F0702030302020204" pitchFamily="66" charset="0"/>
            </a:endParaRPr>
          </a:p>
        </p:txBody>
      </p:sp>
    </p:spTree>
  </p:cSld>
  <p:clrMapOvr>
    <a:masterClrMapping/>
  </p:clrMapOvr>
  <p:transition advTm="500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nodeType="withEffect">
                                  <p:stCondLst>
                                    <p:cond delay="0"/>
                                  </p:stCondLst>
                                  <p:iterate type="lt">
                                    <p:tmPct val="50000"/>
                                  </p:iterate>
                                  <p:childTnLst>
                                    <p:set>
                                      <p:cBhvr>
                                        <p:cTn id="6" dur="1" fill="hold">
                                          <p:stCondLst>
                                            <p:cond delay="0"/>
                                          </p:stCondLst>
                                        </p:cTn>
                                        <p:tgtEl>
                                          <p:spTgt spid="62467">
                                            <p:txEl>
                                              <p:pRg st="0" end="0"/>
                                            </p:txEl>
                                          </p:spTgt>
                                        </p:tgtEl>
                                        <p:attrNameLst>
                                          <p:attrName>style.visibility</p:attrName>
                                        </p:attrNameLst>
                                      </p:cBhvr>
                                      <p:to>
                                        <p:strVal val="visible"/>
                                      </p:to>
                                    </p:set>
                                    <p:anim calcmode="discrete" valueType="clr">
                                      <p:cBhvr override="childStyle">
                                        <p:cTn id="7" dur="80"/>
                                        <p:tgtEl>
                                          <p:spTgt spid="62467">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2467">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62467">
                                            <p:txEl>
                                              <p:pRg st="0" end="0"/>
                                            </p:txEl>
                                          </p:spTgt>
                                        </p:tgtEl>
                                        <p:attrNameLst>
                                          <p:attrName>fill.type</p:attrName>
                                        </p:attrNameLst>
                                      </p:cBhvr>
                                      <p:to>
                                        <p:strVal val="solid"/>
                                      </p:to>
                                    </p:set>
                                  </p:childTnLst>
                                </p:cTn>
                              </p:par>
                              <p:par>
                                <p:cTn id="10" presetID="27" presetClass="entr" presetSubtype="0" fill="hold" nodeType="withEffect">
                                  <p:stCondLst>
                                    <p:cond delay="0"/>
                                  </p:stCondLst>
                                  <p:iterate type="lt">
                                    <p:tmPct val="50000"/>
                                  </p:iterate>
                                  <p:childTnLst>
                                    <p:set>
                                      <p:cBhvr>
                                        <p:cTn id="11" dur="1" fill="hold">
                                          <p:stCondLst>
                                            <p:cond delay="0"/>
                                          </p:stCondLst>
                                        </p:cTn>
                                        <p:tgtEl>
                                          <p:spTgt spid="62467">
                                            <p:txEl>
                                              <p:pRg st="1" end="1"/>
                                            </p:txEl>
                                          </p:spTgt>
                                        </p:tgtEl>
                                        <p:attrNameLst>
                                          <p:attrName>style.visibility</p:attrName>
                                        </p:attrNameLst>
                                      </p:cBhvr>
                                      <p:to>
                                        <p:strVal val="visible"/>
                                      </p:to>
                                    </p:set>
                                    <p:anim calcmode="discrete" valueType="clr">
                                      <p:cBhvr override="childStyle">
                                        <p:cTn id="12" dur="80"/>
                                        <p:tgtEl>
                                          <p:spTgt spid="62467">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62467">
                                            <p:txEl>
                                              <p:pRg st="1" end="1"/>
                                            </p:txEl>
                                          </p:spTgt>
                                        </p:tgtEl>
                                        <p:attrNameLst>
                                          <p:attrName>fillcolor</p:attrName>
                                        </p:attrNameLst>
                                      </p:cBhvr>
                                      <p:tavLst>
                                        <p:tav tm="0">
                                          <p:val>
                                            <p:clrVal>
                                              <a:schemeClr val="accent2"/>
                                            </p:clrVal>
                                          </p:val>
                                        </p:tav>
                                        <p:tav tm="50000">
                                          <p:val>
                                            <p:clrVal>
                                              <a:schemeClr val="hlink"/>
                                            </p:clrVal>
                                          </p:val>
                                        </p:tav>
                                      </p:tavLst>
                                    </p:anim>
                                    <p:set>
                                      <p:cBhvr>
                                        <p:cTn id="14" dur="80"/>
                                        <p:tgtEl>
                                          <p:spTgt spid="62467">
                                            <p:txEl>
                                              <p:pRg st="1" end="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72E98211-C914-4B6C-8C40-EDDD1FDE4ABC}" type="slidenum">
              <a:rPr lang="zh-CN" altLang="en-US" sz="1400">
                <a:latin typeface="Tahoma" panose="020B0604030504040204" pitchFamily="34" charset="0"/>
              </a:rPr>
              <a:pPr/>
              <a:t>70</a:t>
            </a:fld>
            <a:endParaRPr lang="en-US" altLang="zh-CN" sz="1400">
              <a:latin typeface="Tahoma" panose="020B0604030504040204" pitchFamily="34" charset="0"/>
            </a:endParaRPr>
          </a:p>
        </p:txBody>
      </p:sp>
      <p:sp>
        <p:nvSpPr>
          <p:cNvPr id="96259" name="Rectangle 2"/>
          <p:cNvSpPr>
            <a:spLocks noGrp="1" noChangeArrowheads="1"/>
          </p:cNvSpPr>
          <p:nvPr>
            <p:ph type="title"/>
          </p:nvPr>
        </p:nvSpPr>
        <p:spPr>
          <a:xfrm>
            <a:off x="304800" y="228600"/>
            <a:ext cx="8382000" cy="1143000"/>
          </a:xfrm>
        </p:spPr>
        <p:txBody>
          <a:bodyPr/>
          <a:lstStyle/>
          <a:p>
            <a:pPr eaLnBrk="1" hangingPunct="1"/>
            <a:r>
              <a:rPr lang="en-US" altLang="zh-CN" sz="3600">
                <a:latin typeface="Comic Sans MS" panose="030F0702030302020204" pitchFamily="66" charset="0"/>
              </a:rPr>
              <a:t>Residential access: cable modems</a:t>
            </a:r>
            <a:endParaRPr lang="en-US" altLang="zh-CN">
              <a:latin typeface="Comic Sans MS" panose="030F0702030302020204" pitchFamily="66" charset="0"/>
            </a:endParaRPr>
          </a:p>
        </p:txBody>
      </p:sp>
      <p:pic>
        <p:nvPicPr>
          <p:cNvPr id="96260" name="Picture 5" descr="transpo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4138" y="1508125"/>
            <a:ext cx="6465887" cy="474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2529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a:xfrm>
            <a:off x="0" y="704850"/>
            <a:ext cx="8943975" cy="971550"/>
          </a:xfrm>
        </p:spPr>
        <p:txBody>
          <a:bodyPr/>
          <a:lstStyle/>
          <a:p>
            <a:r>
              <a:rPr lang="en-US" altLang="zh-CN">
                <a:latin typeface="Comic Sans MS" pitchFamily="66" charset="0"/>
              </a:rPr>
              <a:t>Residential access: cable modems</a:t>
            </a:r>
            <a:endParaRPr lang="zh-CN" altLang="en-US"/>
          </a:p>
        </p:txBody>
      </p:sp>
      <p:pic>
        <p:nvPicPr>
          <p:cNvPr id="72707" name="内容占位符 4"/>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693738" y="1676400"/>
            <a:ext cx="7554912" cy="3465513"/>
          </a:xfrm>
        </p:spPr>
      </p:pic>
      <p:sp>
        <p:nvSpPr>
          <p:cNvPr id="72708"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86A2C926-8740-491B-97D8-5881B60E7D90}" type="slidenum">
              <a:rPr lang="zh-CN" altLang="en-US" sz="1400" smtClean="0"/>
              <a:pPr>
                <a:spcBef>
                  <a:spcPct val="0"/>
                </a:spcBef>
                <a:buClrTx/>
                <a:buSzTx/>
                <a:buFontTx/>
                <a:buNone/>
              </a:pPr>
              <a:t>71</a:t>
            </a:fld>
            <a:endParaRPr lang="en-US" altLang="zh-CN" sz="1400"/>
          </a:p>
        </p:txBody>
      </p:sp>
      <p:sp>
        <p:nvSpPr>
          <p:cNvPr id="72709" name="文本框 5"/>
          <p:cNvSpPr txBox="1">
            <a:spLocks noChangeArrowheads="1"/>
          </p:cNvSpPr>
          <p:nvPr/>
        </p:nvSpPr>
        <p:spPr bwMode="auto">
          <a:xfrm>
            <a:off x="209550" y="5032375"/>
            <a:ext cx="8339138"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lvl="1" algn="just" eaLnBrk="1" hangingPunct="1">
              <a:spcBef>
                <a:spcPct val="0"/>
              </a:spcBef>
            </a:pPr>
            <a:r>
              <a:rPr lang="en-US" altLang="zh-CN" sz="2400" dirty="0">
                <a:solidFill>
                  <a:srgbClr val="0000FF"/>
                </a:solidFill>
              </a:rPr>
              <a:t>fiber optics connect the cable head end to neighborhood-level junctions.</a:t>
            </a:r>
          </a:p>
          <a:p>
            <a:pPr lvl="1" algn="just" eaLnBrk="1" hangingPunct="1">
              <a:spcBef>
                <a:spcPct val="0"/>
              </a:spcBef>
            </a:pPr>
            <a:r>
              <a:rPr lang="en-US" altLang="zh-CN" sz="2400" dirty="0">
                <a:solidFill>
                  <a:srgbClr val="0000FF"/>
                </a:solidFill>
              </a:rPr>
              <a:t>Traditional coaxial cable is then used to reach individual houses and apartments.</a:t>
            </a:r>
            <a:endParaRPr lang="zh-CN" altLang="en-US" sz="2400" dirty="0">
              <a:solidFill>
                <a:srgbClr val="0000FF"/>
              </a:solidFill>
            </a:endParaRPr>
          </a:p>
        </p:txBody>
      </p:sp>
    </p:spTree>
    <p:extLst>
      <p:ext uri="{BB962C8B-B14F-4D97-AF65-F5344CB8AC3E}">
        <p14:creationId xmlns:p14="http://schemas.microsoft.com/office/powerpoint/2010/main" val="33936970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 name="灯片编号占位符 3"/>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3870BFE3-44F2-44DA-9897-399BDB9C4CE9}" type="slidenum">
              <a:rPr lang="zh-CN" altLang="en-US" sz="1400">
                <a:latin typeface="Tahoma" panose="020B0604030504040204" pitchFamily="34" charset="0"/>
              </a:rPr>
              <a:pPr/>
              <a:t>72</a:t>
            </a:fld>
            <a:endParaRPr lang="en-US" altLang="zh-CN" sz="1400">
              <a:latin typeface="Tahoma" panose="020B0604030504040204" pitchFamily="34" charset="0"/>
            </a:endParaRPr>
          </a:p>
        </p:txBody>
      </p:sp>
      <p:sp>
        <p:nvSpPr>
          <p:cNvPr id="97283" name="Rectangle 2"/>
          <p:cNvSpPr>
            <a:spLocks noGrp="1" noChangeArrowheads="1"/>
          </p:cNvSpPr>
          <p:nvPr>
            <p:ph type="title"/>
          </p:nvPr>
        </p:nvSpPr>
        <p:spPr>
          <a:xfrm>
            <a:off x="419100" y="211138"/>
            <a:ext cx="8229600" cy="1143000"/>
          </a:xfrm>
        </p:spPr>
        <p:txBody>
          <a:bodyPr/>
          <a:lstStyle/>
          <a:p>
            <a:pPr eaLnBrk="1" hangingPunct="1"/>
            <a:r>
              <a:rPr lang="en-US" altLang="zh-CN" sz="3200" b="1">
                <a:solidFill>
                  <a:schemeClr val="folHlink"/>
                </a:solidFill>
                <a:latin typeface="Comic Sans MS" panose="030F0702030302020204" pitchFamily="66" charset="0"/>
              </a:rPr>
              <a:t>Cable Network Architecture: Overview</a:t>
            </a:r>
          </a:p>
        </p:txBody>
      </p:sp>
      <p:pic>
        <p:nvPicPr>
          <p:cNvPr id="97284" name="Picture 3" descr="house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6550" y="3873500"/>
            <a:ext cx="10191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5" name="Picture 4" descr="house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6613" y="4308475"/>
            <a:ext cx="10191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6" name="Picture 5" descr="house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7338" y="4064000"/>
            <a:ext cx="1000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7287" name="Group 6"/>
          <p:cNvGrpSpPr>
            <a:grpSpLocks/>
          </p:cNvGrpSpPr>
          <p:nvPr/>
        </p:nvGrpSpPr>
        <p:grpSpPr bwMode="auto">
          <a:xfrm>
            <a:off x="3916363" y="4227513"/>
            <a:ext cx="255587" cy="633412"/>
            <a:chOff x="2055" y="2297"/>
            <a:chExt cx="161" cy="399"/>
          </a:xfrm>
        </p:grpSpPr>
        <p:sp>
          <p:nvSpPr>
            <p:cNvPr id="67591" name="Rectangle 7"/>
            <p:cNvSpPr>
              <a:spLocks noChangeArrowheads="1"/>
            </p:cNvSpPr>
            <p:nvPr/>
          </p:nvSpPr>
          <p:spPr bwMode="auto">
            <a:xfrm rot="-5400000">
              <a:off x="1853" y="2492"/>
              <a:ext cx="39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7592" name="Rectangle 8"/>
            <p:cNvSpPr>
              <a:spLocks noChangeArrowheads="1"/>
            </p:cNvSpPr>
            <p:nvPr/>
          </p:nvSpPr>
          <p:spPr bwMode="auto">
            <a:xfrm>
              <a:off x="2056" y="2297"/>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pic>
        <p:nvPicPr>
          <p:cNvPr id="97288" name="Picture 9" descr="house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23138" y="4076700"/>
            <a:ext cx="1000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9" name="Picture 10" descr="house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2438" y="5334000"/>
            <a:ext cx="1000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90" name="Picture 11" descr="house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8813" y="5070475"/>
            <a:ext cx="10191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91" name="Picture 12" descr="house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4838" y="5524500"/>
            <a:ext cx="1000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7292" name="Group 13"/>
          <p:cNvGrpSpPr>
            <a:grpSpLocks/>
          </p:cNvGrpSpPr>
          <p:nvPr/>
        </p:nvGrpSpPr>
        <p:grpSpPr bwMode="auto">
          <a:xfrm flipV="1">
            <a:off x="6770688" y="4906963"/>
            <a:ext cx="255587" cy="820737"/>
            <a:chOff x="2459" y="2251"/>
            <a:chExt cx="161" cy="517"/>
          </a:xfrm>
        </p:grpSpPr>
        <p:sp>
          <p:nvSpPr>
            <p:cNvPr id="67598" name="Rectangle 14"/>
            <p:cNvSpPr>
              <a:spLocks noChangeArrowheads="1"/>
            </p:cNvSpPr>
            <p:nvPr/>
          </p:nvSpPr>
          <p:spPr bwMode="auto">
            <a:xfrm rot="-5400000">
              <a:off x="2214" y="2496"/>
              <a:ext cx="51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7599" name="Rectangle 15"/>
            <p:cNvSpPr>
              <a:spLocks noChangeArrowheads="1"/>
            </p:cNvSpPr>
            <p:nvPr/>
          </p:nvSpPr>
          <p:spPr bwMode="auto">
            <a:xfrm>
              <a:off x="2460" y="2251"/>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grpSp>
        <p:nvGrpSpPr>
          <p:cNvPr id="97293" name="Group 16"/>
          <p:cNvGrpSpPr>
            <a:grpSpLocks/>
          </p:cNvGrpSpPr>
          <p:nvPr/>
        </p:nvGrpSpPr>
        <p:grpSpPr bwMode="auto">
          <a:xfrm flipV="1">
            <a:off x="5529263" y="4887913"/>
            <a:ext cx="255587" cy="379412"/>
            <a:chOff x="2315" y="2599"/>
            <a:chExt cx="161" cy="239"/>
          </a:xfrm>
        </p:grpSpPr>
        <p:sp>
          <p:nvSpPr>
            <p:cNvPr id="67601" name="Rectangle 17"/>
            <p:cNvSpPr>
              <a:spLocks noChangeArrowheads="1"/>
            </p:cNvSpPr>
            <p:nvPr/>
          </p:nvSpPr>
          <p:spPr bwMode="auto">
            <a:xfrm rot="-5400000">
              <a:off x="2193" y="2705"/>
              <a:ext cx="23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7602" name="Rectangle 18"/>
            <p:cNvSpPr>
              <a:spLocks noChangeArrowheads="1"/>
            </p:cNvSpPr>
            <p:nvPr/>
          </p:nvSpPr>
          <p:spPr bwMode="auto">
            <a:xfrm>
              <a:off x="2316" y="2599"/>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grpSp>
        <p:nvGrpSpPr>
          <p:cNvPr id="97294" name="Group 19"/>
          <p:cNvGrpSpPr>
            <a:grpSpLocks/>
          </p:cNvGrpSpPr>
          <p:nvPr/>
        </p:nvGrpSpPr>
        <p:grpSpPr bwMode="auto">
          <a:xfrm flipV="1">
            <a:off x="4094163" y="4900613"/>
            <a:ext cx="255587" cy="633412"/>
            <a:chOff x="2055" y="2297"/>
            <a:chExt cx="161" cy="399"/>
          </a:xfrm>
        </p:grpSpPr>
        <p:sp>
          <p:nvSpPr>
            <p:cNvPr id="67604" name="Rectangle 20"/>
            <p:cNvSpPr>
              <a:spLocks noChangeArrowheads="1"/>
            </p:cNvSpPr>
            <p:nvPr/>
          </p:nvSpPr>
          <p:spPr bwMode="auto">
            <a:xfrm rot="-5400000">
              <a:off x="1853" y="2483"/>
              <a:ext cx="39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7605" name="Rectangle 21"/>
            <p:cNvSpPr>
              <a:spLocks noChangeArrowheads="1"/>
            </p:cNvSpPr>
            <p:nvPr/>
          </p:nvSpPr>
          <p:spPr bwMode="auto">
            <a:xfrm>
              <a:off x="2056" y="2297"/>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grpSp>
        <p:nvGrpSpPr>
          <p:cNvPr id="97295" name="Group 22"/>
          <p:cNvGrpSpPr>
            <a:grpSpLocks/>
          </p:cNvGrpSpPr>
          <p:nvPr/>
        </p:nvGrpSpPr>
        <p:grpSpPr bwMode="auto">
          <a:xfrm>
            <a:off x="7126288" y="4246563"/>
            <a:ext cx="255587" cy="630237"/>
            <a:chOff x="3561" y="2643"/>
            <a:chExt cx="161" cy="397"/>
          </a:xfrm>
        </p:grpSpPr>
        <p:sp>
          <p:nvSpPr>
            <p:cNvPr id="67607" name="Rectangle 23"/>
            <p:cNvSpPr>
              <a:spLocks noChangeArrowheads="1"/>
            </p:cNvSpPr>
            <p:nvPr/>
          </p:nvSpPr>
          <p:spPr bwMode="auto">
            <a:xfrm rot="-5400000">
              <a:off x="3376" y="2828"/>
              <a:ext cx="39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7608" name="Rectangle 24"/>
            <p:cNvSpPr>
              <a:spLocks noChangeArrowheads="1"/>
            </p:cNvSpPr>
            <p:nvPr/>
          </p:nvSpPr>
          <p:spPr bwMode="auto">
            <a:xfrm>
              <a:off x="3562" y="2643"/>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grpSp>
        <p:nvGrpSpPr>
          <p:cNvPr id="97296" name="Group 25"/>
          <p:cNvGrpSpPr>
            <a:grpSpLocks/>
          </p:cNvGrpSpPr>
          <p:nvPr/>
        </p:nvGrpSpPr>
        <p:grpSpPr bwMode="auto">
          <a:xfrm>
            <a:off x="5757863" y="4468813"/>
            <a:ext cx="255587" cy="379412"/>
            <a:chOff x="2315" y="2599"/>
            <a:chExt cx="161" cy="239"/>
          </a:xfrm>
        </p:grpSpPr>
        <p:sp>
          <p:nvSpPr>
            <p:cNvPr id="67610" name="Rectangle 26"/>
            <p:cNvSpPr>
              <a:spLocks noChangeArrowheads="1"/>
            </p:cNvSpPr>
            <p:nvPr/>
          </p:nvSpPr>
          <p:spPr bwMode="auto">
            <a:xfrm rot="-5400000">
              <a:off x="2193" y="2714"/>
              <a:ext cx="23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7611" name="Rectangle 27"/>
            <p:cNvSpPr>
              <a:spLocks noChangeArrowheads="1"/>
            </p:cNvSpPr>
            <p:nvPr/>
          </p:nvSpPr>
          <p:spPr bwMode="auto">
            <a:xfrm>
              <a:off x="2316" y="2599"/>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grpSp>
        <p:nvGrpSpPr>
          <p:cNvPr id="97297" name="Group 28"/>
          <p:cNvGrpSpPr>
            <a:grpSpLocks/>
          </p:cNvGrpSpPr>
          <p:nvPr/>
        </p:nvGrpSpPr>
        <p:grpSpPr bwMode="auto">
          <a:xfrm>
            <a:off x="5221288" y="4030663"/>
            <a:ext cx="255587" cy="820737"/>
            <a:chOff x="2459" y="2251"/>
            <a:chExt cx="161" cy="517"/>
          </a:xfrm>
        </p:grpSpPr>
        <p:sp>
          <p:nvSpPr>
            <p:cNvPr id="67613" name="Rectangle 29"/>
            <p:cNvSpPr>
              <a:spLocks noChangeArrowheads="1"/>
            </p:cNvSpPr>
            <p:nvPr/>
          </p:nvSpPr>
          <p:spPr bwMode="auto">
            <a:xfrm rot="-5400000">
              <a:off x="2214" y="2496"/>
              <a:ext cx="51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7614" name="Rectangle 30"/>
            <p:cNvSpPr>
              <a:spLocks noChangeArrowheads="1"/>
            </p:cNvSpPr>
            <p:nvPr/>
          </p:nvSpPr>
          <p:spPr bwMode="auto">
            <a:xfrm>
              <a:off x="2460" y="2251"/>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sp>
        <p:nvSpPr>
          <p:cNvPr id="67615" name="Rectangle 31"/>
          <p:cNvSpPr>
            <a:spLocks noChangeArrowheads="1"/>
          </p:cNvSpPr>
          <p:nvPr/>
        </p:nvSpPr>
        <p:spPr bwMode="auto">
          <a:xfrm flipV="1">
            <a:off x="2613025" y="4846638"/>
            <a:ext cx="5092700" cy="42862"/>
          </a:xfrm>
          <a:prstGeom prst="rect">
            <a:avLst/>
          </a:prstGeom>
          <a:gradFill rotWithShape="1">
            <a:gsLst>
              <a:gs pos="0">
                <a:schemeClr val="tx1"/>
              </a:gs>
              <a:gs pos="50000">
                <a:schemeClr val="bg1"/>
              </a:gs>
              <a:gs pos="100000">
                <a:schemeClr val="tx1"/>
              </a:gs>
            </a:gsLst>
            <a:lin ang="5400000" scaled="1"/>
          </a:gradFill>
          <a:ln w="9525">
            <a:solidFill>
              <a:schemeClr val="tx1"/>
            </a:solidFill>
            <a:miter lim="800000"/>
            <a:headEnd/>
            <a:tailEnd/>
          </a:ln>
          <a:effectLst/>
        </p:spPr>
        <p:txBody>
          <a:bodyPr wrap="none" anchor="ctr"/>
          <a:lstStyle/>
          <a:p>
            <a:pPr>
              <a:defRPr/>
            </a:pPr>
            <a:endParaRPr lang="zh-CN" altLang="en-US">
              <a:ea typeface="+mn-ea"/>
            </a:endParaRPr>
          </a:p>
        </p:txBody>
      </p:sp>
      <p:sp>
        <p:nvSpPr>
          <p:cNvPr id="97299" name="Text Box 32"/>
          <p:cNvSpPr txBox="1">
            <a:spLocks noChangeArrowheads="1"/>
          </p:cNvSpPr>
          <p:nvPr/>
        </p:nvSpPr>
        <p:spPr bwMode="auto">
          <a:xfrm>
            <a:off x="4416425" y="5584825"/>
            <a:ext cx="7254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b="1">
                <a:solidFill>
                  <a:schemeClr val="hlink"/>
                </a:solidFill>
                <a:latin typeface="Arial" panose="020B0604020202020204" pitchFamily="34" charset="0"/>
              </a:rPr>
              <a:t>home</a:t>
            </a:r>
          </a:p>
        </p:txBody>
      </p:sp>
      <p:pic>
        <p:nvPicPr>
          <p:cNvPr id="97300" name="Picture 33" descr="building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7125" y="4356100"/>
            <a:ext cx="1504950"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301" name="Text Box 34"/>
          <p:cNvSpPr txBox="1">
            <a:spLocks noChangeArrowheads="1"/>
          </p:cNvSpPr>
          <p:nvPr/>
        </p:nvSpPr>
        <p:spPr bwMode="auto">
          <a:xfrm>
            <a:off x="1127125" y="5140325"/>
            <a:ext cx="1593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b="1">
                <a:solidFill>
                  <a:schemeClr val="hlink"/>
                </a:solidFill>
                <a:latin typeface="Arial" panose="020B0604020202020204" pitchFamily="34" charset="0"/>
              </a:rPr>
              <a:t>cable headend</a:t>
            </a:r>
          </a:p>
        </p:txBody>
      </p:sp>
      <p:sp>
        <p:nvSpPr>
          <p:cNvPr id="97302" name="Text Box 35"/>
          <p:cNvSpPr txBox="1">
            <a:spLocks noChangeArrowheads="1"/>
          </p:cNvSpPr>
          <p:nvPr/>
        </p:nvSpPr>
        <p:spPr bwMode="auto">
          <a:xfrm>
            <a:off x="2058988" y="5711825"/>
            <a:ext cx="21082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600" b="1">
                <a:solidFill>
                  <a:schemeClr val="hlink"/>
                </a:solidFill>
                <a:latin typeface="Arial" panose="020B0604020202020204" pitchFamily="34" charset="0"/>
              </a:rPr>
              <a:t>cable distribution</a:t>
            </a:r>
          </a:p>
          <a:p>
            <a:pPr algn="ctr" eaLnBrk="1" hangingPunct="1"/>
            <a:r>
              <a:rPr lang="en-US" altLang="zh-CN" sz="1600" b="1">
                <a:solidFill>
                  <a:schemeClr val="hlink"/>
                </a:solidFill>
                <a:latin typeface="Arial" panose="020B0604020202020204" pitchFamily="34" charset="0"/>
              </a:rPr>
              <a:t>network (simplified)</a:t>
            </a:r>
          </a:p>
        </p:txBody>
      </p:sp>
      <p:sp>
        <p:nvSpPr>
          <p:cNvPr id="97303" name="Line 36"/>
          <p:cNvSpPr>
            <a:spLocks noChangeShapeType="1"/>
          </p:cNvSpPr>
          <p:nvPr/>
        </p:nvSpPr>
        <p:spPr bwMode="auto">
          <a:xfrm flipV="1">
            <a:off x="3124200" y="4940300"/>
            <a:ext cx="4064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7304" name="Text Box 37"/>
          <p:cNvSpPr txBox="1">
            <a:spLocks noChangeArrowheads="1"/>
          </p:cNvSpPr>
          <p:nvPr/>
        </p:nvSpPr>
        <p:spPr bwMode="auto">
          <a:xfrm>
            <a:off x="4133850" y="3057525"/>
            <a:ext cx="4376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solidFill>
                  <a:schemeClr val="hlink"/>
                </a:solidFill>
                <a:latin typeface="Comic Sans MS" panose="030F0702030302020204" pitchFamily="66" charset="0"/>
              </a:rPr>
              <a:t>Typically 500 to 5,000 homes</a:t>
            </a:r>
            <a:endParaRPr lang="en-US" altLang="zh-CN">
              <a:solidFill>
                <a:schemeClr val="hlink"/>
              </a:solidFill>
            </a:endParaRPr>
          </a:p>
        </p:txBody>
      </p:sp>
    </p:spTree>
    <p:extLst>
      <p:ext uri="{BB962C8B-B14F-4D97-AF65-F5344CB8AC3E}">
        <p14:creationId xmlns:p14="http://schemas.microsoft.com/office/powerpoint/2010/main" val="1413198274"/>
      </p:ext>
    </p:extLst>
  </p:cSld>
  <p:clrMapOvr>
    <a:masterClrMapping/>
  </p:clrMapOvr>
  <p:transition spd="med">
    <p:fade thruBlk="1"/>
    <p:sndAc>
      <p:stSnd>
        <p:snd r:embed="rId3" name="camera.wav"/>
      </p:stSnd>
    </p:sndAc>
  </p:transition>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 name="灯片编号占位符 3"/>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E1D1356A-381D-42B3-827E-967B9E2611B5}" type="slidenum">
              <a:rPr lang="zh-CN" altLang="en-US" sz="1400">
                <a:latin typeface="Tahoma" panose="020B0604030504040204" pitchFamily="34" charset="0"/>
              </a:rPr>
              <a:pPr/>
              <a:t>73</a:t>
            </a:fld>
            <a:endParaRPr lang="en-US" altLang="zh-CN" sz="1400">
              <a:latin typeface="Tahoma" panose="020B0604030504040204" pitchFamily="34" charset="0"/>
            </a:endParaRPr>
          </a:p>
        </p:txBody>
      </p:sp>
      <p:sp>
        <p:nvSpPr>
          <p:cNvPr id="98307" name="Rectangle 2"/>
          <p:cNvSpPr>
            <a:spLocks noGrp="1" noChangeArrowheads="1"/>
          </p:cNvSpPr>
          <p:nvPr>
            <p:ph type="title"/>
          </p:nvPr>
        </p:nvSpPr>
        <p:spPr>
          <a:xfrm>
            <a:off x="419100" y="211138"/>
            <a:ext cx="8229600" cy="1143000"/>
          </a:xfrm>
        </p:spPr>
        <p:txBody>
          <a:bodyPr/>
          <a:lstStyle/>
          <a:p>
            <a:pPr eaLnBrk="1" hangingPunct="1"/>
            <a:r>
              <a:rPr lang="en-US" altLang="zh-CN" sz="3200" b="1">
                <a:solidFill>
                  <a:schemeClr val="folHlink"/>
                </a:solidFill>
                <a:latin typeface="Comic Sans MS" panose="030F0702030302020204" pitchFamily="66" charset="0"/>
              </a:rPr>
              <a:t>Cable Network Architecture: Overview</a:t>
            </a:r>
          </a:p>
        </p:txBody>
      </p:sp>
      <p:pic>
        <p:nvPicPr>
          <p:cNvPr id="98308" name="Picture 3" descr="house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6550" y="3873500"/>
            <a:ext cx="10191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09" name="Picture 4" descr="house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6613" y="4308475"/>
            <a:ext cx="10191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0" name="Picture 5" descr="house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7338" y="4064000"/>
            <a:ext cx="1000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8311" name="Group 6"/>
          <p:cNvGrpSpPr>
            <a:grpSpLocks/>
          </p:cNvGrpSpPr>
          <p:nvPr/>
        </p:nvGrpSpPr>
        <p:grpSpPr bwMode="auto">
          <a:xfrm>
            <a:off x="3916363" y="4227513"/>
            <a:ext cx="255587" cy="633412"/>
            <a:chOff x="2055" y="2297"/>
            <a:chExt cx="161" cy="399"/>
          </a:xfrm>
        </p:grpSpPr>
        <p:sp>
          <p:nvSpPr>
            <p:cNvPr id="69639" name="Rectangle 7"/>
            <p:cNvSpPr>
              <a:spLocks noChangeArrowheads="1"/>
            </p:cNvSpPr>
            <p:nvPr/>
          </p:nvSpPr>
          <p:spPr bwMode="auto">
            <a:xfrm rot="-5400000">
              <a:off x="1853" y="2492"/>
              <a:ext cx="39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9640" name="Rectangle 8"/>
            <p:cNvSpPr>
              <a:spLocks noChangeArrowheads="1"/>
            </p:cNvSpPr>
            <p:nvPr/>
          </p:nvSpPr>
          <p:spPr bwMode="auto">
            <a:xfrm>
              <a:off x="2056" y="2297"/>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pic>
        <p:nvPicPr>
          <p:cNvPr id="98312" name="Picture 9" descr="house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23138" y="4076700"/>
            <a:ext cx="1000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3" name="Picture 10" descr="house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2438" y="5334000"/>
            <a:ext cx="1000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4" name="Picture 11" descr="house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8813" y="5070475"/>
            <a:ext cx="10191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5" name="Picture 12" descr="house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4838" y="5524500"/>
            <a:ext cx="1000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8316" name="Group 13"/>
          <p:cNvGrpSpPr>
            <a:grpSpLocks/>
          </p:cNvGrpSpPr>
          <p:nvPr/>
        </p:nvGrpSpPr>
        <p:grpSpPr bwMode="auto">
          <a:xfrm flipV="1">
            <a:off x="6770688" y="4906963"/>
            <a:ext cx="255587" cy="820737"/>
            <a:chOff x="2459" y="2251"/>
            <a:chExt cx="161" cy="517"/>
          </a:xfrm>
        </p:grpSpPr>
        <p:sp>
          <p:nvSpPr>
            <p:cNvPr id="69646" name="Rectangle 14"/>
            <p:cNvSpPr>
              <a:spLocks noChangeArrowheads="1"/>
            </p:cNvSpPr>
            <p:nvPr/>
          </p:nvSpPr>
          <p:spPr bwMode="auto">
            <a:xfrm rot="-5400000">
              <a:off x="2214" y="2496"/>
              <a:ext cx="51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9647" name="Rectangle 15"/>
            <p:cNvSpPr>
              <a:spLocks noChangeArrowheads="1"/>
            </p:cNvSpPr>
            <p:nvPr/>
          </p:nvSpPr>
          <p:spPr bwMode="auto">
            <a:xfrm>
              <a:off x="2460" y="2251"/>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grpSp>
        <p:nvGrpSpPr>
          <p:cNvPr id="98317" name="Group 16"/>
          <p:cNvGrpSpPr>
            <a:grpSpLocks/>
          </p:cNvGrpSpPr>
          <p:nvPr/>
        </p:nvGrpSpPr>
        <p:grpSpPr bwMode="auto">
          <a:xfrm flipV="1">
            <a:off x="5529263" y="4887913"/>
            <a:ext cx="255587" cy="379412"/>
            <a:chOff x="2315" y="2599"/>
            <a:chExt cx="161" cy="239"/>
          </a:xfrm>
        </p:grpSpPr>
        <p:sp>
          <p:nvSpPr>
            <p:cNvPr id="69649" name="Rectangle 17"/>
            <p:cNvSpPr>
              <a:spLocks noChangeArrowheads="1"/>
            </p:cNvSpPr>
            <p:nvPr/>
          </p:nvSpPr>
          <p:spPr bwMode="auto">
            <a:xfrm rot="-5400000">
              <a:off x="2193" y="2705"/>
              <a:ext cx="23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9650" name="Rectangle 18"/>
            <p:cNvSpPr>
              <a:spLocks noChangeArrowheads="1"/>
            </p:cNvSpPr>
            <p:nvPr/>
          </p:nvSpPr>
          <p:spPr bwMode="auto">
            <a:xfrm>
              <a:off x="2316" y="2599"/>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grpSp>
        <p:nvGrpSpPr>
          <p:cNvPr id="98318" name="Group 19"/>
          <p:cNvGrpSpPr>
            <a:grpSpLocks/>
          </p:cNvGrpSpPr>
          <p:nvPr/>
        </p:nvGrpSpPr>
        <p:grpSpPr bwMode="auto">
          <a:xfrm flipV="1">
            <a:off x="4094163" y="4900613"/>
            <a:ext cx="255587" cy="633412"/>
            <a:chOff x="2055" y="2297"/>
            <a:chExt cx="161" cy="399"/>
          </a:xfrm>
        </p:grpSpPr>
        <p:sp>
          <p:nvSpPr>
            <p:cNvPr id="69652" name="Rectangle 20"/>
            <p:cNvSpPr>
              <a:spLocks noChangeArrowheads="1"/>
            </p:cNvSpPr>
            <p:nvPr/>
          </p:nvSpPr>
          <p:spPr bwMode="auto">
            <a:xfrm rot="-5400000">
              <a:off x="1853" y="2483"/>
              <a:ext cx="39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9653" name="Rectangle 21"/>
            <p:cNvSpPr>
              <a:spLocks noChangeArrowheads="1"/>
            </p:cNvSpPr>
            <p:nvPr/>
          </p:nvSpPr>
          <p:spPr bwMode="auto">
            <a:xfrm>
              <a:off x="2056" y="2297"/>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grpSp>
        <p:nvGrpSpPr>
          <p:cNvPr id="98319" name="Group 22"/>
          <p:cNvGrpSpPr>
            <a:grpSpLocks/>
          </p:cNvGrpSpPr>
          <p:nvPr/>
        </p:nvGrpSpPr>
        <p:grpSpPr bwMode="auto">
          <a:xfrm>
            <a:off x="7126288" y="4246563"/>
            <a:ext cx="255587" cy="630237"/>
            <a:chOff x="3561" y="2643"/>
            <a:chExt cx="161" cy="397"/>
          </a:xfrm>
        </p:grpSpPr>
        <p:sp>
          <p:nvSpPr>
            <p:cNvPr id="69655" name="Rectangle 23"/>
            <p:cNvSpPr>
              <a:spLocks noChangeArrowheads="1"/>
            </p:cNvSpPr>
            <p:nvPr/>
          </p:nvSpPr>
          <p:spPr bwMode="auto">
            <a:xfrm rot="-5400000">
              <a:off x="3376" y="2828"/>
              <a:ext cx="39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9656" name="Rectangle 24"/>
            <p:cNvSpPr>
              <a:spLocks noChangeArrowheads="1"/>
            </p:cNvSpPr>
            <p:nvPr/>
          </p:nvSpPr>
          <p:spPr bwMode="auto">
            <a:xfrm>
              <a:off x="3562" y="2643"/>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grpSp>
        <p:nvGrpSpPr>
          <p:cNvPr id="98320" name="Group 25"/>
          <p:cNvGrpSpPr>
            <a:grpSpLocks/>
          </p:cNvGrpSpPr>
          <p:nvPr/>
        </p:nvGrpSpPr>
        <p:grpSpPr bwMode="auto">
          <a:xfrm>
            <a:off x="5757863" y="4468813"/>
            <a:ext cx="255587" cy="379412"/>
            <a:chOff x="2315" y="2599"/>
            <a:chExt cx="161" cy="239"/>
          </a:xfrm>
        </p:grpSpPr>
        <p:sp>
          <p:nvSpPr>
            <p:cNvPr id="69658" name="Rectangle 26"/>
            <p:cNvSpPr>
              <a:spLocks noChangeArrowheads="1"/>
            </p:cNvSpPr>
            <p:nvPr/>
          </p:nvSpPr>
          <p:spPr bwMode="auto">
            <a:xfrm rot="-5400000">
              <a:off x="2193" y="2714"/>
              <a:ext cx="23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9659" name="Rectangle 27"/>
            <p:cNvSpPr>
              <a:spLocks noChangeArrowheads="1"/>
            </p:cNvSpPr>
            <p:nvPr/>
          </p:nvSpPr>
          <p:spPr bwMode="auto">
            <a:xfrm>
              <a:off x="2316" y="2599"/>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grpSp>
        <p:nvGrpSpPr>
          <p:cNvPr id="98321" name="Group 28"/>
          <p:cNvGrpSpPr>
            <a:grpSpLocks/>
          </p:cNvGrpSpPr>
          <p:nvPr/>
        </p:nvGrpSpPr>
        <p:grpSpPr bwMode="auto">
          <a:xfrm>
            <a:off x="5221288" y="4030663"/>
            <a:ext cx="255587" cy="820737"/>
            <a:chOff x="2459" y="2251"/>
            <a:chExt cx="161" cy="517"/>
          </a:xfrm>
        </p:grpSpPr>
        <p:sp>
          <p:nvSpPr>
            <p:cNvPr id="69661" name="Rectangle 29"/>
            <p:cNvSpPr>
              <a:spLocks noChangeArrowheads="1"/>
            </p:cNvSpPr>
            <p:nvPr/>
          </p:nvSpPr>
          <p:spPr bwMode="auto">
            <a:xfrm rot="-5400000">
              <a:off x="2214" y="2496"/>
              <a:ext cx="51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9662" name="Rectangle 30"/>
            <p:cNvSpPr>
              <a:spLocks noChangeArrowheads="1"/>
            </p:cNvSpPr>
            <p:nvPr/>
          </p:nvSpPr>
          <p:spPr bwMode="auto">
            <a:xfrm>
              <a:off x="2460" y="2251"/>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sp>
        <p:nvSpPr>
          <p:cNvPr id="69663" name="Rectangle 31"/>
          <p:cNvSpPr>
            <a:spLocks noChangeArrowheads="1"/>
          </p:cNvSpPr>
          <p:nvPr/>
        </p:nvSpPr>
        <p:spPr bwMode="auto">
          <a:xfrm flipV="1">
            <a:off x="2613025" y="4846638"/>
            <a:ext cx="5092700" cy="42862"/>
          </a:xfrm>
          <a:prstGeom prst="rect">
            <a:avLst/>
          </a:prstGeom>
          <a:gradFill rotWithShape="1">
            <a:gsLst>
              <a:gs pos="0">
                <a:schemeClr val="tx1"/>
              </a:gs>
              <a:gs pos="50000">
                <a:schemeClr val="bg1"/>
              </a:gs>
              <a:gs pos="100000">
                <a:schemeClr val="tx1"/>
              </a:gs>
            </a:gsLst>
            <a:lin ang="5400000" scaled="1"/>
          </a:gradFill>
          <a:ln w="9525">
            <a:solidFill>
              <a:schemeClr val="tx1"/>
            </a:solidFill>
            <a:miter lim="800000"/>
            <a:headEnd/>
            <a:tailEnd/>
          </a:ln>
          <a:effectLst/>
        </p:spPr>
        <p:txBody>
          <a:bodyPr wrap="none" anchor="ctr"/>
          <a:lstStyle/>
          <a:p>
            <a:pPr>
              <a:defRPr/>
            </a:pPr>
            <a:endParaRPr lang="zh-CN" altLang="en-US">
              <a:ea typeface="+mn-ea"/>
            </a:endParaRPr>
          </a:p>
        </p:txBody>
      </p:sp>
      <p:sp>
        <p:nvSpPr>
          <p:cNvPr id="98323" name="Text Box 32"/>
          <p:cNvSpPr txBox="1">
            <a:spLocks noChangeArrowheads="1"/>
          </p:cNvSpPr>
          <p:nvPr/>
        </p:nvSpPr>
        <p:spPr bwMode="auto">
          <a:xfrm>
            <a:off x="4416425" y="5584825"/>
            <a:ext cx="692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solidFill>
                  <a:schemeClr val="hlink"/>
                </a:solidFill>
                <a:latin typeface="Arial" panose="020B0604020202020204" pitchFamily="34" charset="0"/>
              </a:rPr>
              <a:t>home</a:t>
            </a:r>
          </a:p>
        </p:txBody>
      </p:sp>
      <p:pic>
        <p:nvPicPr>
          <p:cNvPr id="98324" name="Picture 33" descr="building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7125" y="4356100"/>
            <a:ext cx="1504950"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25" name="Text Box 34"/>
          <p:cNvSpPr txBox="1">
            <a:spLocks noChangeArrowheads="1"/>
          </p:cNvSpPr>
          <p:nvPr/>
        </p:nvSpPr>
        <p:spPr bwMode="auto">
          <a:xfrm>
            <a:off x="1127125" y="5140325"/>
            <a:ext cx="15144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solidFill>
                  <a:schemeClr val="hlink"/>
                </a:solidFill>
                <a:latin typeface="Arial" panose="020B0604020202020204" pitchFamily="34" charset="0"/>
              </a:rPr>
              <a:t>cable headend</a:t>
            </a:r>
          </a:p>
        </p:txBody>
      </p:sp>
      <p:sp>
        <p:nvSpPr>
          <p:cNvPr id="98326" name="Text Box 35"/>
          <p:cNvSpPr txBox="1">
            <a:spLocks noChangeArrowheads="1"/>
          </p:cNvSpPr>
          <p:nvPr/>
        </p:nvSpPr>
        <p:spPr bwMode="auto">
          <a:xfrm>
            <a:off x="2257425" y="5711825"/>
            <a:ext cx="17065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600">
                <a:solidFill>
                  <a:schemeClr val="hlink"/>
                </a:solidFill>
                <a:latin typeface="Arial" panose="020B0604020202020204" pitchFamily="34" charset="0"/>
              </a:rPr>
              <a:t>cable distribution</a:t>
            </a:r>
          </a:p>
          <a:p>
            <a:pPr algn="ctr" eaLnBrk="1" hangingPunct="1"/>
            <a:r>
              <a:rPr lang="en-US" altLang="zh-CN" sz="1600">
                <a:solidFill>
                  <a:schemeClr val="hlink"/>
                </a:solidFill>
                <a:latin typeface="Arial" panose="020B0604020202020204" pitchFamily="34" charset="0"/>
              </a:rPr>
              <a:t>network</a:t>
            </a:r>
          </a:p>
        </p:txBody>
      </p:sp>
      <p:sp>
        <p:nvSpPr>
          <p:cNvPr id="98327" name="Line 36"/>
          <p:cNvSpPr>
            <a:spLocks noChangeShapeType="1"/>
          </p:cNvSpPr>
          <p:nvPr/>
        </p:nvSpPr>
        <p:spPr bwMode="auto">
          <a:xfrm flipV="1">
            <a:off x="3124200" y="4940300"/>
            <a:ext cx="4064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9" name="Group 37"/>
          <p:cNvGrpSpPr>
            <a:grpSpLocks/>
          </p:cNvGrpSpPr>
          <p:nvPr/>
        </p:nvGrpSpPr>
        <p:grpSpPr bwMode="auto">
          <a:xfrm>
            <a:off x="304800" y="1520825"/>
            <a:ext cx="2552700" cy="2873375"/>
            <a:chOff x="192" y="958"/>
            <a:chExt cx="1608" cy="1810"/>
          </a:xfrm>
        </p:grpSpPr>
        <p:sp>
          <p:nvSpPr>
            <p:cNvPr id="98329" name="Freeform 38"/>
            <p:cNvSpPr>
              <a:spLocks/>
            </p:cNvSpPr>
            <p:nvPr/>
          </p:nvSpPr>
          <p:spPr bwMode="auto">
            <a:xfrm>
              <a:off x="336" y="1856"/>
              <a:ext cx="1432" cy="912"/>
            </a:xfrm>
            <a:custGeom>
              <a:avLst/>
              <a:gdLst>
                <a:gd name="T0" fmla="*/ 544 w 1432"/>
                <a:gd name="T1" fmla="*/ 912 h 912"/>
                <a:gd name="T2" fmla="*/ 0 w 1432"/>
                <a:gd name="T3" fmla="*/ 224 h 912"/>
                <a:gd name="T4" fmla="*/ 288 w 1432"/>
                <a:gd name="T5" fmla="*/ 400 h 912"/>
                <a:gd name="T6" fmla="*/ 672 w 1432"/>
                <a:gd name="T7" fmla="*/ 512 h 912"/>
                <a:gd name="T8" fmla="*/ 960 w 1432"/>
                <a:gd name="T9" fmla="*/ 464 h 912"/>
                <a:gd name="T10" fmla="*/ 1176 w 1432"/>
                <a:gd name="T11" fmla="*/ 336 h 912"/>
                <a:gd name="T12" fmla="*/ 1432 w 1432"/>
                <a:gd name="T13" fmla="*/ 0 h 912"/>
                <a:gd name="T14" fmla="*/ 1016 w 1432"/>
                <a:gd name="T15" fmla="*/ 896 h 912"/>
                <a:gd name="T16" fmla="*/ 544 w 1432"/>
                <a:gd name="T17" fmla="*/ 912 h 9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32"/>
                <a:gd name="T28" fmla="*/ 0 h 912"/>
                <a:gd name="T29" fmla="*/ 1432 w 1432"/>
                <a:gd name="T30" fmla="*/ 912 h 9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32" h="912">
                  <a:moveTo>
                    <a:pt x="544" y="912"/>
                  </a:moveTo>
                  <a:lnTo>
                    <a:pt x="0" y="224"/>
                  </a:lnTo>
                  <a:lnTo>
                    <a:pt x="288" y="400"/>
                  </a:lnTo>
                  <a:lnTo>
                    <a:pt x="672" y="512"/>
                  </a:lnTo>
                  <a:lnTo>
                    <a:pt x="960" y="464"/>
                  </a:lnTo>
                  <a:lnTo>
                    <a:pt x="1176" y="336"/>
                  </a:lnTo>
                  <a:lnTo>
                    <a:pt x="1432" y="0"/>
                  </a:lnTo>
                  <a:lnTo>
                    <a:pt x="1016" y="896"/>
                  </a:lnTo>
                  <a:lnTo>
                    <a:pt x="544" y="912"/>
                  </a:lnTo>
                  <a:close/>
                </a:path>
              </a:pathLst>
            </a:custGeom>
            <a:gradFill rotWithShape="1">
              <a:gsLst>
                <a:gs pos="0">
                  <a:schemeClr val="tx1"/>
                </a:gs>
                <a:gs pos="100000">
                  <a:schemeClr val="bg1"/>
                </a:gs>
              </a:gsLst>
              <a:lin ang="5400000" scaled="1"/>
            </a:gra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8330" name="Oval 39"/>
            <p:cNvSpPr>
              <a:spLocks noChangeArrowheads="1"/>
            </p:cNvSpPr>
            <p:nvPr/>
          </p:nvSpPr>
          <p:spPr bwMode="auto">
            <a:xfrm>
              <a:off x="192" y="968"/>
              <a:ext cx="1608" cy="1392"/>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98331" name="Group 40"/>
            <p:cNvGrpSpPr>
              <a:grpSpLocks/>
            </p:cNvGrpSpPr>
            <p:nvPr/>
          </p:nvGrpSpPr>
          <p:grpSpPr bwMode="auto">
            <a:xfrm>
              <a:off x="399" y="958"/>
              <a:ext cx="1215" cy="1341"/>
              <a:chOff x="351" y="918"/>
              <a:chExt cx="1215" cy="1341"/>
            </a:xfrm>
          </p:grpSpPr>
          <p:sp>
            <p:nvSpPr>
              <p:cNvPr id="69673" name="Rectangle 41"/>
              <p:cNvSpPr>
                <a:spLocks noChangeArrowheads="1"/>
              </p:cNvSpPr>
              <p:nvPr/>
            </p:nvSpPr>
            <p:spPr bwMode="auto">
              <a:xfrm rot="5400000" flipH="1">
                <a:off x="698" y="1853"/>
                <a:ext cx="31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9674" name="Rectangle 42"/>
              <p:cNvSpPr>
                <a:spLocks noChangeArrowheads="1"/>
              </p:cNvSpPr>
              <p:nvPr/>
            </p:nvSpPr>
            <p:spPr bwMode="auto">
              <a:xfrm rot="5400000" flipH="1">
                <a:off x="522" y="1557"/>
                <a:ext cx="31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9675" name="Rectangle 43"/>
              <p:cNvSpPr>
                <a:spLocks noChangeArrowheads="1"/>
              </p:cNvSpPr>
              <p:nvPr/>
            </p:nvSpPr>
            <p:spPr bwMode="auto">
              <a:xfrm rot="5400000" flipH="1">
                <a:off x="1058" y="1549"/>
                <a:ext cx="31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pic>
            <p:nvPicPr>
              <p:cNvPr id="98335" name="Picture 44" descr="pedge_660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1" y="1126"/>
                <a:ext cx="461" cy="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6" name="Picture 45" descr="pedge_660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5" y="1150"/>
                <a:ext cx="461" cy="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7" name="Picture 46" descr="pedge_660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1" y="1822"/>
                <a:ext cx="461" cy="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79" name="Rectangle 47"/>
              <p:cNvSpPr>
                <a:spLocks noChangeArrowheads="1"/>
              </p:cNvSpPr>
              <p:nvPr/>
            </p:nvSpPr>
            <p:spPr bwMode="auto">
              <a:xfrm flipV="1">
                <a:off x="454" y="1685"/>
                <a:ext cx="1112" cy="27"/>
              </a:xfrm>
              <a:prstGeom prst="rect">
                <a:avLst/>
              </a:prstGeom>
              <a:gradFill rotWithShape="1">
                <a:gsLst>
                  <a:gs pos="0">
                    <a:schemeClr val="tx1"/>
                  </a:gs>
                  <a:gs pos="50000">
                    <a:schemeClr val="bg1"/>
                  </a:gs>
                  <a:gs pos="100000">
                    <a:schemeClr val="tx1"/>
                  </a:gs>
                </a:gsLst>
                <a:lin ang="5400000" scaled="1"/>
              </a:gradFill>
              <a:ln w="9525">
                <a:solidFill>
                  <a:schemeClr val="tx1"/>
                </a:solidFill>
                <a:miter lim="800000"/>
                <a:headEnd/>
                <a:tailEnd/>
              </a:ln>
              <a:effectLst/>
            </p:spPr>
            <p:txBody>
              <a:bodyPr wrap="none" anchor="ctr"/>
              <a:lstStyle/>
              <a:p>
                <a:pPr>
                  <a:defRPr/>
                </a:pPr>
                <a:endParaRPr lang="zh-CN" altLang="en-US">
                  <a:ea typeface="+mn-ea"/>
                </a:endParaRPr>
              </a:p>
            </p:txBody>
          </p:sp>
          <p:sp>
            <p:nvSpPr>
              <p:cNvPr id="98339" name="Text Box 48"/>
              <p:cNvSpPr txBox="1">
                <a:spLocks noChangeArrowheads="1"/>
              </p:cNvSpPr>
              <p:nvPr/>
            </p:nvSpPr>
            <p:spPr bwMode="auto">
              <a:xfrm>
                <a:off x="710" y="918"/>
                <a:ext cx="6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latin typeface="Arial" panose="020B0604020202020204" pitchFamily="34" charset="0"/>
                  </a:rPr>
                  <a:t>server(s)</a:t>
                </a:r>
              </a:p>
            </p:txBody>
          </p:sp>
        </p:grpSp>
      </p:grpSp>
    </p:spTree>
    <p:extLst>
      <p:ext uri="{BB962C8B-B14F-4D97-AF65-F5344CB8AC3E}">
        <p14:creationId xmlns:p14="http://schemas.microsoft.com/office/powerpoint/2010/main" val="2535660536"/>
      </p:ext>
    </p:extLst>
  </p:cSld>
  <p:clrMapOvr>
    <a:masterClrMapping/>
  </p:clrMapOvr>
  <p:transition spd="med">
    <p:fade thruBlk="1"/>
    <p:sndAc>
      <p:stSnd>
        <p:snd r:embed="rId3" name="camera.wav"/>
      </p:stSnd>
    </p:sndAc>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 name="灯片编号占位符 3"/>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8D69F0CC-D453-41EB-81A6-8C3DCA93F19F}" type="slidenum">
              <a:rPr lang="zh-CN" altLang="en-US" sz="1400">
                <a:latin typeface="Tahoma" panose="020B0604030504040204" pitchFamily="34" charset="0"/>
              </a:rPr>
              <a:pPr/>
              <a:t>74</a:t>
            </a:fld>
            <a:endParaRPr lang="en-US" altLang="zh-CN" sz="1400">
              <a:latin typeface="Tahoma" panose="020B0604030504040204" pitchFamily="34" charset="0"/>
            </a:endParaRPr>
          </a:p>
        </p:txBody>
      </p:sp>
      <p:sp>
        <p:nvSpPr>
          <p:cNvPr id="99331" name="Rectangle 2"/>
          <p:cNvSpPr>
            <a:spLocks noGrp="1" noChangeArrowheads="1"/>
          </p:cNvSpPr>
          <p:nvPr>
            <p:ph type="title"/>
          </p:nvPr>
        </p:nvSpPr>
        <p:spPr>
          <a:xfrm>
            <a:off x="419100" y="211138"/>
            <a:ext cx="8229600" cy="1143000"/>
          </a:xfrm>
        </p:spPr>
        <p:txBody>
          <a:bodyPr/>
          <a:lstStyle/>
          <a:p>
            <a:pPr eaLnBrk="1" hangingPunct="1"/>
            <a:r>
              <a:rPr lang="en-US" altLang="zh-CN" sz="3200" b="1">
                <a:solidFill>
                  <a:schemeClr val="folHlink"/>
                </a:solidFill>
                <a:latin typeface="Comic Sans MS" panose="030F0702030302020204" pitchFamily="66" charset="0"/>
              </a:rPr>
              <a:t>Cable Network Architecture: Overview</a:t>
            </a:r>
          </a:p>
        </p:txBody>
      </p:sp>
      <p:pic>
        <p:nvPicPr>
          <p:cNvPr id="99332" name="Picture 3" descr="house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6550" y="3873500"/>
            <a:ext cx="10191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3" name="Picture 4" descr="house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6613" y="4308475"/>
            <a:ext cx="10191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4" name="Picture 5" descr="house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7338" y="4064000"/>
            <a:ext cx="1000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9335" name="Group 6"/>
          <p:cNvGrpSpPr>
            <a:grpSpLocks/>
          </p:cNvGrpSpPr>
          <p:nvPr/>
        </p:nvGrpSpPr>
        <p:grpSpPr bwMode="auto">
          <a:xfrm>
            <a:off x="3916363" y="4227513"/>
            <a:ext cx="255587" cy="633412"/>
            <a:chOff x="2055" y="2297"/>
            <a:chExt cx="161" cy="399"/>
          </a:xfrm>
        </p:grpSpPr>
        <p:sp>
          <p:nvSpPr>
            <p:cNvPr id="68615" name="Rectangle 7"/>
            <p:cNvSpPr>
              <a:spLocks noChangeArrowheads="1"/>
            </p:cNvSpPr>
            <p:nvPr/>
          </p:nvSpPr>
          <p:spPr bwMode="auto">
            <a:xfrm rot="-5400000">
              <a:off x="1853" y="2492"/>
              <a:ext cx="39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8616" name="Rectangle 8"/>
            <p:cNvSpPr>
              <a:spLocks noChangeArrowheads="1"/>
            </p:cNvSpPr>
            <p:nvPr/>
          </p:nvSpPr>
          <p:spPr bwMode="auto">
            <a:xfrm>
              <a:off x="2056" y="2297"/>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pic>
        <p:nvPicPr>
          <p:cNvPr id="99336" name="Picture 9" descr="house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23138" y="4076700"/>
            <a:ext cx="1000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7" name="Picture 10" descr="house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2438" y="5334000"/>
            <a:ext cx="1000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8" name="Picture 11" descr="house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8813" y="5070475"/>
            <a:ext cx="10191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9" name="Picture 12" descr="house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4838" y="5524500"/>
            <a:ext cx="1000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9340" name="Group 13"/>
          <p:cNvGrpSpPr>
            <a:grpSpLocks/>
          </p:cNvGrpSpPr>
          <p:nvPr/>
        </p:nvGrpSpPr>
        <p:grpSpPr bwMode="auto">
          <a:xfrm flipV="1">
            <a:off x="6770688" y="4906963"/>
            <a:ext cx="255587" cy="820737"/>
            <a:chOff x="2459" y="2251"/>
            <a:chExt cx="161" cy="517"/>
          </a:xfrm>
        </p:grpSpPr>
        <p:sp>
          <p:nvSpPr>
            <p:cNvPr id="68622" name="Rectangle 14"/>
            <p:cNvSpPr>
              <a:spLocks noChangeArrowheads="1"/>
            </p:cNvSpPr>
            <p:nvPr/>
          </p:nvSpPr>
          <p:spPr bwMode="auto">
            <a:xfrm rot="-5400000">
              <a:off x="2214" y="2496"/>
              <a:ext cx="51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8623" name="Rectangle 15"/>
            <p:cNvSpPr>
              <a:spLocks noChangeArrowheads="1"/>
            </p:cNvSpPr>
            <p:nvPr/>
          </p:nvSpPr>
          <p:spPr bwMode="auto">
            <a:xfrm>
              <a:off x="2460" y="2251"/>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grpSp>
        <p:nvGrpSpPr>
          <p:cNvPr id="99341" name="Group 16"/>
          <p:cNvGrpSpPr>
            <a:grpSpLocks/>
          </p:cNvGrpSpPr>
          <p:nvPr/>
        </p:nvGrpSpPr>
        <p:grpSpPr bwMode="auto">
          <a:xfrm flipV="1">
            <a:off x="5529263" y="4887913"/>
            <a:ext cx="255587" cy="379412"/>
            <a:chOff x="2315" y="2599"/>
            <a:chExt cx="161" cy="239"/>
          </a:xfrm>
        </p:grpSpPr>
        <p:sp>
          <p:nvSpPr>
            <p:cNvPr id="68625" name="Rectangle 17"/>
            <p:cNvSpPr>
              <a:spLocks noChangeArrowheads="1"/>
            </p:cNvSpPr>
            <p:nvPr/>
          </p:nvSpPr>
          <p:spPr bwMode="auto">
            <a:xfrm rot="-5400000">
              <a:off x="2193" y="2705"/>
              <a:ext cx="23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8626" name="Rectangle 18"/>
            <p:cNvSpPr>
              <a:spLocks noChangeArrowheads="1"/>
            </p:cNvSpPr>
            <p:nvPr/>
          </p:nvSpPr>
          <p:spPr bwMode="auto">
            <a:xfrm>
              <a:off x="2316" y="2599"/>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grpSp>
        <p:nvGrpSpPr>
          <p:cNvPr id="99342" name="Group 19"/>
          <p:cNvGrpSpPr>
            <a:grpSpLocks/>
          </p:cNvGrpSpPr>
          <p:nvPr/>
        </p:nvGrpSpPr>
        <p:grpSpPr bwMode="auto">
          <a:xfrm flipV="1">
            <a:off x="4094163" y="4900613"/>
            <a:ext cx="255587" cy="633412"/>
            <a:chOff x="2055" y="2297"/>
            <a:chExt cx="161" cy="399"/>
          </a:xfrm>
        </p:grpSpPr>
        <p:sp>
          <p:nvSpPr>
            <p:cNvPr id="68628" name="Rectangle 20"/>
            <p:cNvSpPr>
              <a:spLocks noChangeArrowheads="1"/>
            </p:cNvSpPr>
            <p:nvPr/>
          </p:nvSpPr>
          <p:spPr bwMode="auto">
            <a:xfrm rot="-5400000">
              <a:off x="1853" y="2483"/>
              <a:ext cx="39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8629" name="Rectangle 21"/>
            <p:cNvSpPr>
              <a:spLocks noChangeArrowheads="1"/>
            </p:cNvSpPr>
            <p:nvPr/>
          </p:nvSpPr>
          <p:spPr bwMode="auto">
            <a:xfrm>
              <a:off x="2056" y="2297"/>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grpSp>
        <p:nvGrpSpPr>
          <p:cNvPr id="99343" name="Group 22"/>
          <p:cNvGrpSpPr>
            <a:grpSpLocks/>
          </p:cNvGrpSpPr>
          <p:nvPr/>
        </p:nvGrpSpPr>
        <p:grpSpPr bwMode="auto">
          <a:xfrm>
            <a:off x="7126288" y="4246563"/>
            <a:ext cx="255587" cy="630237"/>
            <a:chOff x="3561" y="2643"/>
            <a:chExt cx="161" cy="397"/>
          </a:xfrm>
        </p:grpSpPr>
        <p:sp>
          <p:nvSpPr>
            <p:cNvPr id="68631" name="Rectangle 23"/>
            <p:cNvSpPr>
              <a:spLocks noChangeArrowheads="1"/>
            </p:cNvSpPr>
            <p:nvPr/>
          </p:nvSpPr>
          <p:spPr bwMode="auto">
            <a:xfrm rot="-5400000">
              <a:off x="3376" y="2828"/>
              <a:ext cx="39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8632" name="Rectangle 24"/>
            <p:cNvSpPr>
              <a:spLocks noChangeArrowheads="1"/>
            </p:cNvSpPr>
            <p:nvPr/>
          </p:nvSpPr>
          <p:spPr bwMode="auto">
            <a:xfrm>
              <a:off x="3562" y="2643"/>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grpSp>
        <p:nvGrpSpPr>
          <p:cNvPr id="99344" name="Group 25"/>
          <p:cNvGrpSpPr>
            <a:grpSpLocks/>
          </p:cNvGrpSpPr>
          <p:nvPr/>
        </p:nvGrpSpPr>
        <p:grpSpPr bwMode="auto">
          <a:xfrm>
            <a:off x="5757863" y="4468813"/>
            <a:ext cx="255587" cy="379412"/>
            <a:chOff x="2315" y="2599"/>
            <a:chExt cx="161" cy="239"/>
          </a:xfrm>
        </p:grpSpPr>
        <p:sp>
          <p:nvSpPr>
            <p:cNvPr id="68634" name="Rectangle 26"/>
            <p:cNvSpPr>
              <a:spLocks noChangeArrowheads="1"/>
            </p:cNvSpPr>
            <p:nvPr/>
          </p:nvSpPr>
          <p:spPr bwMode="auto">
            <a:xfrm rot="-5400000">
              <a:off x="2193" y="2714"/>
              <a:ext cx="23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8635" name="Rectangle 27"/>
            <p:cNvSpPr>
              <a:spLocks noChangeArrowheads="1"/>
            </p:cNvSpPr>
            <p:nvPr/>
          </p:nvSpPr>
          <p:spPr bwMode="auto">
            <a:xfrm>
              <a:off x="2316" y="2599"/>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grpSp>
        <p:nvGrpSpPr>
          <p:cNvPr id="99345" name="Group 28"/>
          <p:cNvGrpSpPr>
            <a:grpSpLocks/>
          </p:cNvGrpSpPr>
          <p:nvPr/>
        </p:nvGrpSpPr>
        <p:grpSpPr bwMode="auto">
          <a:xfrm>
            <a:off x="5221288" y="4030663"/>
            <a:ext cx="255587" cy="820737"/>
            <a:chOff x="2459" y="2251"/>
            <a:chExt cx="161" cy="517"/>
          </a:xfrm>
        </p:grpSpPr>
        <p:sp>
          <p:nvSpPr>
            <p:cNvPr id="68637" name="Rectangle 29"/>
            <p:cNvSpPr>
              <a:spLocks noChangeArrowheads="1"/>
            </p:cNvSpPr>
            <p:nvPr/>
          </p:nvSpPr>
          <p:spPr bwMode="auto">
            <a:xfrm rot="-5400000">
              <a:off x="2214" y="2496"/>
              <a:ext cx="51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8638" name="Rectangle 30"/>
            <p:cNvSpPr>
              <a:spLocks noChangeArrowheads="1"/>
            </p:cNvSpPr>
            <p:nvPr/>
          </p:nvSpPr>
          <p:spPr bwMode="auto">
            <a:xfrm>
              <a:off x="2460" y="2251"/>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sp>
        <p:nvSpPr>
          <p:cNvPr id="68639" name="Rectangle 31"/>
          <p:cNvSpPr>
            <a:spLocks noChangeArrowheads="1"/>
          </p:cNvSpPr>
          <p:nvPr/>
        </p:nvSpPr>
        <p:spPr bwMode="auto">
          <a:xfrm flipV="1">
            <a:off x="2613025" y="4846638"/>
            <a:ext cx="5092700" cy="42862"/>
          </a:xfrm>
          <a:prstGeom prst="rect">
            <a:avLst/>
          </a:prstGeom>
          <a:gradFill rotWithShape="1">
            <a:gsLst>
              <a:gs pos="0">
                <a:schemeClr val="tx1"/>
              </a:gs>
              <a:gs pos="50000">
                <a:schemeClr val="bg1"/>
              </a:gs>
              <a:gs pos="100000">
                <a:schemeClr val="tx1"/>
              </a:gs>
            </a:gsLst>
            <a:lin ang="5400000" scaled="1"/>
          </a:gradFill>
          <a:ln w="9525">
            <a:solidFill>
              <a:schemeClr val="tx1"/>
            </a:solidFill>
            <a:miter lim="800000"/>
            <a:headEnd/>
            <a:tailEnd/>
          </a:ln>
          <a:effectLst/>
        </p:spPr>
        <p:txBody>
          <a:bodyPr wrap="none" anchor="ctr"/>
          <a:lstStyle/>
          <a:p>
            <a:pPr>
              <a:defRPr/>
            </a:pPr>
            <a:endParaRPr lang="zh-CN" altLang="en-US">
              <a:ea typeface="+mn-ea"/>
            </a:endParaRPr>
          </a:p>
        </p:txBody>
      </p:sp>
      <p:sp>
        <p:nvSpPr>
          <p:cNvPr id="99347" name="Text Box 32"/>
          <p:cNvSpPr txBox="1">
            <a:spLocks noChangeArrowheads="1"/>
          </p:cNvSpPr>
          <p:nvPr/>
        </p:nvSpPr>
        <p:spPr bwMode="auto">
          <a:xfrm>
            <a:off x="4416425" y="5584825"/>
            <a:ext cx="692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solidFill>
                  <a:schemeClr val="hlink"/>
                </a:solidFill>
                <a:latin typeface="Arial" panose="020B0604020202020204" pitchFamily="34" charset="0"/>
              </a:rPr>
              <a:t>home</a:t>
            </a:r>
          </a:p>
        </p:txBody>
      </p:sp>
      <p:pic>
        <p:nvPicPr>
          <p:cNvPr id="99348" name="Picture 33" descr="building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7125" y="4356100"/>
            <a:ext cx="1504950"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49" name="Text Box 34"/>
          <p:cNvSpPr txBox="1">
            <a:spLocks noChangeArrowheads="1"/>
          </p:cNvSpPr>
          <p:nvPr/>
        </p:nvSpPr>
        <p:spPr bwMode="auto">
          <a:xfrm>
            <a:off x="1127125" y="5140325"/>
            <a:ext cx="15144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solidFill>
                  <a:schemeClr val="hlink"/>
                </a:solidFill>
                <a:latin typeface="Arial" panose="020B0604020202020204" pitchFamily="34" charset="0"/>
              </a:rPr>
              <a:t>cable headend</a:t>
            </a:r>
          </a:p>
        </p:txBody>
      </p:sp>
      <p:sp>
        <p:nvSpPr>
          <p:cNvPr id="99350" name="Text Box 35"/>
          <p:cNvSpPr txBox="1">
            <a:spLocks noChangeArrowheads="1"/>
          </p:cNvSpPr>
          <p:nvPr/>
        </p:nvSpPr>
        <p:spPr bwMode="auto">
          <a:xfrm>
            <a:off x="2146300" y="5711825"/>
            <a:ext cx="19335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600">
                <a:solidFill>
                  <a:schemeClr val="hlink"/>
                </a:solidFill>
                <a:latin typeface="Arial" panose="020B0604020202020204" pitchFamily="34" charset="0"/>
              </a:rPr>
              <a:t>cable distribution</a:t>
            </a:r>
          </a:p>
          <a:p>
            <a:pPr algn="ctr" eaLnBrk="1" hangingPunct="1"/>
            <a:r>
              <a:rPr lang="en-US" altLang="zh-CN" sz="1600">
                <a:solidFill>
                  <a:schemeClr val="hlink"/>
                </a:solidFill>
                <a:latin typeface="Arial" panose="020B0604020202020204" pitchFamily="34" charset="0"/>
              </a:rPr>
              <a:t>network (simplified)</a:t>
            </a:r>
          </a:p>
        </p:txBody>
      </p:sp>
      <p:sp>
        <p:nvSpPr>
          <p:cNvPr id="99351" name="Line 36"/>
          <p:cNvSpPr>
            <a:spLocks noChangeShapeType="1"/>
          </p:cNvSpPr>
          <p:nvPr/>
        </p:nvSpPr>
        <p:spPr bwMode="auto">
          <a:xfrm flipV="1">
            <a:off x="3124200" y="4940300"/>
            <a:ext cx="4064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9" name="Group 37"/>
          <p:cNvGrpSpPr>
            <a:grpSpLocks/>
          </p:cNvGrpSpPr>
          <p:nvPr/>
        </p:nvGrpSpPr>
        <p:grpSpPr bwMode="auto">
          <a:xfrm>
            <a:off x="3429000" y="1181100"/>
            <a:ext cx="5232400" cy="2806700"/>
            <a:chOff x="2160" y="744"/>
            <a:chExt cx="3296" cy="1768"/>
          </a:xfrm>
        </p:grpSpPr>
        <p:sp>
          <p:nvSpPr>
            <p:cNvPr id="99353" name="Freeform 38"/>
            <p:cNvSpPr>
              <a:spLocks/>
            </p:cNvSpPr>
            <p:nvPr/>
          </p:nvSpPr>
          <p:spPr bwMode="auto">
            <a:xfrm>
              <a:off x="2544" y="2048"/>
              <a:ext cx="2432" cy="464"/>
            </a:xfrm>
            <a:custGeom>
              <a:avLst/>
              <a:gdLst>
                <a:gd name="T0" fmla="*/ 912 w 2432"/>
                <a:gd name="T1" fmla="*/ 448 h 464"/>
                <a:gd name="T2" fmla="*/ 1496 w 2432"/>
                <a:gd name="T3" fmla="*/ 464 h 464"/>
                <a:gd name="T4" fmla="*/ 2432 w 2432"/>
                <a:gd name="T5" fmla="*/ 48 h 464"/>
                <a:gd name="T6" fmla="*/ 1784 w 2432"/>
                <a:gd name="T7" fmla="*/ 176 h 464"/>
                <a:gd name="T8" fmla="*/ 864 w 2432"/>
                <a:gd name="T9" fmla="*/ 208 h 464"/>
                <a:gd name="T10" fmla="*/ 0 w 2432"/>
                <a:gd name="T11" fmla="*/ 0 h 464"/>
                <a:gd name="T12" fmla="*/ 0 60000 65536"/>
                <a:gd name="T13" fmla="*/ 0 60000 65536"/>
                <a:gd name="T14" fmla="*/ 0 60000 65536"/>
                <a:gd name="T15" fmla="*/ 0 60000 65536"/>
                <a:gd name="T16" fmla="*/ 0 60000 65536"/>
                <a:gd name="T17" fmla="*/ 0 60000 65536"/>
                <a:gd name="T18" fmla="*/ 0 w 2432"/>
                <a:gd name="T19" fmla="*/ 0 h 464"/>
                <a:gd name="T20" fmla="*/ 2432 w 2432"/>
                <a:gd name="T21" fmla="*/ 464 h 464"/>
              </a:gdLst>
              <a:ahLst/>
              <a:cxnLst>
                <a:cxn ang="T12">
                  <a:pos x="T0" y="T1"/>
                </a:cxn>
                <a:cxn ang="T13">
                  <a:pos x="T2" y="T3"/>
                </a:cxn>
                <a:cxn ang="T14">
                  <a:pos x="T4" y="T5"/>
                </a:cxn>
                <a:cxn ang="T15">
                  <a:pos x="T6" y="T7"/>
                </a:cxn>
                <a:cxn ang="T16">
                  <a:pos x="T8" y="T9"/>
                </a:cxn>
                <a:cxn ang="T17">
                  <a:pos x="T10" y="T11"/>
                </a:cxn>
              </a:cxnLst>
              <a:rect l="T18" t="T19" r="T20" b="T21"/>
              <a:pathLst>
                <a:path w="2432" h="464">
                  <a:moveTo>
                    <a:pt x="912" y="448"/>
                  </a:moveTo>
                  <a:lnTo>
                    <a:pt x="1496" y="464"/>
                  </a:lnTo>
                  <a:lnTo>
                    <a:pt x="2432" y="48"/>
                  </a:lnTo>
                  <a:lnTo>
                    <a:pt x="1784" y="176"/>
                  </a:lnTo>
                  <a:lnTo>
                    <a:pt x="864" y="208"/>
                  </a:lnTo>
                  <a:lnTo>
                    <a:pt x="0" y="0"/>
                  </a:lnTo>
                </a:path>
              </a:pathLst>
            </a:custGeom>
            <a:gradFill rotWithShape="1">
              <a:gsLst>
                <a:gs pos="0">
                  <a:schemeClr val="tx2"/>
                </a:gs>
                <a:gs pos="100000">
                  <a:schemeClr val="bg1"/>
                </a:gs>
              </a:gsLst>
              <a:lin ang="5400000" scaled="1"/>
            </a:gra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9354" name="Oval 39"/>
            <p:cNvSpPr>
              <a:spLocks noChangeArrowheads="1"/>
            </p:cNvSpPr>
            <p:nvPr/>
          </p:nvSpPr>
          <p:spPr bwMode="auto">
            <a:xfrm>
              <a:off x="2160" y="744"/>
              <a:ext cx="3296" cy="1568"/>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pic>
          <p:nvPicPr>
            <p:cNvPr id="99355" name="Picture 40" descr="house_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22" y="1044"/>
              <a:ext cx="2955" cy="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276491136"/>
      </p:ext>
    </p:extLst>
  </p:cSld>
  <p:clrMapOvr>
    <a:masterClrMapping/>
  </p:clrMapOvr>
  <p:transition spd="med">
    <p:fade thruBlk="1"/>
    <p:sndAc>
      <p:stSnd>
        <p:snd r:embed="rId3" name="camera.wav"/>
      </p:stSnd>
    </p:sndAc>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 name="灯片编号占位符 3"/>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28D4C5FB-1C2A-46E8-B66D-EE7F74050DA1}" type="slidenum">
              <a:rPr lang="zh-CN" altLang="en-US" sz="1400">
                <a:latin typeface="Tahoma" panose="020B0604030504040204" pitchFamily="34" charset="0"/>
              </a:rPr>
              <a:pPr/>
              <a:t>75</a:t>
            </a:fld>
            <a:endParaRPr lang="en-US" altLang="zh-CN" sz="1400">
              <a:latin typeface="Tahoma" panose="020B0604030504040204" pitchFamily="34" charset="0"/>
            </a:endParaRPr>
          </a:p>
        </p:txBody>
      </p:sp>
      <p:sp>
        <p:nvSpPr>
          <p:cNvPr id="100355" name="Rectangle 2"/>
          <p:cNvSpPr>
            <a:spLocks noGrp="1" noChangeArrowheads="1"/>
          </p:cNvSpPr>
          <p:nvPr>
            <p:ph type="title"/>
          </p:nvPr>
        </p:nvSpPr>
        <p:spPr>
          <a:xfrm>
            <a:off x="419100" y="211138"/>
            <a:ext cx="8229600" cy="1143000"/>
          </a:xfrm>
        </p:spPr>
        <p:txBody>
          <a:bodyPr/>
          <a:lstStyle/>
          <a:p>
            <a:pPr eaLnBrk="1" hangingPunct="1"/>
            <a:r>
              <a:rPr lang="en-US" altLang="zh-CN" sz="3200" b="1">
                <a:solidFill>
                  <a:schemeClr val="folHlink"/>
                </a:solidFill>
                <a:latin typeface="Comic Sans MS" panose="030F0702030302020204" pitchFamily="66" charset="0"/>
              </a:rPr>
              <a:t>Cable Network Architecture: Overview</a:t>
            </a:r>
          </a:p>
        </p:txBody>
      </p:sp>
      <p:pic>
        <p:nvPicPr>
          <p:cNvPr id="100356" name="Picture 3" descr="house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6550" y="3873500"/>
            <a:ext cx="10191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7" name="Picture 4" descr="house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6613" y="4308475"/>
            <a:ext cx="10191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8" name="Picture 5" descr="house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7338" y="4064000"/>
            <a:ext cx="1000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0359" name="Group 6"/>
          <p:cNvGrpSpPr>
            <a:grpSpLocks/>
          </p:cNvGrpSpPr>
          <p:nvPr/>
        </p:nvGrpSpPr>
        <p:grpSpPr bwMode="auto">
          <a:xfrm>
            <a:off x="3916363" y="4227513"/>
            <a:ext cx="255587" cy="633412"/>
            <a:chOff x="2055" y="2297"/>
            <a:chExt cx="161" cy="399"/>
          </a:xfrm>
        </p:grpSpPr>
        <p:sp>
          <p:nvSpPr>
            <p:cNvPr id="70663" name="Rectangle 7"/>
            <p:cNvSpPr>
              <a:spLocks noChangeArrowheads="1"/>
            </p:cNvSpPr>
            <p:nvPr/>
          </p:nvSpPr>
          <p:spPr bwMode="auto">
            <a:xfrm rot="-5400000">
              <a:off x="1853" y="2492"/>
              <a:ext cx="39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70664" name="Rectangle 8"/>
            <p:cNvSpPr>
              <a:spLocks noChangeArrowheads="1"/>
            </p:cNvSpPr>
            <p:nvPr/>
          </p:nvSpPr>
          <p:spPr bwMode="auto">
            <a:xfrm>
              <a:off x="2056" y="2297"/>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pic>
        <p:nvPicPr>
          <p:cNvPr id="100360" name="Picture 9" descr="house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23138" y="4076700"/>
            <a:ext cx="1000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Picture 10" descr="house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2438" y="5334000"/>
            <a:ext cx="1000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2" name="Picture 11" descr="house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8813" y="5070475"/>
            <a:ext cx="10191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3" name="Picture 12" descr="house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4838" y="5524500"/>
            <a:ext cx="1000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0364" name="Group 13"/>
          <p:cNvGrpSpPr>
            <a:grpSpLocks/>
          </p:cNvGrpSpPr>
          <p:nvPr/>
        </p:nvGrpSpPr>
        <p:grpSpPr bwMode="auto">
          <a:xfrm flipV="1">
            <a:off x="6770688" y="4906963"/>
            <a:ext cx="255587" cy="820737"/>
            <a:chOff x="2459" y="2251"/>
            <a:chExt cx="161" cy="517"/>
          </a:xfrm>
        </p:grpSpPr>
        <p:sp>
          <p:nvSpPr>
            <p:cNvPr id="70670" name="Rectangle 14"/>
            <p:cNvSpPr>
              <a:spLocks noChangeArrowheads="1"/>
            </p:cNvSpPr>
            <p:nvPr/>
          </p:nvSpPr>
          <p:spPr bwMode="auto">
            <a:xfrm rot="-5400000">
              <a:off x="2214" y="2496"/>
              <a:ext cx="51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70671" name="Rectangle 15"/>
            <p:cNvSpPr>
              <a:spLocks noChangeArrowheads="1"/>
            </p:cNvSpPr>
            <p:nvPr/>
          </p:nvSpPr>
          <p:spPr bwMode="auto">
            <a:xfrm>
              <a:off x="2460" y="2251"/>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grpSp>
        <p:nvGrpSpPr>
          <p:cNvPr id="100365" name="Group 16"/>
          <p:cNvGrpSpPr>
            <a:grpSpLocks/>
          </p:cNvGrpSpPr>
          <p:nvPr/>
        </p:nvGrpSpPr>
        <p:grpSpPr bwMode="auto">
          <a:xfrm flipV="1">
            <a:off x="5529263" y="4887913"/>
            <a:ext cx="255587" cy="379412"/>
            <a:chOff x="2315" y="2599"/>
            <a:chExt cx="161" cy="239"/>
          </a:xfrm>
        </p:grpSpPr>
        <p:sp>
          <p:nvSpPr>
            <p:cNvPr id="70673" name="Rectangle 17"/>
            <p:cNvSpPr>
              <a:spLocks noChangeArrowheads="1"/>
            </p:cNvSpPr>
            <p:nvPr/>
          </p:nvSpPr>
          <p:spPr bwMode="auto">
            <a:xfrm rot="-5400000">
              <a:off x="2193" y="2705"/>
              <a:ext cx="23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70674" name="Rectangle 18"/>
            <p:cNvSpPr>
              <a:spLocks noChangeArrowheads="1"/>
            </p:cNvSpPr>
            <p:nvPr/>
          </p:nvSpPr>
          <p:spPr bwMode="auto">
            <a:xfrm>
              <a:off x="2316" y="2599"/>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grpSp>
        <p:nvGrpSpPr>
          <p:cNvPr id="100366" name="Group 19"/>
          <p:cNvGrpSpPr>
            <a:grpSpLocks/>
          </p:cNvGrpSpPr>
          <p:nvPr/>
        </p:nvGrpSpPr>
        <p:grpSpPr bwMode="auto">
          <a:xfrm flipV="1">
            <a:off x="4094163" y="4900613"/>
            <a:ext cx="255587" cy="633412"/>
            <a:chOff x="2055" y="2297"/>
            <a:chExt cx="161" cy="399"/>
          </a:xfrm>
        </p:grpSpPr>
        <p:sp>
          <p:nvSpPr>
            <p:cNvPr id="70676" name="Rectangle 20"/>
            <p:cNvSpPr>
              <a:spLocks noChangeArrowheads="1"/>
            </p:cNvSpPr>
            <p:nvPr/>
          </p:nvSpPr>
          <p:spPr bwMode="auto">
            <a:xfrm rot="-5400000">
              <a:off x="1853" y="2483"/>
              <a:ext cx="39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70677" name="Rectangle 21"/>
            <p:cNvSpPr>
              <a:spLocks noChangeArrowheads="1"/>
            </p:cNvSpPr>
            <p:nvPr/>
          </p:nvSpPr>
          <p:spPr bwMode="auto">
            <a:xfrm>
              <a:off x="2056" y="2297"/>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grpSp>
        <p:nvGrpSpPr>
          <p:cNvPr id="100367" name="Group 22"/>
          <p:cNvGrpSpPr>
            <a:grpSpLocks/>
          </p:cNvGrpSpPr>
          <p:nvPr/>
        </p:nvGrpSpPr>
        <p:grpSpPr bwMode="auto">
          <a:xfrm>
            <a:off x="7126288" y="4246563"/>
            <a:ext cx="255587" cy="630237"/>
            <a:chOff x="3561" y="2643"/>
            <a:chExt cx="161" cy="397"/>
          </a:xfrm>
        </p:grpSpPr>
        <p:sp>
          <p:nvSpPr>
            <p:cNvPr id="70679" name="Rectangle 23"/>
            <p:cNvSpPr>
              <a:spLocks noChangeArrowheads="1"/>
            </p:cNvSpPr>
            <p:nvPr/>
          </p:nvSpPr>
          <p:spPr bwMode="auto">
            <a:xfrm rot="-5400000">
              <a:off x="3376" y="2828"/>
              <a:ext cx="39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70680" name="Rectangle 24"/>
            <p:cNvSpPr>
              <a:spLocks noChangeArrowheads="1"/>
            </p:cNvSpPr>
            <p:nvPr/>
          </p:nvSpPr>
          <p:spPr bwMode="auto">
            <a:xfrm>
              <a:off x="3562" y="2643"/>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grpSp>
        <p:nvGrpSpPr>
          <p:cNvPr id="100368" name="Group 25"/>
          <p:cNvGrpSpPr>
            <a:grpSpLocks/>
          </p:cNvGrpSpPr>
          <p:nvPr/>
        </p:nvGrpSpPr>
        <p:grpSpPr bwMode="auto">
          <a:xfrm>
            <a:off x="5757863" y="4468813"/>
            <a:ext cx="255587" cy="379412"/>
            <a:chOff x="2315" y="2599"/>
            <a:chExt cx="161" cy="239"/>
          </a:xfrm>
        </p:grpSpPr>
        <p:sp>
          <p:nvSpPr>
            <p:cNvPr id="70682" name="Rectangle 26"/>
            <p:cNvSpPr>
              <a:spLocks noChangeArrowheads="1"/>
            </p:cNvSpPr>
            <p:nvPr/>
          </p:nvSpPr>
          <p:spPr bwMode="auto">
            <a:xfrm rot="-5400000">
              <a:off x="2193" y="2714"/>
              <a:ext cx="23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70683" name="Rectangle 27"/>
            <p:cNvSpPr>
              <a:spLocks noChangeArrowheads="1"/>
            </p:cNvSpPr>
            <p:nvPr/>
          </p:nvSpPr>
          <p:spPr bwMode="auto">
            <a:xfrm>
              <a:off x="2316" y="2599"/>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grpSp>
        <p:nvGrpSpPr>
          <p:cNvPr id="100369" name="Group 28"/>
          <p:cNvGrpSpPr>
            <a:grpSpLocks/>
          </p:cNvGrpSpPr>
          <p:nvPr/>
        </p:nvGrpSpPr>
        <p:grpSpPr bwMode="auto">
          <a:xfrm>
            <a:off x="5221288" y="4030663"/>
            <a:ext cx="255587" cy="820737"/>
            <a:chOff x="2459" y="2251"/>
            <a:chExt cx="161" cy="517"/>
          </a:xfrm>
        </p:grpSpPr>
        <p:sp>
          <p:nvSpPr>
            <p:cNvPr id="70685" name="Rectangle 29"/>
            <p:cNvSpPr>
              <a:spLocks noChangeArrowheads="1"/>
            </p:cNvSpPr>
            <p:nvPr/>
          </p:nvSpPr>
          <p:spPr bwMode="auto">
            <a:xfrm rot="-5400000">
              <a:off x="2214" y="2496"/>
              <a:ext cx="51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70686" name="Rectangle 30"/>
            <p:cNvSpPr>
              <a:spLocks noChangeArrowheads="1"/>
            </p:cNvSpPr>
            <p:nvPr/>
          </p:nvSpPr>
          <p:spPr bwMode="auto">
            <a:xfrm>
              <a:off x="2460" y="2251"/>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sp>
        <p:nvSpPr>
          <p:cNvPr id="70687" name="Rectangle 31"/>
          <p:cNvSpPr>
            <a:spLocks noChangeArrowheads="1"/>
          </p:cNvSpPr>
          <p:nvPr/>
        </p:nvSpPr>
        <p:spPr bwMode="auto">
          <a:xfrm flipV="1">
            <a:off x="2613025" y="4846638"/>
            <a:ext cx="5092700" cy="42862"/>
          </a:xfrm>
          <a:prstGeom prst="rect">
            <a:avLst/>
          </a:prstGeom>
          <a:gradFill rotWithShape="1">
            <a:gsLst>
              <a:gs pos="0">
                <a:schemeClr val="tx1"/>
              </a:gs>
              <a:gs pos="50000">
                <a:schemeClr val="bg1"/>
              </a:gs>
              <a:gs pos="100000">
                <a:schemeClr val="tx1"/>
              </a:gs>
            </a:gsLst>
            <a:lin ang="5400000" scaled="1"/>
          </a:gradFill>
          <a:ln w="9525">
            <a:solidFill>
              <a:schemeClr val="tx1"/>
            </a:solidFill>
            <a:miter lim="800000"/>
            <a:headEnd/>
            <a:tailEnd/>
          </a:ln>
          <a:effectLst/>
        </p:spPr>
        <p:txBody>
          <a:bodyPr wrap="none" anchor="ctr"/>
          <a:lstStyle/>
          <a:p>
            <a:pPr>
              <a:defRPr/>
            </a:pPr>
            <a:endParaRPr lang="zh-CN" altLang="en-US">
              <a:ea typeface="+mn-ea"/>
            </a:endParaRPr>
          </a:p>
        </p:txBody>
      </p:sp>
      <p:sp>
        <p:nvSpPr>
          <p:cNvPr id="100371" name="Text Box 32"/>
          <p:cNvSpPr txBox="1">
            <a:spLocks noChangeArrowheads="1"/>
          </p:cNvSpPr>
          <p:nvPr/>
        </p:nvSpPr>
        <p:spPr bwMode="auto">
          <a:xfrm>
            <a:off x="4416425" y="5584825"/>
            <a:ext cx="692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solidFill>
                  <a:schemeClr val="hlink"/>
                </a:solidFill>
                <a:latin typeface="Arial" panose="020B0604020202020204" pitchFamily="34" charset="0"/>
              </a:rPr>
              <a:t>home</a:t>
            </a:r>
          </a:p>
        </p:txBody>
      </p:sp>
      <p:pic>
        <p:nvPicPr>
          <p:cNvPr id="100372" name="Picture 33" descr="building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7125" y="4356100"/>
            <a:ext cx="1504950"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73" name="Text Box 34"/>
          <p:cNvSpPr txBox="1">
            <a:spLocks noChangeArrowheads="1"/>
          </p:cNvSpPr>
          <p:nvPr/>
        </p:nvSpPr>
        <p:spPr bwMode="auto">
          <a:xfrm>
            <a:off x="1127125" y="5140325"/>
            <a:ext cx="15144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solidFill>
                  <a:schemeClr val="hlink"/>
                </a:solidFill>
                <a:latin typeface="Arial" panose="020B0604020202020204" pitchFamily="34" charset="0"/>
              </a:rPr>
              <a:t>cable headend</a:t>
            </a:r>
          </a:p>
        </p:txBody>
      </p:sp>
      <p:sp>
        <p:nvSpPr>
          <p:cNvPr id="100374" name="Text Box 35"/>
          <p:cNvSpPr txBox="1">
            <a:spLocks noChangeArrowheads="1"/>
          </p:cNvSpPr>
          <p:nvPr/>
        </p:nvSpPr>
        <p:spPr bwMode="auto">
          <a:xfrm>
            <a:off x="2257425" y="5711825"/>
            <a:ext cx="17065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600">
                <a:solidFill>
                  <a:schemeClr val="hlink"/>
                </a:solidFill>
                <a:latin typeface="Arial" panose="020B0604020202020204" pitchFamily="34" charset="0"/>
              </a:rPr>
              <a:t>cable distribution</a:t>
            </a:r>
          </a:p>
          <a:p>
            <a:pPr algn="ctr" eaLnBrk="1" hangingPunct="1"/>
            <a:r>
              <a:rPr lang="en-US" altLang="zh-CN" sz="1600">
                <a:solidFill>
                  <a:schemeClr val="hlink"/>
                </a:solidFill>
                <a:latin typeface="Arial" panose="020B0604020202020204" pitchFamily="34" charset="0"/>
              </a:rPr>
              <a:t>network</a:t>
            </a:r>
          </a:p>
        </p:txBody>
      </p:sp>
      <p:sp>
        <p:nvSpPr>
          <p:cNvPr id="100375" name="Line 36"/>
          <p:cNvSpPr>
            <a:spLocks noChangeShapeType="1"/>
          </p:cNvSpPr>
          <p:nvPr/>
        </p:nvSpPr>
        <p:spPr bwMode="auto">
          <a:xfrm flipV="1">
            <a:off x="3124200" y="4940300"/>
            <a:ext cx="4064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9" name="Group 37"/>
          <p:cNvGrpSpPr>
            <a:grpSpLocks/>
          </p:cNvGrpSpPr>
          <p:nvPr/>
        </p:nvGrpSpPr>
        <p:grpSpPr bwMode="auto">
          <a:xfrm>
            <a:off x="4846638" y="1352550"/>
            <a:ext cx="2043112" cy="958850"/>
            <a:chOff x="2505" y="826"/>
            <a:chExt cx="1287" cy="604"/>
          </a:xfrm>
        </p:grpSpPr>
        <p:sp>
          <p:nvSpPr>
            <p:cNvPr id="100416" name="Line 38"/>
            <p:cNvSpPr>
              <a:spLocks noChangeShapeType="1"/>
            </p:cNvSpPr>
            <p:nvPr/>
          </p:nvSpPr>
          <p:spPr bwMode="auto">
            <a:xfrm flipH="1">
              <a:off x="2505" y="1115"/>
              <a:ext cx="128" cy="29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0417" name="Freeform 39"/>
            <p:cNvSpPr>
              <a:spLocks/>
            </p:cNvSpPr>
            <p:nvPr/>
          </p:nvSpPr>
          <p:spPr bwMode="auto">
            <a:xfrm>
              <a:off x="2548" y="826"/>
              <a:ext cx="562" cy="266"/>
            </a:xfrm>
            <a:custGeom>
              <a:avLst/>
              <a:gdLst>
                <a:gd name="T0" fmla="*/ 4 w 562"/>
                <a:gd name="T1" fmla="*/ 264 h 266"/>
                <a:gd name="T2" fmla="*/ 52 w 562"/>
                <a:gd name="T3" fmla="*/ 6 h 266"/>
                <a:gd name="T4" fmla="*/ 108 w 562"/>
                <a:gd name="T5" fmla="*/ 266 h 266"/>
                <a:gd name="T6" fmla="*/ 174 w 562"/>
                <a:gd name="T7" fmla="*/ 0 h 266"/>
                <a:gd name="T8" fmla="*/ 228 w 562"/>
                <a:gd name="T9" fmla="*/ 264 h 266"/>
                <a:gd name="T10" fmla="*/ 288 w 562"/>
                <a:gd name="T11" fmla="*/ 8 h 266"/>
                <a:gd name="T12" fmla="*/ 354 w 562"/>
                <a:gd name="T13" fmla="*/ 266 h 266"/>
                <a:gd name="T14" fmla="*/ 402 w 562"/>
                <a:gd name="T15" fmla="*/ 8 h 266"/>
                <a:gd name="T16" fmla="*/ 464 w 562"/>
                <a:gd name="T17" fmla="*/ 264 h 266"/>
                <a:gd name="T18" fmla="*/ 506 w 562"/>
                <a:gd name="T19" fmla="*/ 6 h 266"/>
                <a:gd name="T20" fmla="*/ 556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0418" name="Freeform 40"/>
            <p:cNvSpPr>
              <a:spLocks/>
            </p:cNvSpPr>
            <p:nvPr/>
          </p:nvSpPr>
          <p:spPr bwMode="auto">
            <a:xfrm>
              <a:off x="3523" y="830"/>
              <a:ext cx="269" cy="266"/>
            </a:xfrm>
            <a:custGeom>
              <a:avLst/>
              <a:gdLst>
                <a:gd name="T0" fmla="*/ 0 w 562"/>
                <a:gd name="T1" fmla="*/ 264 h 266"/>
                <a:gd name="T2" fmla="*/ 0 w 562"/>
                <a:gd name="T3" fmla="*/ 6 h 266"/>
                <a:gd name="T4" fmla="*/ 0 w 562"/>
                <a:gd name="T5" fmla="*/ 266 h 266"/>
                <a:gd name="T6" fmla="*/ 0 w 562"/>
                <a:gd name="T7" fmla="*/ 0 h 266"/>
                <a:gd name="T8" fmla="*/ 0 w 562"/>
                <a:gd name="T9" fmla="*/ 264 h 266"/>
                <a:gd name="T10" fmla="*/ 0 w 562"/>
                <a:gd name="T11" fmla="*/ 8 h 266"/>
                <a:gd name="T12" fmla="*/ 0 w 562"/>
                <a:gd name="T13" fmla="*/ 266 h 266"/>
                <a:gd name="T14" fmla="*/ 0 w 562"/>
                <a:gd name="T15" fmla="*/ 8 h 266"/>
                <a:gd name="T16" fmla="*/ 0 w 562"/>
                <a:gd name="T17" fmla="*/ 264 h 266"/>
                <a:gd name="T18" fmla="*/ 0 w 562"/>
                <a:gd name="T19" fmla="*/ 6 h 266"/>
                <a:gd name="T20" fmla="*/ 0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0419" name="Line 41"/>
            <p:cNvSpPr>
              <a:spLocks noChangeShapeType="1"/>
            </p:cNvSpPr>
            <p:nvPr/>
          </p:nvSpPr>
          <p:spPr bwMode="auto">
            <a:xfrm flipH="1">
              <a:off x="3433" y="1137"/>
              <a:ext cx="128" cy="29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0" name="Group 42"/>
          <p:cNvGrpSpPr>
            <a:grpSpLocks/>
          </p:cNvGrpSpPr>
          <p:nvPr/>
        </p:nvGrpSpPr>
        <p:grpSpPr bwMode="auto">
          <a:xfrm>
            <a:off x="4137025" y="1509713"/>
            <a:ext cx="3021013" cy="2114550"/>
            <a:chOff x="2606" y="951"/>
            <a:chExt cx="1903" cy="1332"/>
          </a:xfrm>
        </p:grpSpPr>
        <p:sp>
          <p:nvSpPr>
            <p:cNvPr id="100386" name="Text Box 43"/>
            <p:cNvSpPr txBox="1">
              <a:spLocks noChangeArrowheads="1"/>
            </p:cNvSpPr>
            <p:nvPr/>
          </p:nvSpPr>
          <p:spPr bwMode="auto">
            <a:xfrm>
              <a:off x="3378" y="2071"/>
              <a:ext cx="65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600">
                  <a:latin typeface="Arial" panose="020B0604020202020204" pitchFamily="34" charset="0"/>
                </a:rPr>
                <a:t>Channels</a:t>
              </a:r>
            </a:p>
          </p:txBody>
        </p:sp>
        <p:sp>
          <p:nvSpPr>
            <p:cNvPr id="100387" name="Line 44"/>
            <p:cNvSpPr>
              <a:spLocks noChangeShapeType="1"/>
            </p:cNvSpPr>
            <p:nvPr/>
          </p:nvSpPr>
          <p:spPr bwMode="auto">
            <a:xfrm>
              <a:off x="2994" y="951"/>
              <a:ext cx="0" cy="9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88" name="Line 45"/>
            <p:cNvSpPr>
              <a:spLocks noChangeShapeType="1"/>
            </p:cNvSpPr>
            <p:nvPr/>
          </p:nvSpPr>
          <p:spPr bwMode="auto">
            <a:xfrm flipV="1">
              <a:off x="2988" y="1935"/>
              <a:ext cx="14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89" name="Text Box 46"/>
            <p:cNvSpPr txBox="1">
              <a:spLocks noChangeArrowheads="1"/>
            </p:cNvSpPr>
            <p:nvPr/>
          </p:nvSpPr>
          <p:spPr bwMode="auto">
            <a:xfrm>
              <a:off x="2978" y="1408"/>
              <a:ext cx="178"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000">
                  <a:latin typeface="Arial" panose="020B0604020202020204" pitchFamily="34" charset="0"/>
                </a:rPr>
                <a:t>V</a:t>
              </a:r>
            </a:p>
            <a:p>
              <a:pPr algn="ctr" eaLnBrk="1" hangingPunct="1"/>
              <a:r>
                <a:rPr lang="en-US" altLang="zh-CN" sz="1000">
                  <a:latin typeface="Arial" panose="020B0604020202020204" pitchFamily="34" charset="0"/>
                </a:rPr>
                <a:t>I</a:t>
              </a:r>
            </a:p>
            <a:p>
              <a:pPr algn="ctr" eaLnBrk="1" hangingPunct="1"/>
              <a:r>
                <a:rPr lang="en-US" altLang="zh-CN" sz="1000">
                  <a:latin typeface="Arial" panose="020B0604020202020204" pitchFamily="34" charset="0"/>
                </a:rPr>
                <a:t>D</a:t>
              </a:r>
            </a:p>
            <a:p>
              <a:pPr algn="ctr" eaLnBrk="1" hangingPunct="1"/>
              <a:r>
                <a:rPr lang="en-US" altLang="zh-CN" sz="1000">
                  <a:latin typeface="Arial" panose="020B0604020202020204" pitchFamily="34" charset="0"/>
                </a:rPr>
                <a:t>E</a:t>
              </a:r>
            </a:p>
            <a:p>
              <a:pPr algn="ctr" eaLnBrk="1" hangingPunct="1"/>
              <a:r>
                <a:rPr lang="en-US" altLang="zh-CN" sz="1000">
                  <a:latin typeface="Arial" panose="020B0604020202020204" pitchFamily="34" charset="0"/>
                </a:rPr>
                <a:t>O</a:t>
              </a:r>
            </a:p>
          </p:txBody>
        </p:sp>
        <p:sp>
          <p:nvSpPr>
            <p:cNvPr id="100390" name="Line 47"/>
            <p:cNvSpPr>
              <a:spLocks noChangeShapeType="1"/>
            </p:cNvSpPr>
            <p:nvPr/>
          </p:nvSpPr>
          <p:spPr bwMode="auto">
            <a:xfrm>
              <a:off x="3150"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1" name="Text Box 48"/>
            <p:cNvSpPr txBox="1">
              <a:spLocks noChangeArrowheads="1"/>
            </p:cNvSpPr>
            <p:nvPr/>
          </p:nvSpPr>
          <p:spPr bwMode="auto">
            <a:xfrm>
              <a:off x="3152" y="1408"/>
              <a:ext cx="178"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000">
                  <a:latin typeface="Arial" panose="020B0604020202020204" pitchFamily="34" charset="0"/>
                </a:rPr>
                <a:t>V</a:t>
              </a:r>
            </a:p>
            <a:p>
              <a:pPr algn="ctr" eaLnBrk="1" hangingPunct="1"/>
              <a:r>
                <a:rPr lang="en-US" altLang="zh-CN" sz="1000">
                  <a:latin typeface="Arial" panose="020B0604020202020204" pitchFamily="34" charset="0"/>
                </a:rPr>
                <a:t>I</a:t>
              </a:r>
            </a:p>
            <a:p>
              <a:pPr algn="ctr" eaLnBrk="1" hangingPunct="1"/>
              <a:r>
                <a:rPr lang="en-US" altLang="zh-CN" sz="1000">
                  <a:latin typeface="Arial" panose="020B0604020202020204" pitchFamily="34" charset="0"/>
                </a:rPr>
                <a:t>D</a:t>
              </a:r>
            </a:p>
            <a:p>
              <a:pPr algn="ctr" eaLnBrk="1" hangingPunct="1"/>
              <a:r>
                <a:rPr lang="en-US" altLang="zh-CN" sz="1000">
                  <a:latin typeface="Arial" panose="020B0604020202020204" pitchFamily="34" charset="0"/>
                </a:rPr>
                <a:t>E</a:t>
              </a:r>
            </a:p>
            <a:p>
              <a:pPr algn="ctr" eaLnBrk="1" hangingPunct="1"/>
              <a:r>
                <a:rPr lang="en-US" altLang="zh-CN" sz="1000">
                  <a:latin typeface="Arial" panose="020B0604020202020204" pitchFamily="34" charset="0"/>
                </a:rPr>
                <a:t>O</a:t>
              </a:r>
            </a:p>
          </p:txBody>
        </p:sp>
        <p:sp>
          <p:nvSpPr>
            <p:cNvPr id="100392" name="Text Box 49"/>
            <p:cNvSpPr txBox="1">
              <a:spLocks noChangeArrowheads="1"/>
            </p:cNvSpPr>
            <p:nvPr/>
          </p:nvSpPr>
          <p:spPr bwMode="auto">
            <a:xfrm>
              <a:off x="3338" y="1408"/>
              <a:ext cx="178"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000">
                  <a:latin typeface="Arial" panose="020B0604020202020204" pitchFamily="34" charset="0"/>
                </a:rPr>
                <a:t>V</a:t>
              </a:r>
            </a:p>
            <a:p>
              <a:pPr algn="ctr" eaLnBrk="1" hangingPunct="1"/>
              <a:r>
                <a:rPr lang="en-US" altLang="zh-CN" sz="1000">
                  <a:latin typeface="Arial" panose="020B0604020202020204" pitchFamily="34" charset="0"/>
                </a:rPr>
                <a:t>I</a:t>
              </a:r>
            </a:p>
            <a:p>
              <a:pPr algn="ctr" eaLnBrk="1" hangingPunct="1"/>
              <a:r>
                <a:rPr lang="en-US" altLang="zh-CN" sz="1000">
                  <a:latin typeface="Arial" panose="020B0604020202020204" pitchFamily="34" charset="0"/>
                </a:rPr>
                <a:t>D</a:t>
              </a:r>
            </a:p>
            <a:p>
              <a:pPr algn="ctr" eaLnBrk="1" hangingPunct="1"/>
              <a:r>
                <a:rPr lang="en-US" altLang="zh-CN" sz="1000">
                  <a:latin typeface="Arial" panose="020B0604020202020204" pitchFamily="34" charset="0"/>
                </a:rPr>
                <a:t>E</a:t>
              </a:r>
            </a:p>
            <a:p>
              <a:pPr algn="ctr" eaLnBrk="1" hangingPunct="1"/>
              <a:r>
                <a:rPr lang="en-US" altLang="zh-CN" sz="1000">
                  <a:latin typeface="Arial" panose="020B0604020202020204" pitchFamily="34" charset="0"/>
                </a:rPr>
                <a:t>O</a:t>
              </a:r>
            </a:p>
          </p:txBody>
        </p:sp>
        <p:sp>
          <p:nvSpPr>
            <p:cNvPr id="100393" name="Text Box 50"/>
            <p:cNvSpPr txBox="1">
              <a:spLocks noChangeArrowheads="1"/>
            </p:cNvSpPr>
            <p:nvPr/>
          </p:nvSpPr>
          <p:spPr bwMode="auto">
            <a:xfrm>
              <a:off x="3524" y="1408"/>
              <a:ext cx="178"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000">
                  <a:latin typeface="Arial" panose="020B0604020202020204" pitchFamily="34" charset="0"/>
                </a:rPr>
                <a:t>V</a:t>
              </a:r>
            </a:p>
            <a:p>
              <a:pPr algn="ctr" eaLnBrk="1" hangingPunct="1"/>
              <a:r>
                <a:rPr lang="en-US" altLang="zh-CN" sz="1000">
                  <a:latin typeface="Arial" panose="020B0604020202020204" pitchFamily="34" charset="0"/>
                </a:rPr>
                <a:t>I</a:t>
              </a:r>
            </a:p>
            <a:p>
              <a:pPr algn="ctr" eaLnBrk="1" hangingPunct="1"/>
              <a:r>
                <a:rPr lang="en-US" altLang="zh-CN" sz="1000">
                  <a:latin typeface="Arial" panose="020B0604020202020204" pitchFamily="34" charset="0"/>
                </a:rPr>
                <a:t>D</a:t>
              </a:r>
            </a:p>
            <a:p>
              <a:pPr algn="ctr" eaLnBrk="1" hangingPunct="1"/>
              <a:r>
                <a:rPr lang="en-US" altLang="zh-CN" sz="1000">
                  <a:latin typeface="Arial" panose="020B0604020202020204" pitchFamily="34" charset="0"/>
                </a:rPr>
                <a:t>E</a:t>
              </a:r>
            </a:p>
            <a:p>
              <a:pPr algn="ctr" eaLnBrk="1" hangingPunct="1"/>
              <a:r>
                <a:rPr lang="en-US" altLang="zh-CN" sz="1000">
                  <a:latin typeface="Arial" panose="020B0604020202020204" pitchFamily="34" charset="0"/>
                </a:rPr>
                <a:t>O</a:t>
              </a:r>
            </a:p>
          </p:txBody>
        </p:sp>
        <p:sp>
          <p:nvSpPr>
            <p:cNvPr id="100394" name="Text Box 51"/>
            <p:cNvSpPr txBox="1">
              <a:spLocks noChangeArrowheads="1"/>
            </p:cNvSpPr>
            <p:nvPr/>
          </p:nvSpPr>
          <p:spPr bwMode="auto">
            <a:xfrm>
              <a:off x="3710" y="1408"/>
              <a:ext cx="178"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000">
                  <a:latin typeface="Arial" panose="020B0604020202020204" pitchFamily="34" charset="0"/>
                </a:rPr>
                <a:t>V</a:t>
              </a:r>
            </a:p>
            <a:p>
              <a:pPr algn="ctr" eaLnBrk="1" hangingPunct="1"/>
              <a:r>
                <a:rPr lang="en-US" altLang="zh-CN" sz="1000">
                  <a:latin typeface="Arial" panose="020B0604020202020204" pitchFamily="34" charset="0"/>
                </a:rPr>
                <a:t>I</a:t>
              </a:r>
            </a:p>
            <a:p>
              <a:pPr algn="ctr" eaLnBrk="1" hangingPunct="1"/>
              <a:r>
                <a:rPr lang="en-US" altLang="zh-CN" sz="1000">
                  <a:latin typeface="Arial" panose="020B0604020202020204" pitchFamily="34" charset="0"/>
                </a:rPr>
                <a:t>D</a:t>
              </a:r>
            </a:p>
            <a:p>
              <a:pPr algn="ctr" eaLnBrk="1" hangingPunct="1"/>
              <a:r>
                <a:rPr lang="en-US" altLang="zh-CN" sz="1000">
                  <a:latin typeface="Arial" panose="020B0604020202020204" pitchFamily="34" charset="0"/>
                </a:rPr>
                <a:t>E</a:t>
              </a:r>
            </a:p>
            <a:p>
              <a:pPr algn="ctr" eaLnBrk="1" hangingPunct="1"/>
              <a:r>
                <a:rPr lang="en-US" altLang="zh-CN" sz="1000">
                  <a:latin typeface="Arial" panose="020B0604020202020204" pitchFamily="34" charset="0"/>
                </a:rPr>
                <a:t>O</a:t>
              </a:r>
            </a:p>
          </p:txBody>
        </p:sp>
        <p:sp>
          <p:nvSpPr>
            <p:cNvPr id="100395" name="Text Box 52"/>
            <p:cNvSpPr txBox="1">
              <a:spLocks noChangeArrowheads="1"/>
            </p:cNvSpPr>
            <p:nvPr/>
          </p:nvSpPr>
          <p:spPr bwMode="auto">
            <a:xfrm>
              <a:off x="3896" y="1408"/>
              <a:ext cx="178"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000">
                  <a:latin typeface="Arial" panose="020B0604020202020204" pitchFamily="34" charset="0"/>
                </a:rPr>
                <a:t>V</a:t>
              </a:r>
            </a:p>
            <a:p>
              <a:pPr algn="ctr" eaLnBrk="1" hangingPunct="1"/>
              <a:r>
                <a:rPr lang="en-US" altLang="zh-CN" sz="1000">
                  <a:latin typeface="Arial" panose="020B0604020202020204" pitchFamily="34" charset="0"/>
                </a:rPr>
                <a:t>I</a:t>
              </a:r>
            </a:p>
            <a:p>
              <a:pPr algn="ctr" eaLnBrk="1" hangingPunct="1"/>
              <a:r>
                <a:rPr lang="en-US" altLang="zh-CN" sz="1000">
                  <a:latin typeface="Arial" panose="020B0604020202020204" pitchFamily="34" charset="0"/>
                </a:rPr>
                <a:t>D</a:t>
              </a:r>
            </a:p>
            <a:p>
              <a:pPr algn="ctr" eaLnBrk="1" hangingPunct="1"/>
              <a:r>
                <a:rPr lang="en-US" altLang="zh-CN" sz="1000">
                  <a:latin typeface="Arial" panose="020B0604020202020204" pitchFamily="34" charset="0"/>
                </a:rPr>
                <a:t>E</a:t>
              </a:r>
            </a:p>
            <a:p>
              <a:pPr algn="ctr" eaLnBrk="1" hangingPunct="1"/>
              <a:r>
                <a:rPr lang="en-US" altLang="zh-CN" sz="1000">
                  <a:latin typeface="Arial" panose="020B0604020202020204" pitchFamily="34" charset="0"/>
                </a:rPr>
                <a:t>O</a:t>
              </a:r>
            </a:p>
          </p:txBody>
        </p:sp>
        <p:sp>
          <p:nvSpPr>
            <p:cNvPr id="100396" name="Text Box 53"/>
            <p:cNvSpPr txBox="1">
              <a:spLocks noChangeArrowheads="1"/>
            </p:cNvSpPr>
            <p:nvPr/>
          </p:nvSpPr>
          <p:spPr bwMode="auto">
            <a:xfrm>
              <a:off x="4058" y="1402"/>
              <a:ext cx="174"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sz="1000">
                <a:latin typeface="Arial" panose="020B0604020202020204" pitchFamily="34" charset="0"/>
              </a:endParaRPr>
            </a:p>
            <a:p>
              <a:pPr algn="ctr" eaLnBrk="1" hangingPunct="1"/>
              <a:r>
                <a:rPr lang="en-US" altLang="zh-CN" sz="1000">
                  <a:latin typeface="Arial" panose="020B0604020202020204" pitchFamily="34" charset="0"/>
                </a:rPr>
                <a:t>D</a:t>
              </a:r>
            </a:p>
            <a:p>
              <a:pPr algn="ctr" eaLnBrk="1" hangingPunct="1"/>
              <a:r>
                <a:rPr lang="en-US" altLang="zh-CN" sz="1000">
                  <a:latin typeface="Arial" panose="020B0604020202020204" pitchFamily="34" charset="0"/>
                </a:rPr>
                <a:t>A</a:t>
              </a:r>
            </a:p>
            <a:p>
              <a:pPr algn="ctr" eaLnBrk="1" hangingPunct="1"/>
              <a:r>
                <a:rPr lang="en-US" altLang="zh-CN" sz="1000">
                  <a:latin typeface="Arial" panose="020B0604020202020204" pitchFamily="34" charset="0"/>
                </a:rPr>
                <a:t>T</a:t>
              </a:r>
            </a:p>
            <a:p>
              <a:pPr algn="ctr" eaLnBrk="1" hangingPunct="1"/>
              <a:r>
                <a:rPr lang="en-US" altLang="zh-CN" sz="1000">
                  <a:latin typeface="Arial" panose="020B0604020202020204" pitchFamily="34" charset="0"/>
                </a:rPr>
                <a:t>A</a:t>
              </a:r>
            </a:p>
          </p:txBody>
        </p:sp>
        <p:sp>
          <p:nvSpPr>
            <p:cNvPr id="100397" name="Text Box 54"/>
            <p:cNvSpPr txBox="1">
              <a:spLocks noChangeArrowheads="1"/>
            </p:cNvSpPr>
            <p:nvPr/>
          </p:nvSpPr>
          <p:spPr bwMode="auto">
            <a:xfrm>
              <a:off x="4202" y="1402"/>
              <a:ext cx="174"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sz="1000">
                <a:latin typeface="Arial" panose="020B0604020202020204" pitchFamily="34" charset="0"/>
              </a:endParaRPr>
            </a:p>
            <a:p>
              <a:pPr algn="ctr" eaLnBrk="1" hangingPunct="1"/>
              <a:r>
                <a:rPr lang="en-US" altLang="zh-CN" sz="1000">
                  <a:latin typeface="Arial" panose="020B0604020202020204" pitchFamily="34" charset="0"/>
                </a:rPr>
                <a:t>D</a:t>
              </a:r>
            </a:p>
            <a:p>
              <a:pPr algn="ctr" eaLnBrk="1" hangingPunct="1"/>
              <a:r>
                <a:rPr lang="en-US" altLang="zh-CN" sz="1000">
                  <a:latin typeface="Arial" panose="020B0604020202020204" pitchFamily="34" charset="0"/>
                </a:rPr>
                <a:t>A</a:t>
              </a:r>
            </a:p>
            <a:p>
              <a:pPr algn="ctr" eaLnBrk="1" hangingPunct="1"/>
              <a:r>
                <a:rPr lang="en-US" altLang="zh-CN" sz="1000">
                  <a:latin typeface="Arial" panose="020B0604020202020204" pitchFamily="34" charset="0"/>
                </a:rPr>
                <a:t>T</a:t>
              </a:r>
            </a:p>
            <a:p>
              <a:pPr algn="ctr" eaLnBrk="1" hangingPunct="1"/>
              <a:r>
                <a:rPr lang="en-US" altLang="zh-CN" sz="1000">
                  <a:latin typeface="Arial" panose="020B0604020202020204" pitchFamily="34" charset="0"/>
                </a:rPr>
                <a:t>A</a:t>
              </a:r>
            </a:p>
          </p:txBody>
        </p:sp>
        <p:sp>
          <p:nvSpPr>
            <p:cNvPr id="100398" name="Text Box 55"/>
            <p:cNvSpPr txBox="1">
              <a:spLocks noChangeArrowheads="1"/>
            </p:cNvSpPr>
            <p:nvPr/>
          </p:nvSpPr>
          <p:spPr bwMode="auto">
            <a:xfrm>
              <a:off x="4330" y="1114"/>
              <a:ext cx="178"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sz="1000">
                <a:latin typeface="Arial" panose="020B0604020202020204" pitchFamily="34" charset="0"/>
              </a:endParaRPr>
            </a:p>
            <a:p>
              <a:pPr algn="ctr" eaLnBrk="1" hangingPunct="1"/>
              <a:r>
                <a:rPr lang="en-US" altLang="zh-CN" sz="1000">
                  <a:latin typeface="Arial" panose="020B0604020202020204" pitchFamily="34" charset="0"/>
                </a:rPr>
                <a:t>C</a:t>
              </a:r>
            </a:p>
            <a:p>
              <a:pPr algn="ctr" eaLnBrk="1" hangingPunct="1"/>
              <a:r>
                <a:rPr lang="en-US" altLang="zh-CN" sz="1000">
                  <a:latin typeface="Arial" panose="020B0604020202020204" pitchFamily="34" charset="0"/>
                </a:rPr>
                <a:t>O</a:t>
              </a:r>
            </a:p>
            <a:p>
              <a:pPr algn="ctr" eaLnBrk="1" hangingPunct="1"/>
              <a:r>
                <a:rPr lang="en-US" altLang="zh-CN" sz="1000">
                  <a:latin typeface="Arial" panose="020B0604020202020204" pitchFamily="34" charset="0"/>
                </a:rPr>
                <a:t>N</a:t>
              </a:r>
            </a:p>
            <a:p>
              <a:pPr algn="ctr" eaLnBrk="1" hangingPunct="1"/>
              <a:r>
                <a:rPr lang="en-US" altLang="zh-CN" sz="1000">
                  <a:latin typeface="Arial" panose="020B0604020202020204" pitchFamily="34" charset="0"/>
                </a:rPr>
                <a:t>T</a:t>
              </a:r>
            </a:p>
            <a:p>
              <a:pPr algn="ctr" eaLnBrk="1" hangingPunct="1"/>
              <a:r>
                <a:rPr lang="en-US" altLang="zh-CN" sz="1000">
                  <a:latin typeface="Arial" panose="020B0604020202020204" pitchFamily="34" charset="0"/>
                </a:rPr>
                <a:t>R</a:t>
              </a:r>
            </a:p>
            <a:p>
              <a:pPr algn="ctr" eaLnBrk="1" hangingPunct="1"/>
              <a:r>
                <a:rPr lang="en-US" altLang="zh-CN" sz="1000">
                  <a:latin typeface="Arial" panose="020B0604020202020204" pitchFamily="34" charset="0"/>
                </a:rPr>
                <a:t>O</a:t>
              </a:r>
            </a:p>
            <a:p>
              <a:pPr algn="ctr" eaLnBrk="1" hangingPunct="1"/>
              <a:r>
                <a:rPr lang="en-US" altLang="zh-CN" sz="1000">
                  <a:latin typeface="Arial" panose="020B0604020202020204" pitchFamily="34" charset="0"/>
                </a:rPr>
                <a:t>L</a:t>
              </a:r>
            </a:p>
          </p:txBody>
        </p:sp>
        <p:sp>
          <p:nvSpPr>
            <p:cNvPr id="100399" name="Line 56"/>
            <p:cNvSpPr>
              <a:spLocks noChangeShapeType="1"/>
            </p:cNvSpPr>
            <p:nvPr/>
          </p:nvSpPr>
          <p:spPr bwMode="auto">
            <a:xfrm>
              <a:off x="3334"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00" name="Line 57"/>
            <p:cNvSpPr>
              <a:spLocks noChangeShapeType="1"/>
            </p:cNvSpPr>
            <p:nvPr/>
          </p:nvSpPr>
          <p:spPr bwMode="auto">
            <a:xfrm>
              <a:off x="3514"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01" name="Line 58"/>
            <p:cNvSpPr>
              <a:spLocks noChangeShapeType="1"/>
            </p:cNvSpPr>
            <p:nvPr/>
          </p:nvSpPr>
          <p:spPr bwMode="auto">
            <a:xfrm>
              <a:off x="3698"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02" name="Line 59"/>
            <p:cNvSpPr>
              <a:spLocks noChangeShapeType="1"/>
            </p:cNvSpPr>
            <p:nvPr/>
          </p:nvSpPr>
          <p:spPr bwMode="auto">
            <a:xfrm>
              <a:off x="3886"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03" name="Line 60"/>
            <p:cNvSpPr>
              <a:spLocks noChangeShapeType="1"/>
            </p:cNvSpPr>
            <p:nvPr/>
          </p:nvSpPr>
          <p:spPr bwMode="auto">
            <a:xfrm>
              <a:off x="4062" y="1871"/>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04" name="Line 61"/>
            <p:cNvSpPr>
              <a:spLocks noChangeShapeType="1"/>
            </p:cNvSpPr>
            <p:nvPr/>
          </p:nvSpPr>
          <p:spPr bwMode="auto">
            <a:xfrm>
              <a:off x="4218" y="1867"/>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05" name="Line 62"/>
            <p:cNvSpPr>
              <a:spLocks noChangeShapeType="1"/>
            </p:cNvSpPr>
            <p:nvPr/>
          </p:nvSpPr>
          <p:spPr bwMode="auto">
            <a:xfrm>
              <a:off x="4362" y="1859"/>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06" name="Text Box 63"/>
            <p:cNvSpPr txBox="1">
              <a:spLocks noChangeArrowheads="1"/>
            </p:cNvSpPr>
            <p:nvPr/>
          </p:nvSpPr>
          <p:spPr bwMode="auto">
            <a:xfrm>
              <a:off x="2985" y="1960"/>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000">
                  <a:latin typeface="Arial" panose="020B0604020202020204" pitchFamily="34" charset="0"/>
                </a:rPr>
                <a:t>1</a:t>
              </a:r>
            </a:p>
          </p:txBody>
        </p:sp>
        <p:sp>
          <p:nvSpPr>
            <p:cNvPr id="100407" name="Text Box 64"/>
            <p:cNvSpPr txBox="1">
              <a:spLocks noChangeArrowheads="1"/>
            </p:cNvSpPr>
            <p:nvPr/>
          </p:nvSpPr>
          <p:spPr bwMode="auto">
            <a:xfrm>
              <a:off x="3153" y="1960"/>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000">
                  <a:latin typeface="Arial" panose="020B0604020202020204" pitchFamily="34" charset="0"/>
                </a:rPr>
                <a:t>2</a:t>
              </a:r>
            </a:p>
          </p:txBody>
        </p:sp>
        <p:sp>
          <p:nvSpPr>
            <p:cNvPr id="100408" name="Text Box 65"/>
            <p:cNvSpPr txBox="1">
              <a:spLocks noChangeArrowheads="1"/>
            </p:cNvSpPr>
            <p:nvPr/>
          </p:nvSpPr>
          <p:spPr bwMode="auto">
            <a:xfrm>
              <a:off x="3345" y="1960"/>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000">
                  <a:latin typeface="Arial" panose="020B0604020202020204" pitchFamily="34" charset="0"/>
                </a:rPr>
                <a:t>3</a:t>
              </a:r>
            </a:p>
          </p:txBody>
        </p:sp>
        <p:sp>
          <p:nvSpPr>
            <p:cNvPr id="100409" name="Text Box 66"/>
            <p:cNvSpPr txBox="1">
              <a:spLocks noChangeArrowheads="1"/>
            </p:cNvSpPr>
            <p:nvPr/>
          </p:nvSpPr>
          <p:spPr bwMode="auto">
            <a:xfrm>
              <a:off x="3517" y="1960"/>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000">
                  <a:latin typeface="Arial" panose="020B0604020202020204" pitchFamily="34" charset="0"/>
                </a:rPr>
                <a:t>4</a:t>
              </a:r>
            </a:p>
          </p:txBody>
        </p:sp>
        <p:sp>
          <p:nvSpPr>
            <p:cNvPr id="100410" name="Text Box 67"/>
            <p:cNvSpPr txBox="1">
              <a:spLocks noChangeArrowheads="1"/>
            </p:cNvSpPr>
            <p:nvPr/>
          </p:nvSpPr>
          <p:spPr bwMode="auto">
            <a:xfrm>
              <a:off x="3705" y="1956"/>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000">
                  <a:latin typeface="Arial" panose="020B0604020202020204" pitchFamily="34" charset="0"/>
                </a:rPr>
                <a:t>5</a:t>
              </a:r>
            </a:p>
          </p:txBody>
        </p:sp>
        <p:sp>
          <p:nvSpPr>
            <p:cNvPr id="100411" name="Text Box 68"/>
            <p:cNvSpPr txBox="1">
              <a:spLocks noChangeArrowheads="1"/>
            </p:cNvSpPr>
            <p:nvPr/>
          </p:nvSpPr>
          <p:spPr bwMode="auto">
            <a:xfrm>
              <a:off x="3893" y="1956"/>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000">
                  <a:latin typeface="Arial" panose="020B0604020202020204" pitchFamily="34" charset="0"/>
                </a:rPr>
                <a:t>6</a:t>
              </a:r>
            </a:p>
          </p:txBody>
        </p:sp>
        <p:sp>
          <p:nvSpPr>
            <p:cNvPr id="100412" name="Text Box 69"/>
            <p:cNvSpPr txBox="1">
              <a:spLocks noChangeArrowheads="1"/>
            </p:cNvSpPr>
            <p:nvPr/>
          </p:nvSpPr>
          <p:spPr bwMode="auto">
            <a:xfrm>
              <a:off x="4057" y="1956"/>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000">
                  <a:latin typeface="Arial" panose="020B0604020202020204" pitchFamily="34" charset="0"/>
                </a:rPr>
                <a:t>7</a:t>
              </a:r>
            </a:p>
          </p:txBody>
        </p:sp>
        <p:sp>
          <p:nvSpPr>
            <p:cNvPr id="100413" name="Text Box 70"/>
            <p:cNvSpPr txBox="1">
              <a:spLocks noChangeArrowheads="1"/>
            </p:cNvSpPr>
            <p:nvPr/>
          </p:nvSpPr>
          <p:spPr bwMode="auto">
            <a:xfrm>
              <a:off x="4205" y="1956"/>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000">
                  <a:latin typeface="Arial" panose="020B0604020202020204" pitchFamily="34" charset="0"/>
                </a:rPr>
                <a:t>8</a:t>
              </a:r>
            </a:p>
          </p:txBody>
        </p:sp>
        <p:sp>
          <p:nvSpPr>
            <p:cNvPr id="100414" name="Text Box 71"/>
            <p:cNvSpPr txBox="1">
              <a:spLocks noChangeArrowheads="1"/>
            </p:cNvSpPr>
            <p:nvPr/>
          </p:nvSpPr>
          <p:spPr bwMode="auto">
            <a:xfrm>
              <a:off x="4349" y="1956"/>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000">
                  <a:latin typeface="Arial" panose="020B0604020202020204" pitchFamily="34" charset="0"/>
                </a:rPr>
                <a:t>9</a:t>
              </a:r>
            </a:p>
          </p:txBody>
        </p:sp>
        <p:sp>
          <p:nvSpPr>
            <p:cNvPr id="100415" name="Freeform 72"/>
            <p:cNvSpPr>
              <a:spLocks/>
            </p:cNvSpPr>
            <p:nvPr/>
          </p:nvSpPr>
          <p:spPr bwMode="auto">
            <a:xfrm>
              <a:off x="2606" y="969"/>
              <a:ext cx="375" cy="969"/>
            </a:xfrm>
            <a:custGeom>
              <a:avLst/>
              <a:gdLst>
                <a:gd name="T0" fmla="*/ 375 w 375"/>
                <a:gd name="T1" fmla="*/ 0 h 969"/>
                <a:gd name="T2" fmla="*/ 0 w 375"/>
                <a:gd name="T3" fmla="*/ 485 h 969"/>
                <a:gd name="T4" fmla="*/ 375 w 375"/>
                <a:gd name="T5" fmla="*/ 969 h 969"/>
                <a:gd name="T6" fmla="*/ 375 w 375"/>
                <a:gd name="T7" fmla="*/ 0 h 969"/>
                <a:gd name="T8" fmla="*/ 0 60000 65536"/>
                <a:gd name="T9" fmla="*/ 0 60000 65536"/>
                <a:gd name="T10" fmla="*/ 0 60000 65536"/>
                <a:gd name="T11" fmla="*/ 0 60000 65536"/>
                <a:gd name="T12" fmla="*/ 0 w 375"/>
                <a:gd name="T13" fmla="*/ 0 h 969"/>
                <a:gd name="T14" fmla="*/ 375 w 375"/>
                <a:gd name="T15" fmla="*/ 969 h 969"/>
              </a:gdLst>
              <a:ahLst/>
              <a:cxnLst>
                <a:cxn ang="T8">
                  <a:pos x="T0" y="T1"/>
                </a:cxn>
                <a:cxn ang="T9">
                  <a:pos x="T2" y="T3"/>
                </a:cxn>
                <a:cxn ang="T10">
                  <a:pos x="T4" y="T5"/>
                </a:cxn>
                <a:cxn ang="T11">
                  <a:pos x="T6" y="T7"/>
                </a:cxn>
              </a:cxnLst>
              <a:rect l="T12" t="T13" r="T14" b="T15"/>
              <a:pathLst>
                <a:path w="375" h="969">
                  <a:moveTo>
                    <a:pt x="375" y="0"/>
                  </a:moveTo>
                  <a:lnTo>
                    <a:pt x="0" y="485"/>
                  </a:lnTo>
                  <a:lnTo>
                    <a:pt x="375" y="969"/>
                  </a:lnTo>
                  <a:lnTo>
                    <a:pt x="375" y="0"/>
                  </a:lnTo>
                  <a:close/>
                </a:path>
              </a:pathLst>
            </a:custGeom>
            <a:gradFill rotWithShape="1">
              <a:gsLst>
                <a:gs pos="0">
                  <a:schemeClr val="tx1"/>
                </a:gs>
                <a:gs pos="100000">
                  <a:schemeClr val="bg1"/>
                </a:gs>
              </a:gsLst>
              <a:lin ang="0" scaled="1"/>
            </a:gra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1" name="Group 73"/>
          <p:cNvGrpSpPr>
            <a:grpSpLocks/>
          </p:cNvGrpSpPr>
          <p:nvPr/>
        </p:nvGrpSpPr>
        <p:grpSpPr bwMode="auto">
          <a:xfrm>
            <a:off x="2398713" y="2176463"/>
            <a:ext cx="1666875" cy="2062162"/>
            <a:chOff x="1511" y="1371"/>
            <a:chExt cx="1050" cy="1299"/>
          </a:xfrm>
        </p:grpSpPr>
        <p:grpSp>
          <p:nvGrpSpPr>
            <p:cNvPr id="100380" name="Group 74"/>
            <p:cNvGrpSpPr>
              <a:grpSpLocks/>
            </p:cNvGrpSpPr>
            <p:nvPr/>
          </p:nvGrpSpPr>
          <p:grpSpPr bwMode="auto">
            <a:xfrm>
              <a:off x="1511" y="1371"/>
              <a:ext cx="1050" cy="198"/>
              <a:chOff x="1614" y="1494"/>
              <a:chExt cx="1050" cy="198"/>
            </a:xfrm>
          </p:grpSpPr>
          <p:sp>
            <p:nvSpPr>
              <p:cNvPr id="100382" name="Rectangle 75"/>
              <p:cNvSpPr>
                <a:spLocks noChangeArrowheads="1"/>
              </p:cNvSpPr>
              <p:nvPr/>
            </p:nvSpPr>
            <p:spPr bwMode="auto">
              <a:xfrm>
                <a:off x="2358" y="1500"/>
                <a:ext cx="168" cy="174"/>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0732" name="Freeform 76"/>
              <p:cNvSpPr>
                <a:spLocks/>
              </p:cNvSpPr>
              <p:nvPr/>
            </p:nvSpPr>
            <p:spPr bwMode="auto">
              <a:xfrm>
                <a:off x="1614" y="1494"/>
                <a:ext cx="896" cy="198"/>
              </a:xfrm>
              <a:custGeom>
                <a:avLst/>
                <a:gdLst/>
                <a:ahLst/>
                <a:cxnLst>
                  <a:cxn ang="0">
                    <a:pos x="18" y="0"/>
                  </a:cxn>
                  <a:cxn ang="0">
                    <a:pos x="0" y="96"/>
                  </a:cxn>
                  <a:cxn ang="0">
                    <a:pos x="18" y="198"/>
                  </a:cxn>
                  <a:cxn ang="0">
                    <a:pos x="774" y="198"/>
                  </a:cxn>
                  <a:cxn ang="0">
                    <a:pos x="750" y="90"/>
                  </a:cxn>
                  <a:cxn ang="0">
                    <a:pos x="774" y="0"/>
                  </a:cxn>
                  <a:cxn ang="0">
                    <a:pos x="18" y="0"/>
                  </a:cxn>
                </a:cxnLst>
                <a:rect l="0" t="0" r="r" b="b"/>
                <a:pathLst>
                  <a:path w="896" h="198">
                    <a:moveTo>
                      <a:pt x="18" y="0"/>
                    </a:moveTo>
                    <a:lnTo>
                      <a:pt x="0" y="96"/>
                    </a:lnTo>
                    <a:lnTo>
                      <a:pt x="18" y="198"/>
                    </a:lnTo>
                    <a:lnTo>
                      <a:pt x="774" y="198"/>
                    </a:lnTo>
                    <a:cubicBezTo>
                      <a:pt x="896" y="180"/>
                      <a:pt x="750" y="123"/>
                      <a:pt x="750" y="90"/>
                    </a:cubicBezTo>
                    <a:cubicBezTo>
                      <a:pt x="750" y="57"/>
                      <a:pt x="896" y="15"/>
                      <a:pt x="774" y="0"/>
                    </a:cubicBezTo>
                    <a:lnTo>
                      <a:pt x="18" y="0"/>
                    </a:lnTo>
                    <a:close/>
                  </a:path>
                </a:pathLst>
              </a:custGeom>
              <a:gradFill rotWithShape="1">
                <a:gsLst>
                  <a:gs pos="0">
                    <a:schemeClr val="tx1"/>
                  </a:gs>
                  <a:gs pos="50000">
                    <a:schemeClr val="bg1"/>
                  </a:gs>
                  <a:gs pos="100000">
                    <a:schemeClr val="tx1"/>
                  </a:gs>
                </a:gsLst>
                <a:lin ang="5400000" scaled="1"/>
              </a:gradFill>
              <a:ln w="9525">
                <a:solidFill>
                  <a:schemeClr val="tx1"/>
                </a:solidFill>
                <a:round/>
                <a:headEnd/>
                <a:tailEnd/>
              </a:ln>
              <a:effectLst/>
            </p:spPr>
            <p:txBody>
              <a:bodyPr/>
              <a:lstStyle/>
              <a:p>
                <a:pPr>
                  <a:defRPr/>
                </a:pPr>
                <a:endParaRPr lang="zh-CN" altLang="en-US">
                  <a:ea typeface="+mn-ea"/>
                </a:endParaRPr>
              </a:p>
            </p:txBody>
          </p:sp>
          <p:sp>
            <p:nvSpPr>
              <p:cNvPr id="100384" name="Oval 77"/>
              <p:cNvSpPr>
                <a:spLocks noChangeArrowheads="1"/>
              </p:cNvSpPr>
              <p:nvPr/>
            </p:nvSpPr>
            <p:spPr bwMode="auto">
              <a:xfrm>
                <a:off x="2502" y="1506"/>
                <a:ext cx="62" cy="168"/>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0385" name="Line 78"/>
              <p:cNvSpPr>
                <a:spLocks noChangeShapeType="1"/>
              </p:cNvSpPr>
              <p:nvPr/>
            </p:nvSpPr>
            <p:spPr bwMode="auto">
              <a:xfrm>
                <a:off x="2526" y="1584"/>
                <a:ext cx="1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0381" name="Freeform 79"/>
            <p:cNvSpPr>
              <a:spLocks/>
            </p:cNvSpPr>
            <p:nvPr/>
          </p:nvSpPr>
          <p:spPr bwMode="auto">
            <a:xfrm>
              <a:off x="1536" y="1563"/>
              <a:ext cx="1015" cy="1107"/>
            </a:xfrm>
            <a:custGeom>
              <a:avLst/>
              <a:gdLst>
                <a:gd name="T0" fmla="*/ 1015 w 1015"/>
                <a:gd name="T1" fmla="*/ 1107 h 1107"/>
                <a:gd name="T2" fmla="*/ 0 w 1015"/>
                <a:gd name="T3" fmla="*/ 0 h 1107"/>
                <a:gd name="T4" fmla="*/ 905 w 1015"/>
                <a:gd name="T5" fmla="*/ 0 h 1107"/>
                <a:gd name="T6" fmla="*/ 1015 w 1015"/>
                <a:gd name="T7" fmla="*/ 1107 h 1107"/>
                <a:gd name="T8" fmla="*/ 0 60000 65536"/>
                <a:gd name="T9" fmla="*/ 0 60000 65536"/>
                <a:gd name="T10" fmla="*/ 0 60000 65536"/>
                <a:gd name="T11" fmla="*/ 0 60000 65536"/>
                <a:gd name="T12" fmla="*/ 0 w 1015"/>
                <a:gd name="T13" fmla="*/ 0 h 1107"/>
                <a:gd name="T14" fmla="*/ 1015 w 1015"/>
                <a:gd name="T15" fmla="*/ 1107 h 1107"/>
              </a:gdLst>
              <a:ahLst/>
              <a:cxnLst>
                <a:cxn ang="T8">
                  <a:pos x="T0" y="T1"/>
                </a:cxn>
                <a:cxn ang="T9">
                  <a:pos x="T2" y="T3"/>
                </a:cxn>
                <a:cxn ang="T10">
                  <a:pos x="T4" y="T5"/>
                </a:cxn>
                <a:cxn ang="T11">
                  <a:pos x="T6" y="T7"/>
                </a:cxn>
              </a:cxnLst>
              <a:rect l="T12" t="T13" r="T14" b="T15"/>
              <a:pathLst>
                <a:path w="1015" h="1107">
                  <a:moveTo>
                    <a:pt x="1015" y="1107"/>
                  </a:moveTo>
                  <a:lnTo>
                    <a:pt x="0" y="0"/>
                  </a:lnTo>
                  <a:lnTo>
                    <a:pt x="905" y="0"/>
                  </a:lnTo>
                  <a:lnTo>
                    <a:pt x="1015" y="1107"/>
                  </a:lnTo>
                  <a:close/>
                </a:path>
              </a:pathLst>
            </a:custGeom>
            <a:gradFill rotWithShape="1">
              <a:gsLst>
                <a:gs pos="0">
                  <a:schemeClr val="bg1"/>
                </a:gs>
                <a:gs pos="100000">
                  <a:schemeClr val="tx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00379" name="Text Box 81"/>
          <p:cNvSpPr txBox="1">
            <a:spLocks noChangeArrowheads="1"/>
          </p:cNvSpPr>
          <p:nvPr/>
        </p:nvSpPr>
        <p:spPr bwMode="auto">
          <a:xfrm>
            <a:off x="1947863" y="1360488"/>
            <a:ext cx="9509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latin typeface="Comic Sans MS" panose="030F0702030302020204" pitchFamily="66" charset="0"/>
              </a:rPr>
              <a:t>FDM:</a:t>
            </a:r>
            <a:endParaRPr lang="en-US" altLang="zh-CN"/>
          </a:p>
        </p:txBody>
      </p:sp>
    </p:spTree>
    <p:extLst>
      <p:ext uri="{BB962C8B-B14F-4D97-AF65-F5344CB8AC3E}">
        <p14:creationId xmlns:p14="http://schemas.microsoft.com/office/powerpoint/2010/main" val="3144237798"/>
      </p:ext>
    </p:extLst>
  </p:cSld>
  <p:clrMapOvr>
    <a:masterClrMapping/>
  </p:clrMapOvr>
  <p:transition spd="med">
    <p:fade thruBlk="1"/>
    <p:sndAc>
      <p:stSnd>
        <p:snd r:embed="rId3" name="camera.wav"/>
      </p:stSnd>
    </p:sndAc>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p:nvPr>
        </p:nvSpPr>
        <p:spPr>
          <a:xfrm>
            <a:off x="201613" y="869950"/>
            <a:ext cx="7793037" cy="768350"/>
          </a:xfrm>
        </p:spPr>
        <p:txBody>
          <a:bodyPr/>
          <a:lstStyle/>
          <a:p>
            <a:r>
              <a:rPr lang="en-US" altLang="zh-CN" sz="3200"/>
              <a:t>FTTx technology</a:t>
            </a:r>
            <a:endParaRPr lang="zh-CN" altLang="en-US" sz="3200"/>
          </a:p>
        </p:txBody>
      </p:sp>
      <p:sp>
        <p:nvSpPr>
          <p:cNvPr id="77827" name="灯片编号占位符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C707CE3C-D55F-4D78-923F-8DE92A27CC8D}" type="slidenum">
              <a:rPr lang="zh-CN" altLang="en-US" sz="1400" smtClean="0"/>
              <a:pPr>
                <a:spcBef>
                  <a:spcPct val="0"/>
                </a:spcBef>
                <a:buClrTx/>
                <a:buSzTx/>
                <a:buFontTx/>
                <a:buNone/>
              </a:pPr>
              <a:t>76</a:t>
            </a:fld>
            <a:endParaRPr lang="en-US" altLang="zh-CN" sz="1400"/>
          </a:p>
        </p:txBody>
      </p:sp>
      <p:sp>
        <p:nvSpPr>
          <p:cNvPr id="4" name="文本框 3"/>
          <p:cNvSpPr txBox="1"/>
          <p:nvPr/>
        </p:nvSpPr>
        <p:spPr>
          <a:xfrm>
            <a:off x="317500" y="1892300"/>
            <a:ext cx="8482013" cy="867930"/>
          </a:xfrm>
          <a:prstGeom prst="rect">
            <a:avLst/>
          </a:prstGeom>
          <a:noFill/>
        </p:spPr>
        <p:txBody>
          <a:bodyPr>
            <a:spAutoFit/>
          </a:bodyPr>
          <a:lstStyle/>
          <a:p>
            <a:pPr>
              <a:lnSpc>
                <a:spcPct val="90000"/>
              </a:lnSpc>
              <a:defRPr/>
            </a:pPr>
            <a:r>
              <a:rPr lang="en-US" altLang="zh-CN" sz="2800" dirty="0">
                <a:solidFill>
                  <a:srgbClr val="0000FF"/>
                </a:solidFill>
                <a:ea typeface="宋体" pitchFamily="2" charset="-122"/>
              </a:rPr>
              <a:t>FTTH(Fiber To the Home):</a:t>
            </a:r>
            <a:r>
              <a:rPr lang="zh-CN" altLang="en-US" sz="2800" kern="0" dirty="0">
                <a:solidFill>
                  <a:srgbClr val="0000FF"/>
                </a:solidFill>
                <a:ea typeface="宋体" pitchFamily="2" charset="-122"/>
              </a:rPr>
              <a:t>光纤一直铺设到用户家庭可能是居民接入网最后的解决方法。</a:t>
            </a:r>
          </a:p>
        </p:txBody>
      </p:sp>
      <p:pic>
        <p:nvPicPr>
          <p:cNvPr id="77829"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63650" y="3770313"/>
            <a:ext cx="6589713" cy="288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19388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Title 50"/>
          <p:cNvSpPr>
            <a:spLocks noGrp="1"/>
          </p:cNvSpPr>
          <p:nvPr>
            <p:ph type="title" idx="4294967295"/>
          </p:nvPr>
        </p:nvSpPr>
        <p:spPr>
          <a:xfrm>
            <a:off x="138795" y="626260"/>
            <a:ext cx="8853487" cy="765175"/>
          </a:xfrm>
        </p:spPr>
        <p:txBody>
          <a:bodyPr/>
          <a:lstStyle/>
          <a:p>
            <a:pPr eaLnBrk="1" hangingPunct="1"/>
            <a:r>
              <a:rPr lang="en-US" altLang="zh-CN" sz="4000" dirty="0">
                <a:ea typeface="ＭＳ Ｐゴシック" pitchFamily="34" charset="-128"/>
              </a:rPr>
              <a:t>Enterprise access networks (Ethernet)</a:t>
            </a:r>
          </a:p>
        </p:txBody>
      </p:sp>
      <p:sp>
        <p:nvSpPr>
          <p:cNvPr id="58371" name="Content Placeholder 52"/>
          <p:cNvSpPr>
            <a:spLocks noGrp="1"/>
          </p:cNvSpPr>
          <p:nvPr>
            <p:ph idx="4294967295"/>
          </p:nvPr>
        </p:nvSpPr>
        <p:spPr>
          <a:xfrm>
            <a:off x="-1" y="4783138"/>
            <a:ext cx="9144001" cy="1414462"/>
          </a:xfrm>
        </p:spPr>
        <p:txBody>
          <a:bodyPr/>
          <a:lstStyle/>
          <a:p>
            <a:pPr marL="287338" indent="-287338" eaLnBrk="1" hangingPunct="1"/>
            <a:r>
              <a:rPr lang="en-US" altLang="zh-CN" sz="2800" dirty="0">
                <a:solidFill>
                  <a:srgbClr val="0000FF"/>
                </a:solidFill>
                <a:ea typeface="ＭＳ Ｐゴシック" pitchFamily="34" charset="-128"/>
              </a:rPr>
              <a:t>typically used in companies, universities, etc.</a:t>
            </a:r>
          </a:p>
          <a:p>
            <a:pPr marL="287338" lvl="1" indent="-287338" eaLnBrk="1" hangingPunct="1">
              <a:buFont typeface="Wingdings" pitchFamily="2" charset="2"/>
              <a:buChar char="§"/>
            </a:pPr>
            <a:r>
              <a:rPr lang="en-US" altLang="zh-CN" dirty="0">
                <a:solidFill>
                  <a:srgbClr val="0000FF"/>
                </a:solidFill>
                <a:ea typeface="Arial" pitchFamily="34" charset="0"/>
              </a:rPr>
              <a:t>10 Mbps, 100Mbps, 1Gbps, 10Gbps transmission rates</a:t>
            </a:r>
          </a:p>
          <a:p>
            <a:pPr marL="287338" lvl="1" indent="-287338" eaLnBrk="1" hangingPunct="1">
              <a:buFont typeface="Wingdings" pitchFamily="2" charset="2"/>
              <a:buChar char="§"/>
            </a:pPr>
            <a:r>
              <a:rPr lang="en-US" altLang="zh-CN" dirty="0">
                <a:solidFill>
                  <a:srgbClr val="0000FF"/>
                </a:solidFill>
                <a:ea typeface="Arial" pitchFamily="34" charset="0"/>
              </a:rPr>
              <a:t>today, end systems typically connect into Ethernet switch</a:t>
            </a:r>
          </a:p>
          <a:p>
            <a:pPr marL="287338" indent="-287338" eaLnBrk="1" hangingPunct="1"/>
            <a:endParaRPr lang="en-US" altLang="zh-CN" sz="2400" dirty="0">
              <a:ea typeface="ＭＳ Ｐゴシック" pitchFamily="34" charset="-128"/>
            </a:endParaRPr>
          </a:p>
        </p:txBody>
      </p:sp>
      <p:sp>
        <p:nvSpPr>
          <p:cNvPr id="24581" name="Line 2"/>
          <p:cNvSpPr>
            <a:spLocks noChangeShapeType="1"/>
          </p:cNvSpPr>
          <p:nvPr/>
        </p:nvSpPr>
        <p:spPr bwMode="auto">
          <a:xfrm>
            <a:off x="2217738" y="3186113"/>
            <a:ext cx="0" cy="468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2" name="Line 3"/>
          <p:cNvSpPr>
            <a:spLocks noChangeShapeType="1"/>
          </p:cNvSpPr>
          <p:nvPr/>
        </p:nvSpPr>
        <p:spPr bwMode="auto">
          <a:xfrm>
            <a:off x="2636838" y="3194050"/>
            <a:ext cx="0" cy="558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3" name="Line 4"/>
          <p:cNvSpPr>
            <a:spLocks noChangeShapeType="1"/>
          </p:cNvSpPr>
          <p:nvPr/>
        </p:nvSpPr>
        <p:spPr bwMode="auto">
          <a:xfrm flipH="1">
            <a:off x="1614488" y="3167063"/>
            <a:ext cx="696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4584" name="Group 51"/>
          <p:cNvGrpSpPr>
            <a:grpSpLocks/>
          </p:cNvGrpSpPr>
          <p:nvPr/>
        </p:nvGrpSpPr>
        <p:grpSpPr bwMode="auto">
          <a:xfrm>
            <a:off x="2016125" y="2873375"/>
            <a:ext cx="1052513" cy="355600"/>
            <a:chOff x="4410" y="1365"/>
            <a:chExt cx="663" cy="224"/>
          </a:xfrm>
        </p:grpSpPr>
        <p:sp>
          <p:nvSpPr>
            <p:cNvPr id="24782" name="Rectangle 52"/>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4783" name="AutoShape 53"/>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4784" name="Freeform 54"/>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p>
          </p:txBody>
        </p:sp>
        <p:sp>
          <p:nvSpPr>
            <p:cNvPr id="24785" name="Freeform 55"/>
            <p:cNvSpPr>
              <a:spLocks/>
            </p:cNvSpPr>
            <p:nvPr/>
          </p:nvSpPr>
          <p:spPr bwMode="auto">
            <a:xfrm>
              <a:off x="4475" y="1395"/>
              <a:ext cx="506" cy="80"/>
            </a:xfrm>
            <a:custGeom>
              <a:avLst/>
              <a:gdLst>
                <a:gd name="T0" fmla="*/ 0 w 280"/>
                <a:gd name="T1" fmla="*/ 3688 h 63"/>
                <a:gd name="T2" fmla="*/ 868487 w 280"/>
                <a:gd name="T3" fmla="*/ 3587 h 63"/>
                <a:gd name="T4" fmla="*/ 5125559 w 280"/>
                <a:gd name="T5" fmla="*/ 0 h 63"/>
                <a:gd name="T6" fmla="*/ 65438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4786" name="Freeform 56"/>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24585" name="Line 59"/>
          <p:cNvSpPr>
            <a:spLocks noChangeShapeType="1"/>
          </p:cNvSpPr>
          <p:nvPr/>
        </p:nvSpPr>
        <p:spPr bwMode="auto">
          <a:xfrm flipH="1">
            <a:off x="1108075" y="2946400"/>
            <a:ext cx="10620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6" name="Line 61"/>
          <p:cNvSpPr>
            <a:spLocks noChangeShapeType="1"/>
          </p:cNvSpPr>
          <p:nvPr/>
        </p:nvSpPr>
        <p:spPr bwMode="auto">
          <a:xfrm flipV="1">
            <a:off x="2389188" y="2328863"/>
            <a:ext cx="0" cy="5365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4587" name="Group 62"/>
          <p:cNvGrpSpPr>
            <a:grpSpLocks/>
          </p:cNvGrpSpPr>
          <p:nvPr/>
        </p:nvGrpSpPr>
        <p:grpSpPr bwMode="auto">
          <a:xfrm>
            <a:off x="2089150" y="1876425"/>
            <a:ext cx="873125" cy="627063"/>
            <a:chOff x="2967" y="478"/>
            <a:chExt cx="788" cy="625"/>
          </a:xfrm>
        </p:grpSpPr>
        <p:pic>
          <p:nvPicPr>
            <p:cNvPr id="24780" name="Picture 63"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781" name="Picture 64" descr="antenna_radiation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88" name="Group 65"/>
          <p:cNvGrpSpPr>
            <a:grpSpLocks/>
          </p:cNvGrpSpPr>
          <p:nvPr/>
        </p:nvGrpSpPr>
        <p:grpSpPr bwMode="auto">
          <a:xfrm>
            <a:off x="2746375" y="1231900"/>
            <a:ext cx="622300" cy="706438"/>
            <a:chOff x="877" y="1008"/>
            <a:chExt cx="2747" cy="2591"/>
          </a:xfrm>
        </p:grpSpPr>
        <p:pic>
          <p:nvPicPr>
            <p:cNvPr id="24757" name="Picture 66" descr="antenna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758" name="Picture 67" descr="laptop_keybo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759" name="Freeform 68"/>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24760" name="Picture 69" descr="scree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761" name="Freeform 70"/>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62" name="Freeform 71"/>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63" name="Freeform 72"/>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64" name="Freeform 73"/>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65" name="Freeform 74"/>
            <p:cNvSpPr>
              <a:spLocks/>
            </p:cNvSpPr>
            <p:nvPr/>
          </p:nvSpPr>
          <p:spPr bwMode="auto">
            <a:xfrm>
              <a:off x="3195" y="1755"/>
              <a:ext cx="429" cy="1187"/>
            </a:xfrm>
            <a:custGeom>
              <a:avLst/>
              <a:gdLst>
                <a:gd name="T0" fmla="*/ 1 w 637"/>
                <a:gd name="T1" fmla="*/ 0 h 1659"/>
                <a:gd name="T2" fmla="*/ 1 w 637"/>
                <a:gd name="T3" fmla="*/ 0 h 1659"/>
                <a:gd name="T4" fmla="*/ 1 w 637"/>
                <a:gd name="T5" fmla="*/ 6 h 1659"/>
                <a:gd name="T6" fmla="*/ 0 w 637"/>
                <a:gd name="T7" fmla="*/ 6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66" name="Freeform 75"/>
            <p:cNvSpPr>
              <a:spLocks/>
            </p:cNvSpPr>
            <p:nvPr/>
          </p:nvSpPr>
          <p:spPr bwMode="auto">
            <a:xfrm>
              <a:off x="1734" y="2587"/>
              <a:ext cx="1494" cy="394"/>
            </a:xfrm>
            <a:custGeom>
              <a:avLst/>
              <a:gdLst>
                <a:gd name="T0" fmla="*/ 0 w 2216"/>
                <a:gd name="T1" fmla="*/ 0 h 550"/>
                <a:gd name="T2" fmla="*/ 1 w 2216"/>
                <a:gd name="T3" fmla="*/ 1 h 550"/>
                <a:gd name="T4" fmla="*/ 3 w 2216"/>
                <a:gd name="T5" fmla="*/ 2 h 550"/>
                <a:gd name="T6" fmla="*/ 3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4767" name="Group 76"/>
            <p:cNvGrpSpPr>
              <a:grpSpLocks/>
            </p:cNvGrpSpPr>
            <p:nvPr/>
          </p:nvGrpSpPr>
          <p:grpSpPr bwMode="auto">
            <a:xfrm>
              <a:off x="1709" y="3008"/>
              <a:ext cx="507" cy="234"/>
              <a:chOff x="1740" y="2642"/>
              <a:chExt cx="752" cy="327"/>
            </a:xfrm>
          </p:grpSpPr>
          <p:sp>
            <p:nvSpPr>
              <p:cNvPr id="24774" name="Freeform 77"/>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75" name="Freeform 78"/>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76" name="Freeform 79"/>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77" name="Freeform 80"/>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78" name="Freeform 81"/>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79" name="Freeform 82"/>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4768" name="Freeform 83"/>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69" name="Freeform 84"/>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70" name="Freeform 85"/>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71" name="Freeform 86"/>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72" name="Freeform 87"/>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73" name="Freeform 88"/>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4589" name="Group 89"/>
          <p:cNvGrpSpPr>
            <a:grpSpLocks/>
          </p:cNvGrpSpPr>
          <p:nvPr/>
        </p:nvGrpSpPr>
        <p:grpSpPr bwMode="auto">
          <a:xfrm>
            <a:off x="1216025" y="1511300"/>
            <a:ext cx="566738" cy="625475"/>
            <a:chOff x="877" y="1008"/>
            <a:chExt cx="2747" cy="2591"/>
          </a:xfrm>
        </p:grpSpPr>
        <p:pic>
          <p:nvPicPr>
            <p:cNvPr id="24734" name="Picture 90" descr="antenna_stylize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735" name="Picture 91" descr="laptop_keyboar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736" name="Freeform 92"/>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24737" name="Picture 93" descr="screen"/>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738" name="Freeform 94"/>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39" name="Freeform 95"/>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40" name="Freeform 96"/>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41" name="Freeform 97"/>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42" name="Freeform 98"/>
            <p:cNvSpPr>
              <a:spLocks/>
            </p:cNvSpPr>
            <p:nvPr/>
          </p:nvSpPr>
          <p:spPr bwMode="auto">
            <a:xfrm>
              <a:off x="3195" y="1755"/>
              <a:ext cx="429" cy="1187"/>
            </a:xfrm>
            <a:custGeom>
              <a:avLst/>
              <a:gdLst>
                <a:gd name="T0" fmla="*/ 1 w 637"/>
                <a:gd name="T1" fmla="*/ 0 h 1659"/>
                <a:gd name="T2" fmla="*/ 1 w 637"/>
                <a:gd name="T3" fmla="*/ 0 h 1659"/>
                <a:gd name="T4" fmla="*/ 1 w 637"/>
                <a:gd name="T5" fmla="*/ 6 h 1659"/>
                <a:gd name="T6" fmla="*/ 0 w 637"/>
                <a:gd name="T7" fmla="*/ 6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43" name="Freeform 99"/>
            <p:cNvSpPr>
              <a:spLocks/>
            </p:cNvSpPr>
            <p:nvPr/>
          </p:nvSpPr>
          <p:spPr bwMode="auto">
            <a:xfrm>
              <a:off x="1734" y="2587"/>
              <a:ext cx="1494" cy="394"/>
            </a:xfrm>
            <a:custGeom>
              <a:avLst/>
              <a:gdLst>
                <a:gd name="T0" fmla="*/ 0 w 2216"/>
                <a:gd name="T1" fmla="*/ 0 h 550"/>
                <a:gd name="T2" fmla="*/ 1 w 2216"/>
                <a:gd name="T3" fmla="*/ 1 h 550"/>
                <a:gd name="T4" fmla="*/ 3 w 2216"/>
                <a:gd name="T5" fmla="*/ 2 h 550"/>
                <a:gd name="T6" fmla="*/ 3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4744" name="Group 100"/>
            <p:cNvGrpSpPr>
              <a:grpSpLocks/>
            </p:cNvGrpSpPr>
            <p:nvPr/>
          </p:nvGrpSpPr>
          <p:grpSpPr bwMode="auto">
            <a:xfrm>
              <a:off x="1709" y="3008"/>
              <a:ext cx="507" cy="234"/>
              <a:chOff x="1740" y="2642"/>
              <a:chExt cx="752" cy="327"/>
            </a:xfrm>
          </p:grpSpPr>
          <p:sp>
            <p:nvSpPr>
              <p:cNvPr id="24751" name="Freeform 10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52" name="Freeform 10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53" name="Freeform 10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54" name="Freeform 10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55" name="Freeform 10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56" name="Freeform 10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4745" name="Freeform 107"/>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46" name="Freeform 108"/>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47" name="Freeform 109"/>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48" name="Freeform 110"/>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49" name="Freeform 111"/>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50" name="Freeform 112"/>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4590" name="Group 113"/>
          <p:cNvGrpSpPr>
            <a:grpSpLocks/>
          </p:cNvGrpSpPr>
          <p:nvPr/>
        </p:nvGrpSpPr>
        <p:grpSpPr bwMode="auto">
          <a:xfrm>
            <a:off x="1963738" y="1203325"/>
            <a:ext cx="635000" cy="615950"/>
            <a:chOff x="877" y="1008"/>
            <a:chExt cx="2747" cy="2591"/>
          </a:xfrm>
        </p:grpSpPr>
        <p:pic>
          <p:nvPicPr>
            <p:cNvPr id="24711" name="Picture 114" descr="antenna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712" name="Picture 115" descr="laptop_keyboar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713" name="Freeform 116"/>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24714" name="Picture 117" descr="scree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715" name="Freeform 118"/>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16" name="Freeform 119"/>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17" name="Freeform 120"/>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18" name="Freeform 121"/>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19" name="Freeform 122"/>
            <p:cNvSpPr>
              <a:spLocks/>
            </p:cNvSpPr>
            <p:nvPr/>
          </p:nvSpPr>
          <p:spPr bwMode="auto">
            <a:xfrm>
              <a:off x="3195" y="1755"/>
              <a:ext cx="429" cy="1187"/>
            </a:xfrm>
            <a:custGeom>
              <a:avLst/>
              <a:gdLst>
                <a:gd name="T0" fmla="*/ 1 w 637"/>
                <a:gd name="T1" fmla="*/ 0 h 1659"/>
                <a:gd name="T2" fmla="*/ 1 w 637"/>
                <a:gd name="T3" fmla="*/ 0 h 1659"/>
                <a:gd name="T4" fmla="*/ 1 w 637"/>
                <a:gd name="T5" fmla="*/ 6 h 1659"/>
                <a:gd name="T6" fmla="*/ 0 w 637"/>
                <a:gd name="T7" fmla="*/ 6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20" name="Freeform 123"/>
            <p:cNvSpPr>
              <a:spLocks/>
            </p:cNvSpPr>
            <p:nvPr/>
          </p:nvSpPr>
          <p:spPr bwMode="auto">
            <a:xfrm>
              <a:off x="1734" y="2587"/>
              <a:ext cx="1494" cy="394"/>
            </a:xfrm>
            <a:custGeom>
              <a:avLst/>
              <a:gdLst>
                <a:gd name="T0" fmla="*/ 0 w 2216"/>
                <a:gd name="T1" fmla="*/ 0 h 550"/>
                <a:gd name="T2" fmla="*/ 1 w 2216"/>
                <a:gd name="T3" fmla="*/ 1 h 550"/>
                <a:gd name="T4" fmla="*/ 3 w 2216"/>
                <a:gd name="T5" fmla="*/ 2 h 550"/>
                <a:gd name="T6" fmla="*/ 3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4721" name="Group 124"/>
            <p:cNvGrpSpPr>
              <a:grpSpLocks/>
            </p:cNvGrpSpPr>
            <p:nvPr/>
          </p:nvGrpSpPr>
          <p:grpSpPr bwMode="auto">
            <a:xfrm>
              <a:off x="1709" y="3008"/>
              <a:ext cx="507" cy="234"/>
              <a:chOff x="1740" y="2642"/>
              <a:chExt cx="752" cy="327"/>
            </a:xfrm>
          </p:grpSpPr>
          <p:sp>
            <p:nvSpPr>
              <p:cNvPr id="24728" name="Freeform 125"/>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29" name="Freeform 126"/>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30" name="Freeform 127"/>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31" name="Freeform 128"/>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32" name="Freeform 129"/>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33" name="Freeform 130"/>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4722" name="Freeform 131"/>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23" name="Freeform 132"/>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24" name="Freeform 133"/>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25" name="Freeform 134"/>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26" name="Freeform 135"/>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27" name="Freeform 136"/>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4591" name="Group 296"/>
          <p:cNvGrpSpPr>
            <a:grpSpLocks/>
          </p:cNvGrpSpPr>
          <p:nvPr/>
        </p:nvGrpSpPr>
        <p:grpSpPr bwMode="auto">
          <a:xfrm>
            <a:off x="4429125" y="1851025"/>
            <a:ext cx="1166813" cy="479425"/>
            <a:chOff x="2356" y="1300"/>
            <a:chExt cx="555" cy="194"/>
          </a:xfrm>
        </p:grpSpPr>
        <p:sp>
          <p:nvSpPr>
            <p:cNvPr id="2470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latin typeface="Times New Roman" pitchFamily="18" charset="0"/>
              </a:endParaRPr>
            </a:p>
          </p:txBody>
        </p:sp>
        <p:sp>
          <p:nvSpPr>
            <p:cNvPr id="2470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latin typeface="Times New Roman" pitchFamily="18" charset="0"/>
              </a:endParaRPr>
            </a:p>
          </p:txBody>
        </p:sp>
        <p:sp>
          <p:nvSpPr>
            <p:cNvPr id="2470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latin typeface="Times New Roman" pitchFamily="18" charset="0"/>
              </a:endParaRPr>
            </a:p>
          </p:txBody>
        </p:sp>
        <p:grpSp>
          <p:nvGrpSpPr>
            <p:cNvPr id="24706" name="Group 300"/>
            <p:cNvGrpSpPr>
              <a:grpSpLocks/>
            </p:cNvGrpSpPr>
            <p:nvPr/>
          </p:nvGrpSpPr>
          <p:grpSpPr bwMode="auto">
            <a:xfrm>
              <a:off x="2468" y="1332"/>
              <a:ext cx="310" cy="60"/>
              <a:chOff x="2468" y="1332"/>
              <a:chExt cx="310" cy="60"/>
            </a:xfrm>
          </p:grpSpPr>
          <p:sp>
            <p:nvSpPr>
              <p:cNvPr id="24709" name="Freeform 30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710" name="Freeform 30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4707" name="Line 303"/>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708" name="Line 304"/>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4592" name="Line 305"/>
          <p:cNvSpPr>
            <a:spLocks noChangeShapeType="1"/>
          </p:cNvSpPr>
          <p:nvPr/>
        </p:nvSpPr>
        <p:spPr bwMode="auto">
          <a:xfrm flipV="1">
            <a:off x="2778125" y="2111375"/>
            <a:ext cx="1668463" cy="7667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3" name="Line 306"/>
          <p:cNvSpPr>
            <a:spLocks noChangeShapeType="1"/>
          </p:cNvSpPr>
          <p:nvPr/>
        </p:nvSpPr>
        <p:spPr bwMode="auto">
          <a:xfrm>
            <a:off x="4594225" y="3005138"/>
            <a:ext cx="0" cy="6524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4" name="Line 340"/>
          <p:cNvSpPr>
            <a:spLocks noChangeShapeType="1"/>
          </p:cNvSpPr>
          <p:nvPr/>
        </p:nvSpPr>
        <p:spPr bwMode="auto">
          <a:xfrm>
            <a:off x="4975225" y="2997200"/>
            <a:ext cx="0" cy="6524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4595" name="Group 230"/>
          <p:cNvGrpSpPr>
            <a:grpSpLocks/>
          </p:cNvGrpSpPr>
          <p:nvPr/>
        </p:nvGrpSpPr>
        <p:grpSpPr bwMode="auto">
          <a:xfrm>
            <a:off x="4432300" y="3616325"/>
            <a:ext cx="365125" cy="766763"/>
            <a:chOff x="4140" y="429"/>
            <a:chExt cx="1425" cy="2396"/>
          </a:xfrm>
        </p:grpSpPr>
        <p:sp>
          <p:nvSpPr>
            <p:cNvPr id="24671" name="Freeform 231"/>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72" name="Rectangle 23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4673" name="Freeform 233"/>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74" name="Freeform 234"/>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75" name="Rectangle 23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grpSp>
          <p:nvGrpSpPr>
            <p:cNvPr id="24676" name="Group 236"/>
            <p:cNvGrpSpPr>
              <a:grpSpLocks/>
            </p:cNvGrpSpPr>
            <p:nvPr/>
          </p:nvGrpSpPr>
          <p:grpSpPr bwMode="auto">
            <a:xfrm>
              <a:off x="4749" y="668"/>
              <a:ext cx="581" cy="145"/>
              <a:chOff x="614" y="2568"/>
              <a:chExt cx="725" cy="139"/>
            </a:xfrm>
          </p:grpSpPr>
          <p:sp>
            <p:nvSpPr>
              <p:cNvPr id="24701" name="AutoShape 237"/>
              <p:cNvSpPr>
                <a:spLocks noChangeArrowheads="1"/>
              </p:cNvSpPr>
              <p:nvPr/>
            </p:nvSpPr>
            <p:spPr bwMode="auto">
              <a:xfrm>
                <a:off x="612" y="2567"/>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4702" name="AutoShape 23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grpSp>
        <p:sp>
          <p:nvSpPr>
            <p:cNvPr id="24677" name="Rectangle 23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grpSp>
          <p:nvGrpSpPr>
            <p:cNvPr id="24678" name="Group 240"/>
            <p:cNvGrpSpPr>
              <a:grpSpLocks/>
            </p:cNvGrpSpPr>
            <p:nvPr/>
          </p:nvGrpSpPr>
          <p:grpSpPr bwMode="auto">
            <a:xfrm>
              <a:off x="4747" y="994"/>
              <a:ext cx="581" cy="134"/>
              <a:chOff x="614" y="2568"/>
              <a:chExt cx="725" cy="139"/>
            </a:xfrm>
          </p:grpSpPr>
          <p:sp>
            <p:nvSpPr>
              <p:cNvPr id="24699" name="AutoShape 241"/>
              <p:cNvSpPr>
                <a:spLocks noChangeArrowheads="1"/>
              </p:cNvSpPr>
              <p:nvPr/>
            </p:nvSpPr>
            <p:spPr bwMode="auto">
              <a:xfrm>
                <a:off x="614" y="2569"/>
                <a:ext cx="727"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4700" name="AutoShape 24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grpSp>
        <p:sp>
          <p:nvSpPr>
            <p:cNvPr id="24679" name="Rectangle 24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4680" name="Rectangle 24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grpSp>
          <p:nvGrpSpPr>
            <p:cNvPr id="24681" name="Group 245"/>
            <p:cNvGrpSpPr>
              <a:grpSpLocks/>
            </p:cNvGrpSpPr>
            <p:nvPr/>
          </p:nvGrpSpPr>
          <p:grpSpPr bwMode="auto">
            <a:xfrm>
              <a:off x="4735" y="1627"/>
              <a:ext cx="582" cy="151"/>
              <a:chOff x="614" y="2568"/>
              <a:chExt cx="725" cy="139"/>
            </a:xfrm>
          </p:grpSpPr>
          <p:sp>
            <p:nvSpPr>
              <p:cNvPr id="24697" name="AutoShape 246"/>
              <p:cNvSpPr>
                <a:spLocks noChangeArrowheads="1"/>
              </p:cNvSpPr>
              <p:nvPr/>
            </p:nvSpPr>
            <p:spPr bwMode="auto">
              <a:xfrm>
                <a:off x="614"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4698" name="AutoShape 24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grpSp>
        <p:sp>
          <p:nvSpPr>
            <p:cNvPr id="24682" name="Freeform 248"/>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4683" name="Group 249"/>
            <p:cNvGrpSpPr>
              <a:grpSpLocks/>
            </p:cNvGrpSpPr>
            <p:nvPr/>
          </p:nvGrpSpPr>
          <p:grpSpPr bwMode="auto">
            <a:xfrm>
              <a:off x="4739" y="1327"/>
              <a:ext cx="582" cy="139"/>
              <a:chOff x="614" y="2568"/>
              <a:chExt cx="725" cy="139"/>
            </a:xfrm>
          </p:grpSpPr>
          <p:sp>
            <p:nvSpPr>
              <p:cNvPr id="24695" name="AutoShape 250"/>
              <p:cNvSpPr>
                <a:spLocks noChangeArrowheads="1"/>
              </p:cNvSpPr>
              <p:nvPr/>
            </p:nvSpPr>
            <p:spPr bwMode="auto">
              <a:xfrm>
                <a:off x="616"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4696" name="AutoShape 25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grpSp>
        <p:sp>
          <p:nvSpPr>
            <p:cNvPr id="24684" name="Rectangle 25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4685" name="Freeform 253"/>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86" name="Freeform 254"/>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87" name="Oval 255"/>
            <p:cNvSpPr>
              <a:spLocks noChangeArrowheads="1"/>
            </p:cNvSpPr>
            <p:nvPr/>
          </p:nvSpPr>
          <p:spPr bwMode="auto">
            <a:xfrm>
              <a:off x="5515" y="2612"/>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4688" name="Freeform 256"/>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89" name="AutoShape 25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4690" name="AutoShape 25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4691" name="Oval 259"/>
            <p:cNvSpPr>
              <a:spLocks noChangeArrowheads="1"/>
            </p:cNvSpPr>
            <p:nvPr/>
          </p:nvSpPr>
          <p:spPr bwMode="auto">
            <a:xfrm>
              <a:off x="4307" y="2383"/>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4692" name="Oval 260"/>
            <p:cNvSpPr>
              <a:spLocks noChangeArrowheads="1"/>
            </p:cNvSpPr>
            <p:nvPr/>
          </p:nvSpPr>
          <p:spPr bwMode="auto">
            <a:xfrm>
              <a:off x="4487" y="2383"/>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endParaRPr lang="zh-CN" altLang="zh-CN" sz="1800">
                <a:solidFill>
                  <a:srgbClr val="FF0000"/>
                </a:solidFill>
              </a:endParaRPr>
            </a:p>
          </p:txBody>
        </p:sp>
        <p:sp>
          <p:nvSpPr>
            <p:cNvPr id="24693" name="Oval 261"/>
            <p:cNvSpPr>
              <a:spLocks noChangeArrowheads="1"/>
            </p:cNvSpPr>
            <p:nvPr/>
          </p:nvSpPr>
          <p:spPr bwMode="auto">
            <a:xfrm>
              <a:off x="4660" y="2379"/>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4694" name="Rectangle 26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grpSp>
      <p:sp>
        <p:nvSpPr>
          <p:cNvPr id="24596" name="Line 342"/>
          <p:cNvSpPr>
            <a:spLocks noChangeShapeType="1"/>
          </p:cNvSpPr>
          <p:nvPr/>
        </p:nvSpPr>
        <p:spPr bwMode="auto">
          <a:xfrm>
            <a:off x="3017838" y="3208338"/>
            <a:ext cx="503237" cy="331787"/>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7" name="Text Box 343"/>
          <p:cNvSpPr txBox="1">
            <a:spLocks noChangeArrowheads="1"/>
          </p:cNvSpPr>
          <p:nvPr/>
        </p:nvSpPr>
        <p:spPr bwMode="auto">
          <a:xfrm>
            <a:off x="3051175" y="3538538"/>
            <a:ext cx="12128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ct val="85000"/>
              </a:lnSpc>
            </a:pPr>
            <a:r>
              <a:rPr lang="en-US" altLang="zh-CN" sz="2000"/>
              <a:t>Ethernet </a:t>
            </a:r>
          </a:p>
          <a:p>
            <a:pPr algn="ctr">
              <a:lnSpc>
                <a:spcPct val="85000"/>
              </a:lnSpc>
            </a:pPr>
            <a:r>
              <a:rPr lang="en-US" altLang="zh-CN" sz="2000"/>
              <a:t>switch</a:t>
            </a:r>
          </a:p>
        </p:txBody>
      </p:sp>
      <p:sp>
        <p:nvSpPr>
          <p:cNvPr id="24598" name="Line 344"/>
          <p:cNvSpPr>
            <a:spLocks noChangeShapeType="1"/>
          </p:cNvSpPr>
          <p:nvPr/>
        </p:nvSpPr>
        <p:spPr bwMode="auto">
          <a:xfrm>
            <a:off x="5307013" y="3954463"/>
            <a:ext cx="525462" cy="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9" name="Text Box 345"/>
          <p:cNvSpPr txBox="1">
            <a:spLocks noChangeArrowheads="1"/>
          </p:cNvSpPr>
          <p:nvPr/>
        </p:nvSpPr>
        <p:spPr bwMode="auto">
          <a:xfrm>
            <a:off x="5667375" y="3552825"/>
            <a:ext cx="206216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ct val="85000"/>
              </a:lnSpc>
            </a:pPr>
            <a:r>
              <a:rPr lang="en-US" altLang="zh-CN" sz="2000"/>
              <a:t>institutional mail,</a:t>
            </a:r>
          </a:p>
          <a:p>
            <a:pPr algn="ctr">
              <a:lnSpc>
                <a:spcPct val="85000"/>
              </a:lnSpc>
            </a:pPr>
            <a:r>
              <a:rPr lang="en-US" altLang="zh-CN" sz="2000"/>
              <a:t>web servers</a:t>
            </a:r>
          </a:p>
        </p:txBody>
      </p:sp>
      <p:sp>
        <p:nvSpPr>
          <p:cNvPr id="24600" name="Text Box 346"/>
          <p:cNvSpPr txBox="1">
            <a:spLocks noChangeArrowheads="1"/>
          </p:cNvSpPr>
          <p:nvPr/>
        </p:nvSpPr>
        <p:spPr bwMode="auto">
          <a:xfrm>
            <a:off x="6332538" y="2986088"/>
            <a:ext cx="2187575"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ct val="85000"/>
              </a:lnSpc>
            </a:pPr>
            <a:r>
              <a:rPr lang="en-US" altLang="zh-CN" sz="2000"/>
              <a:t>institutional router</a:t>
            </a:r>
          </a:p>
        </p:txBody>
      </p:sp>
      <p:sp>
        <p:nvSpPr>
          <p:cNvPr id="24601" name="Line 347"/>
          <p:cNvSpPr>
            <a:spLocks noChangeShapeType="1"/>
          </p:cNvSpPr>
          <p:nvPr/>
        </p:nvSpPr>
        <p:spPr bwMode="auto">
          <a:xfrm>
            <a:off x="5505450" y="2368550"/>
            <a:ext cx="1006475" cy="66357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02" name="Line 348"/>
          <p:cNvSpPr>
            <a:spLocks noChangeShapeType="1"/>
          </p:cNvSpPr>
          <p:nvPr/>
        </p:nvSpPr>
        <p:spPr bwMode="auto">
          <a:xfrm>
            <a:off x="5578475" y="2032000"/>
            <a:ext cx="9715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03" name="Line 349"/>
          <p:cNvSpPr>
            <a:spLocks noChangeShapeType="1"/>
          </p:cNvSpPr>
          <p:nvPr/>
        </p:nvSpPr>
        <p:spPr bwMode="auto">
          <a:xfrm>
            <a:off x="6608763" y="2028825"/>
            <a:ext cx="971550"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04" name="Line 350"/>
          <p:cNvSpPr>
            <a:spLocks noChangeShapeType="1"/>
          </p:cNvSpPr>
          <p:nvPr/>
        </p:nvSpPr>
        <p:spPr bwMode="auto">
          <a:xfrm>
            <a:off x="5999163" y="2117725"/>
            <a:ext cx="503237" cy="33178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05" name="Text Box 351"/>
          <p:cNvSpPr txBox="1">
            <a:spLocks noChangeArrowheads="1"/>
          </p:cNvSpPr>
          <p:nvPr/>
        </p:nvSpPr>
        <p:spPr bwMode="auto">
          <a:xfrm>
            <a:off x="6475413" y="2320925"/>
            <a:ext cx="2259012"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ct val="85000"/>
              </a:lnSpc>
            </a:pPr>
            <a:r>
              <a:rPr lang="en-US" altLang="zh-CN" sz="2000"/>
              <a:t>institutional link to </a:t>
            </a:r>
          </a:p>
          <a:p>
            <a:pPr algn="ctr">
              <a:lnSpc>
                <a:spcPct val="85000"/>
              </a:lnSpc>
            </a:pPr>
            <a:r>
              <a:rPr lang="en-US" altLang="zh-CN" sz="2000"/>
              <a:t>ISP (Internet)</a:t>
            </a:r>
          </a:p>
          <a:p>
            <a:pPr algn="ctr">
              <a:lnSpc>
                <a:spcPct val="85000"/>
              </a:lnSpc>
            </a:pPr>
            <a:endParaRPr lang="en-US" altLang="zh-CN" sz="2000"/>
          </a:p>
        </p:txBody>
      </p:sp>
      <p:grpSp>
        <p:nvGrpSpPr>
          <p:cNvPr id="24606" name="Group 353"/>
          <p:cNvGrpSpPr>
            <a:grpSpLocks/>
          </p:cNvGrpSpPr>
          <p:nvPr/>
        </p:nvGrpSpPr>
        <p:grpSpPr bwMode="auto">
          <a:xfrm>
            <a:off x="4397375" y="2636838"/>
            <a:ext cx="1052513" cy="355600"/>
            <a:chOff x="4410" y="1365"/>
            <a:chExt cx="663" cy="224"/>
          </a:xfrm>
        </p:grpSpPr>
        <p:sp>
          <p:nvSpPr>
            <p:cNvPr id="24666" name="Rectangle 354"/>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4667" name="AutoShape 355"/>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4668" name="Freeform 356"/>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p>
          </p:txBody>
        </p:sp>
        <p:sp>
          <p:nvSpPr>
            <p:cNvPr id="24669" name="Freeform 357"/>
            <p:cNvSpPr>
              <a:spLocks/>
            </p:cNvSpPr>
            <p:nvPr/>
          </p:nvSpPr>
          <p:spPr bwMode="auto">
            <a:xfrm>
              <a:off x="4475" y="1395"/>
              <a:ext cx="506" cy="80"/>
            </a:xfrm>
            <a:custGeom>
              <a:avLst/>
              <a:gdLst>
                <a:gd name="T0" fmla="*/ 0 w 280"/>
                <a:gd name="T1" fmla="*/ 3688 h 63"/>
                <a:gd name="T2" fmla="*/ 868487 w 280"/>
                <a:gd name="T3" fmla="*/ 3587 h 63"/>
                <a:gd name="T4" fmla="*/ 5125559 w 280"/>
                <a:gd name="T5" fmla="*/ 0 h 63"/>
                <a:gd name="T6" fmla="*/ 65438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4670" name="Freeform 358"/>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24607" name="Line 359"/>
          <p:cNvSpPr>
            <a:spLocks noChangeShapeType="1"/>
          </p:cNvSpPr>
          <p:nvPr/>
        </p:nvSpPr>
        <p:spPr bwMode="auto">
          <a:xfrm>
            <a:off x="4983163" y="2332038"/>
            <a:ext cx="0" cy="2968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4608" name="Group 360"/>
          <p:cNvGrpSpPr>
            <a:grpSpLocks/>
          </p:cNvGrpSpPr>
          <p:nvPr/>
        </p:nvGrpSpPr>
        <p:grpSpPr bwMode="auto">
          <a:xfrm>
            <a:off x="4872038" y="3609975"/>
            <a:ext cx="365125" cy="766763"/>
            <a:chOff x="4140" y="429"/>
            <a:chExt cx="1425" cy="2396"/>
          </a:xfrm>
        </p:grpSpPr>
        <p:sp>
          <p:nvSpPr>
            <p:cNvPr id="24634" name="Freeform 361"/>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35" name="Rectangle 36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4636" name="Freeform 363"/>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37" name="Freeform 364"/>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38" name="Rectangle 36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grpSp>
          <p:nvGrpSpPr>
            <p:cNvPr id="24639" name="Group 366"/>
            <p:cNvGrpSpPr>
              <a:grpSpLocks/>
            </p:cNvGrpSpPr>
            <p:nvPr/>
          </p:nvGrpSpPr>
          <p:grpSpPr bwMode="auto">
            <a:xfrm>
              <a:off x="4749" y="668"/>
              <a:ext cx="581" cy="145"/>
              <a:chOff x="614" y="2568"/>
              <a:chExt cx="725" cy="139"/>
            </a:xfrm>
          </p:grpSpPr>
          <p:sp>
            <p:nvSpPr>
              <p:cNvPr id="24664" name="AutoShape 367"/>
              <p:cNvSpPr>
                <a:spLocks noChangeArrowheads="1"/>
              </p:cNvSpPr>
              <p:nvPr/>
            </p:nvSpPr>
            <p:spPr bwMode="auto">
              <a:xfrm>
                <a:off x="612" y="2567"/>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4665" name="AutoShape 36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grpSp>
        <p:sp>
          <p:nvSpPr>
            <p:cNvPr id="24640" name="Rectangle 36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grpSp>
          <p:nvGrpSpPr>
            <p:cNvPr id="24641" name="Group 370"/>
            <p:cNvGrpSpPr>
              <a:grpSpLocks/>
            </p:cNvGrpSpPr>
            <p:nvPr/>
          </p:nvGrpSpPr>
          <p:grpSpPr bwMode="auto">
            <a:xfrm>
              <a:off x="4747" y="994"/>
              <a:ext cx="581" cy="134"/>
              <a:chOff x="614" y="2568"/>
              <a:chExt cx="725" cy="139"/>
            </a:xfrm>
          </p:grpSpPr>
          <p:sp>
            <p:nvSpPr>
              <p:cNvPr id="24662" name="AutoShape 371"/>
              <p:cNvSpPr>
                <a:spLocks noChangeArrowheads="1"/>
              </p:cNvSpPr>
              <p:nvPr/>
            </p:nvSpPr>
            <p:spPr bwMode="auto">
              <a:xfrm>
                <a:off x="614" y="2569"/>
                <a:ext cx="727"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4663" name="AutoShape 37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grpSp>
        <p:sp>
          <p:nvSpPr>
            <p:cNvPr id="24642" name="Rectangle 37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4643" name="Rectangle 37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grpSp>
          <p:nvGrpSpPr>
            <p:cNvPr id="24644" name="Group 375"/>
            <p:cNvGrpSpPr>
              <a:grpSpLocks/>
            </p:cNvGrpSpPr>
            <p:nvPr/>
          </p:nvGrpSpPr>
          <p:grpSpPr bwMode="auto">
            <a:xfrm>
              <a:off x="4735" y="1627"/>
              <a:ext cx="582" cy="151"/>
              <a:chOff x="614" y="2568"/>
              <a:chExt cx="725" cy="139"/>
            </a:xfrm>
          </p:grpSpPr>
          <p:sp>
            <p:nvSpPr>
              <p:cNvPr id="24660" name="AutoShape 376"/>
              <p:cNvSpPr>
                <a:spLocks noChangeArrowheads="1"/>
              </p:cNvSpPr>
              <p:nvPr/>
            </p:nvSpPr>
            <p:spPr bwMode="auto">
              <a:xfrm>
                <a:off x="614"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4661" name="AutoShape 37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grpSp>
        <p:sp>
          <p:nvSpPr>
            <p:cNvPr id="24645" name="Freeform 378"/>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4646" name="Group 379"/>
            <p:cNvGrpSpPr>
              <a:grpSpLocks/>
            </p:cNvGrpSpPr>
            <p:nvPr/>
          </p:nvGrpSpPr>
          <p:grpSpPr bwMode="auto">
            <a:xfrm>
              <a:off x="4739" y="1327"/>
              <a:ext cx="582" cy="139"/>
              <a:chOff x="614" y="2568"/>
              <a:chExt cx="725" cy="139"/>
            </a:xfrm>
          </p:grpSpPr>
          <p:sp>
            <p:nvSpPr>
              <p:cNvPr id="24658" name="AutoShape 380"/>
              <p:cNvSpPr>
                <a:spLocks noChangeArrowheads="1"/>
              </p:cNvSpPr>
              <p:nvPr/>
            </p:nvSpPr>
            <p:spPr bwMode="auto">
              <a:xfrm>
                <a:off x="616"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4659" name="AutoShape 38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grpSp>
        <p:sp>
          <p:nvSpPr>
            <p:cNvPr id="24647" name="Rectangle 38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4648" name="Freeform 383"/>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49" name="Freeform 384"/>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50" name="Oval 385"/>
            <p:cNvSpPr>
              <a:spLocks noChangeArrowheads="1"/>
            </p:cNvSpPr>
            <p:nvPr/>
          </p:nvSpPr>
          <p:spPr bwMode="auto">
            <a:xfrm>
              <a:off x="5515" y="2612"/>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4651" name="Freeform 386"/>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52" name="AutoShape 38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4653" name="AutoShape 38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4654" name="Oval 389"/>
            <p:cNvSpPr>
              <a:spLocks noChangeArrowheads="1"/>
            </p:cNvSpPr>
            <p:nvPr/>
          </p:nvSpPr>
          <p:spPr bwMode="auto">
            <a:xfrm>
              <a:off x="4307" y="2383"/>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4655" name="Oval 390"/>
            <p:cNvSpPr>
              <a:spLocks noChangeArrowheads="1"/>
            </p:cNvSpPr>
            <p:nvPr/>
          </p:nvSpPr>
          <p:spPr bwMode="auto">
            <a:xfrm>
              <a:off x="4487" y="2383"/>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endParaRPr lang="zh-CN" altLang="zh-CN" sz="1800">
                <a:solidFill>
                  <a:srgbClr val="FF0000"/>
                </a:solidFill>
              </a:endParaRPr>
            </a:p>
          </p:txBody>
        </p:sp>
        <p:sp>
          <p:nvSpPr>
            <p:cNvPr id="24656" name="Oval 391"/>
            <p:cNvSpPr>
              <a:spLocks noChangeArrowheads="1"/>
            </p:cNvSpPr>
            <p:nvPr/>
          </p:nvSpPr>
          <p:spPr bwMode="auto">
            <a:xfrm>
              <a:off x="4660" y="2379"/>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4657" name="Rectangle 39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grpSp>
      <p:sp>
        <p:nvSpPr>
          <p:cNvPr id="24609" name="Line 393"/>
          <p:cNvSpPr>
            <a:spLocks noChangeShapeType="1"/>
          </p:cNvSpPr>
          <p:nvPr/>
        </p:nvSpPr>
        <p:spPr bwMode="auto">
          <a:xfrm flipH="1">
            <a:off x="3638550" y="3051175"/>
            <a:ext cx="788988" cy="50323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4611" name="Group 395"/>
          <p:cNvGrpSpPr>
            <a:grpSpLocks/>
          </p:cNvGrpSpPr>
          <p:nvPr/>
        </p:nvGrpSpPr>
        <p:grpSpPr bwMode="auto">
          <a:xfrm>
            <a:off x="606425" y="2566988"/>
            <a:ext cx="723900" cy="665162"/>
            <a:chOff x="-44" y="1473"/>
            <a:chExt cx="981" cy="1105"/>
          </a:xfrm>
        </p:grpSpPr>
        <p:pic>
          <p:nvPicPr>
            <p:cNvPr id="24632" name="Picture 396"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33" name="Freeform 397"/>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4612" name="Group 398"/>
          <p:cNvGrpSpPr>
            <a:grpSpLocks/>
          </p:cNvGrpSpPr>
          <p:nvPr/>
        </p:nvGrpSpPr>
        <p:grpSpPr bwMode="auto">
          <a:xfrm>
            <a:off x="1000125" y="3016250"/>
            <a:ext cx="723900" cy="665163"/>
            <a:chOff x="-44" y="1473"/>
            <a:chExt cx="981" cy="1105"/>
          </a:xfrm>
        </p:grpSpPr>
        <p:pic>
          <p:nvPicPr>
            <p:cNvPr id="24630" name="Picture 399"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31" name="Freeform 400"/>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4613" name="Group 401"/>
          <p:cNvGrpSpPr>
            <a:grpSpLocks/>
          </p:cNvGrpSpPr>
          <p:nvPr/>
        </p:nvGrpSpPr>
        <p:grpSpPr bwMode="auto">
          <a:xfrm>
            <a:off x="1611313" y="3592513"/>
            <a:ext cx="723900" cy="665162"/>
            <a:chOff x="-44" y="1473"/>
            <a:chExt cx="981" cy="1105"/>
          </a:xfrm>
        </p:grpSpPr>
        <p:pic>
          <p:nvPicPr>
            <p:cNvPr id="24628" name="Picture 402"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29" name="Freeform 403"/>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4614" name="Group 404"/>
          <p:cNvGrpSpPr>
            <a:grpSpLocks/>
          </p:cNvGrpSpPr>
          <p:nvPr/>
        </p:nvGrpSpPr>
        <p:grpSpPr bwMode="auto">
          <a:xfrm>
            <a:off x="2184400" y="3606800"/>
            <a:ext cx="723900" cy="665163"/>
            <a:chOff x="-44" y="1473"/>
            <a:chExt cx="981" cy="1105"/>
          </a:xfrm>
        </p:grpSpPr>
        <p:pic>
          <p:nvPicPr>
            <p:cNvPr id="24626" name="Picture 405"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27" name="Freeform 406"/>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24615" name="Slide Number Placeholder 3"/>
          <p:cNvSpPr>
            <a:spLocks noGrp="1"/>
          </p:cNvSpPr>
          <p:nvPr>
            <p:ph type="sldNum" sz="quarter" idx="4294967295"/>
          </p:nvPr>
        </p:nvSpPr>
        <p:spPr>
          <a:xfrm>
            <a:off x="8324850" y="6462713"/>
            <a:ext cx="676275" cy="27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780AE93C-D652-4470-8E94-2D4BC18009A1}" type="slidenum">
              <a:rPr lang="en-US" altLang="zh-CN" sz="1200" smtClean="0">
                <a:latin typeface="Tahoma" pitchFamily="34" charset="0"/>
              </a:rPr>
              <a:pPr/>
              <a:t>77</a:t>
            </a:fld>
            <a:endParaRPr lang="en-US" altLang="zh-CN" sz="1200" dirty="0">
              <a:latin typeface="Tahoma" pitchFamily="34" charset="0"/>
            </a:endParaRPr>
          </a:p>
        </p:txBody>
      </p:sp>
      <p:grpSp>
        <p:nvGrpSpPr>
          <p:cNvPr id="24616" name="Group 347"/>
          <p:cNvGrpSpPr>
            <a:grpSpLocks/>
          </p:cNvGrpSpPr>
          <p:nvPr/>
        </p:nvGrpSpPr>
        <p:grpSpPr bwMode="auto">
          <a:xfrm>
            <a:off x="4386263" y="1743075"/>
            <a:ext cx="1262062" cy="647700"/>
            <a:chOff x="1871277" y="1576300"/>
            <a:chExt cx="1128371" cy="437861"/>
          </a:xfrm>
        </p:grpSpPr>
        <p:sp>
          <p:nvSpPr>
            <p:cNvPr id="202" name="Oval 201"/>
            <p:cNvSpPr>
              <a:spLocks noChangeArrowheads="1"/>
            </p:cNvSpPr>
            <p:nvPr/>
          </p:nvSpPr>
          <p:spPr bwMode="auto">
            <a:xfrm flipV="1">
              <a:off x="1874116" y="1694351"/>
              <a:ext cx="1125532" cy="31981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203" name="Rectangle 202"/>
            <p:cNvSpPr/>
            <p:nvPr/>
          </p:nvSpPr>
          <p:spPr bwMode="auto">
            <a:xfrm>
              <a:off x="1871277" y="1739425"/>
              <a:ext cx="1128371" cy="1159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204" name="Oval 203"/>
            <p:cNvSpPr>
              <a:spLocks noChangeArrowheads="1"/>
            </p:cNvSpPr>
            <p:nvPr/>
          </p:nvSpPr>
          <p:spPr bwMode="auto">
            <a:xfrm flipV="1">
              <a:off x="1871277" y="1576300"/>
              <a:ext cx="1125532" cy="31981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205" name="Freeform 204"/>
            <p:cNvSpPr/>
            <p:nvPr/>
          </p:nvSpPr>
          <p:spPr bwMode="auto">
            <a:xfrm>
              <a:off x="2159402" y="1672887"/>
              <a:ext cx="549283" cy="16097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6" name="Freeform 205"/>
            <p:cNvSpPr>
              <a:spLocks/>
            </p:cNvSpPr>
            <p:nvPr/>
          </p:nvSpPr>
          <p:spPr bwMode="auto">
            <a:xfrm>
              <a:off x="2102628" y="1633179"/>
              <a:ext cx="662830" cy="111612"/>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207" name="Freeform 206"/>
            <p:cNvSpPr>
              <a:spLocks/>
            </p:cNvSpPr>
            <p:nvPr/>
          </p:nvSpPr>
          <p:spPr bwMode="auto">
            <a:xfrm>
              <a:off x="2536945" y="1727620"/>
              <a:ext cx="244126" cy="9766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208" name="Freeform 207"/>
            <p:cNvSpPr>
              <a:spLocks/>
            </p:cNvSpPr>
            <p:nvPr/>
          </p:nvSpPr>
          <p:spPr bwMode="auto">
            <a:xfrm>
              <a:off x="2089855" y="1729766"/>
              <a:ext cx="241287" cy="97660"/>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209" name="Straight Connector 208"/>
            <p:cNvCxnSpPr>
              <a:cxnSpLocks noChangeShapeType="1"/>
              <a:endCxn id="204" idx="2"/>
            </p:cNvCxnSpPr>
            <p:nvPr/>
          </p:nvCxnSpPr>
          <p:spPr bwMode="auto">
            <a:xfrm flipH="1" flipV="1">
              <a:off x="1871277" y="1737278"/>
              <a:ext cx="2839" cy="123417"/>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10" name="Straight Connector 209"/>
            <p:cNvCxnSpPr>
              <a:cxnSpLocks noChangeShapeType="1"/>
            </p:cNvCxnSpPr>
            <p:nvPr/>
          </p:nvCxnSpPr>
          <p:spPr bwMode="auto">
            <a:xfrm flipH="1" flipV="1">
              <a:off x="2996809" y="1735132"/>
              <a:ext cx="2839" cy="12234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Tree>
    <p:extLst>
      <p:ext uri="{BB962C8B-B14F-4D97-AF65-F5344CB8AC3E}">
        <p14:creationId xmlns:p14="http://schemas.microsoft.com/office/powerpoint/2010/main" val="27697159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AutoShape 99"/>
          <p:cNvSpPr>
            <a:spLocks noChangeArrowheads="1"/>
          </p:cNvSpPr>
          <p:nvPr/>
        </p:nvSpPr>
        <p:spPr bwMode="auto">
          <a:xfrm>
            <a:off x="2764152" y="2434039"/>
            <a:ext cx="5649912" cy="768350"/>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48" name="Rectangle 87"/>
          <p:cNvSpPr>
            <a:spLocks noChangeArrowheads="1"/>
          </p:cNvSpPr>
          <p:nvPr/>
        </p:nvSpPr>
        <p:spPr bwMode="auto">
          <a:xfrm>
            <a:off x="3199127" y="3188102"/>
            <a:ext cx="4781550" cy="2662237"/>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45"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AF911587-366B-4459-8F5A-A98A10AE89C3}" type="slidenum">
              <a:rPr lang="zh-CN" altLang="en-US" sz="1400">
                <a:latin typeface="Tahoma" panose="020B0604030504040204" pitchFamily="34" charset="0"/>
              </a:rPr>
              <a:pPr/>
              <a:t>78</a:t>
            </a:fld>
            <a:endParaRPr lang="en-US" altLang="zh-CN" sz="1400">
              <a:latin typeface="Tahoma" panose="020B0604030504040204" pitchFamily="34" charset="0"/>
            </a:endParaRPr>
          </a:p>
        </p:txBody>
      </p:sp>
      <p:sp>
        <p:nvSpPr>
          <p:cNvPr id="19466" name="Rectangle 2"/>
          <p:cNvSpPr>
            <a:spLocks noGrp="1" noChangeArrowheads="1"/>
          </p:cNvSpPr>
          <p:nvPr>
            <p:ph type="title"/>
          </p:nvPr>
        </p:nvSpPr>
        <p:spPr>
          <a:xfrm>
            <a:off x="276225" y="187325"/>
            <a:ext cx="8382000" cy="1143000"/>
          </a:xfrm>
        </p:spPr>
        <p:txBody>
          <a:bodyPr/>
          <a:lstStyle/>
          <a:p>
            <a:pPr algn="ctr" eaLnBrk="1" hangingPunct="1"/>
            <a:r>
              <a:rPr lang="en-US" altLang="zh-CN" sz="3600" b="1">
                <a:solidFill>
                  <a:schemeClr val="folHlink"/>
                </a:solidFill>
                <a:latin typeface="Comic Sans MS" panose="030F0702030302020204" pitchFamily="66" charset="0"/>
              </a:rPr>
              <a:t>Home networks</a:t>
            </a:r>
            <a:endParaRPr lang="en-US" altLang="zh-CN" b="1">
              <a:solidFill>
                <a:schemeClr val="folHlink"/>
              </a:solidFill>
              <a:latin typeface="Comic Sans MS" panose="030F0702030302020204" pitchFamily="66" charset="0"/>
            </a:endParaRPr>
          </a:p>
        </p:txBody>
      </p:sp>
      <p:sp>
        <p:nvSpPr>
          <p:cNvPr id="19467" name="Rectangle 3"/>
          <p:cNvSpPr>
            <a:spLocks noGrp="1" noChangeArrowheads="1"/>
          </p:cNvSpPr>
          <p:nvPr>
            <p:ph type="body" sz="half" idx="1"/>
          </p:nvPr>
        </p:nvSpPr>
        <p:spPr>
          <a:xfrm>
            <a:off x="438150" y="1266825"/>
            <a:ext cx="7770813" cy="4876800"/>
          </a:xfrm>
        </p:spPr>
        <p:txBody>
          <a:bodyPr/>
          <a:lstStyle/>
          <a:p>
            <a:pPr eaLnBrk="1" hangingPunct="1">
              <a:spcBef>
                <a:spcPct val="0"/>
              </a:spcBef>
              <a:buFont typeface="Wingdings" panose="05000000000000000000" pitchFamily="2" charset="2"/>
              <a:buNone/>
            </a:pPr>
            <a:r>
              <a:rPr lang="en-US" altLang="zh-CN" dirty="0">
                <a:solidFill>
                  <a:srgbClr val="FF0000"/>
                </a:solidFill>
                <a:latin typeface="Comic Sans MS" panose="030F0702030302020204" pitchFamily="66" charset="0"/>
              </a:rPr>
              <a:t>Typical home network components: </a:t>
            </a:r>
          </a:p>
          <a:p>
            <a:pPr eaLnBrk="1" hangingPunct="1">
              <a:spcBef>
                <a:spcPct val="0"/>
              </a:spcBef>
            </a:pPr>
            <a:r>
              <a:rPr lang="en-US" altLang="zh-CN" sz="2400" dirty="0">
                <a:solidFill>
                  <a:schemeClr val="folHlink"/>
                </a:solidFill>
                <a:latin typeface="Comic Sans MS" panose="030F0702030302020204" pitchFamily="66" charset="0"/>
              </a:rPr>
              <a:t>ADSL or cable modem</a:t>
            </a:r>
          </a:p>
          <a:p>
            <a:pPr eaLnBrk="1" hangingPunct="1">
              <a:spcBef>
                <a:spcPct val="0"/>
              </a:spcBef>
            </a:pPr>
            <a:r>
              <a:rPr lang="en-US" altLang="zh-CN" sz="2400" dirty="0">
                <a:solidFill>
                  <a:schemeClr val="folHlink"/>
                </a:solidFill>
                <a:latin typeface="Comic Sans MS" panose="030F0702030302020204" pitchFamily="66" charset="0"/>
              </a:rPr>
              <a:t>router/firewall/NAT</a:t>
            </a:r>
          </a:p>
          <a:p>
            <a:pPr eaLnBrk="1" hangingPunct="1">
              <a:spcBef>
                <a:spcPct val="0"/>
              </a:spcBef>
            </a:pPr>
            <a:r>
              <a:rPr lang="en-US" altLang="zh-CN" sz="2400" dirty="0">
                <a:solidFill>
                  <a:schemeClr val="folHlink"/>
                </a:solidFill>
                <a:latin typeface="Comic Sans MS" panose="030F0702030302020204" pitchFamily="66" charset="0"/>
              </a:rPr>
              <a:t>Ethernet</a:t>
            </a:r>
          </a:p>
          <a:p>
            <a:pPr eaLnBrk="1" hangingPunct="1">
              <a:spcBef>
                <a:spcPct val="0"/>
              </a:spcBef>
            </a:pPr>
            <a:r>
              <a:rPr lang="en-US" altLang="zh-CN" sz="2400" dirty="0">
                <a:solidFill>
                  <a:schemeClr val="folHlink"/>
                </a:solidFill>
                <a:latin typeface="Comic Sans MS" panose="030F0702030302020204" pitchFamily="66" charset="0"/>
              </a:rPr>
              <a:t>wireless access point</a:t>
            </a:r>
          </a:p>
        </p:txBody>
      </p:sp>
      <p:sp>
        <p:nvSpPr>
          <p:cNvPr id="47" name="Text Box 26"/>
          <p:cNvSpPr txBox="1">
            <a:spLocks noChangeArrowheads="1"/>
          </p:cNvSpPr>
          <p:nvPr/>
        </p:nvSpPr>
        <p:spPr bwMode="auto">
          <a:xfrm>
            <a:off x="6993753" y="3869139"/>
            <a:ext cx="28971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ct val="85000"/>
              </a:lnSpc>
            </a:pPr>
            <a:r>
              <a:rPr lang="en-US" altLang="zh-CN" sz="2000" dirty="0"/>
              <a:t>to/from headend or central office</a:t>
            </a:r>
          </a:p>
        </p:txBody>
      </p:sp>
      <p:grpSp>
        <p:nvGrpSpPr>
          <p:cNvPr id="49" name="Group 105"/>
          <p:cNvGrpSpPr>
            <a:grpSpLocks/>
          </p:cNvGrpSpPr>
          <p:nvPr/>
        </p:nvGrpSpPr>
        <p:grpSpPr bwMode="auto">
          <a:xfrm>
            <a:off x="6297927" y="4527952"/>
            <a:ext cx="3000375" cy="361950"/>
            <a:chOff x="2434" y="2109"/>
            <a:chExt cx="1890" cy="228"/>
          </a:xfrm>
        </p:grpSpPr>
        <p:grpSp>
          <p:nvGrpSpPr>
            <p:cNvPr id="50" name="Group 91"/>
            <p:cNvGrpSpPr>
              <a:grpSpLocks/>
            </p:cNvGrpSpPr>
            <p:nvPr/>
          </p:nvGrpSpPr>
          <p:grpSpPr bwMode="auto">
            <a:xfrm>
              <a:off x="2722" y="2109"/>
              <a:ext cx="642" cy="228"/>
              <a:chOff x="322" y="890"/>
              <a:chExt cx="872" cy="339"/>
            </a:xfrm>
          </p:grpSpPr>
          <p:sp>
            <p:nvSpPr>
              <p:cNvPr id="53" name="Rectangle 92"/>
              <p:cNvSpPr>
                <a:spLocks noChangeArrowheads="1"/>
              </p:cNvSpPr>
              <p:nvPr/>
            </p:nvSpPr>
            <p:spPr bwMode="auto">
              <a:xfrm>
                <a:off x="323" y="1004"/>
                <a:ext cx="871" cy="225"/>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54" name="Rectangle 93"/>
              <p:cNvSpPr>
                <a:spLocks noChangeArrowheads="1"/>
              </p:cNvSpPr>
              <p:nvPr/>
            </p:nvSpPr>
            <p:spPr bwMode="auto">
              <a:xfrm>
                <a:off x="393" y="1073"/>
                <a:ext cx="57" cy="5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55" name="Rectangle 94"/>
              <p:cNvSpPr>
                <a:spLocks noChangeArrowheads="1"/>
              </p:cNvSpPr>
              <p:nvPr/>
            </p:nvSpPr>
            <p:spPr bwMode="auto">
              <a:xfrm>
                <a:off x="467" y="1073"/>
                <a:ext cx="56" cy="57"/>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56" name="Rectangle 95"/>
              <p:cNvSpPr>
                <a:spLocks noChangeArrowheads="1"/>
              </p:cNvSpPr>
              <p:nvPr/>
            </p:nvSpPr>
            <p:spPr bwMode="auto">
              <a:xfrm>
                <a:off x="541" y="1071"/>
                <a:ext cx="56" cy="5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57" name="Rectangle 96"/>
              <p:cNvSpPr>
                <a:spLocks noChangeArrowheads="1"/>
              </p:cNvSpPr>
              <p:nvPr/>
            </p:nvSpPr>
            <p:spPr bwMode="auto">
              <a:xfrm>
                <a:off x="615" y="1071"/>
                <a:ext cx="56" cy="5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58" name="AutoShape 97"/>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sp>
          <p:nvSpPr>
            <p:cNvPr id="51" name="Line 102"/>
            <p:cNvSpPr>
              <a:spLocks noChangeShapeType="1"/>
            </p:cNvSpPr>
            <p:nvPr/>
          </p:nvSpPr>
          <p:spPr bwMode="auto">
            <a:xfrm flipH="1">
              <a:off x="3361" y="2258"/>
              <a:ext cx="9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Line 104"/>
            <p:cNvSpPr>
              <a:spLocks noChangeShapeType="1"/>
            </p:cNvSpPr>
            <p:nvPr/>
          </p:nvSpPr>
          <p:spPr bwMode="auto">
            <a:xfrm flipH="1">
              <a:off x="2434" y="2261"/>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9" name="Group 107"/>
          <p:cNvGrpSpPr>
            <a:grpSpLocks/>
          </p:cNvGrpSpPr>
          <p:nvPr/>
        </p:nvGrpSpPr>
        <p:grpSpPr bwMode="auto">
          <a:xfrm>
            <a:off x="5283514" y="4502552"/>
            <a:ext cx="1065213" cy="455612"/>
            <a:chOff x="2356" y="1300"/>
            <a:chExt cx="555" cy="194"/>
          </a:xfrm>
        </p:grpSpPr>
        <p:sp>
          <p:nvSpPr>
            <p:cNvPr id="6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latin typeface="Times New Roman" pitchFamily="18" charset="0"/>
              </a:endParaRPr>
            </a:p>
          </p:txBody>
        </p:sp>
        <p:sp>
          <p:nvSpPr>
            <p:cNvPr id="6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latin typeface="Times New Roman" pitchFamily="18" charset="0"/>
              </a:endParaRPr>
            </a:p>
          </p:txBody>
        </p:sp>
        <p:sp>
          <p:nvSpPr>
            <p:cNvPr id="6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latin typeface="Times New Roman" pitchFamily="18" charset="0"/>
              </a:endParaRPr>
            </a:p>
          </p:txBody>
        </p:sp>
        <p:grpSp>
          <p:nvGrpSpPr>
            <p:cNvPr id="63" name="Group 111"/>
            <p:cNvGrpSpPr>
              <a:grpSpLocks/>
            </p:cNvGrpSpPr>
            <p:nvPr/>
          </p:nvGrpSpPr>
          <p:grpSpPr bwMode="auto">
            <a:xfrm>
              <a:off x="2468" y="1332"/>
              <a:ext cx="310" cy="60"/>
              <a:chOff x="2468" y="1332"/>
              <a:chExt cx="310" cy="60"/>
            </a:xfrm>
          </p:grpSpPr>
          <p:sp>
            <p:nvSpPr>
              <p:cNvPr id="66" name="Freeform 11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7" name="Freeform 11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4" name="Line 114"/>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 name="Line 115"/>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8" name="Line 116"/>
          <p:cNvSpPr>
            <a:spLocks noChangeShapeType="1"/>
          </p:cNvSpPr>
          <p:nvPr/>
        </p:nvSpPr>
        <p:spPr bwMode="auto">
          <a:xfrm flipH="1">
            <a:off x="4445314" y="4739089"/>
            <a:ext cx="8223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9" name="Group 119"/>
          <p:cNvGrpSpPr>
            <a:grpSpLocks/>
          </p:cNvGrpSpPr>
          <p:nvPr/>
        </p:nvGrpSpPr>
        <p:grpSpPr bwMode="auto">
          <a:xfrm>
            <a:off x="3824602" y="4159652"/>
            <a:ext cx="1068387" cy="820737"/>
            <a:chOff x="2967" y="478"/>
            <a:chExt cx="788" cy="625"/>
          </a:xfrm>
        </p:grpSpPr>
        <p:pic>
          <p:nvPicPr>
            <p:cNvPr id="70" name="Picture 120"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121" descr="antenna_radiation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2" name="Line 122"/>
          <p:cNvSpPr>
            <a:spLocks noChangeShapeType="1"/>
          </p:cNvSpPr>
          <p:nvPr/>
        </p:nvSpPr>
        <p:spPr bwMode="auto">
          <a:xfrm flipH="1" flipV="1">
            <a:off x="5766114" y="4042177"/>
            <a:ext cx="0" cy="468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3" name="Group 138"/>
          <p:cNvGrpSpPr>
            <a:grpSpLocks/>
          </p:cNvGrpSpPr>
          <p:nvPr/>
        </p:nvGrpSpPr>
        <p:grpSpPr bwMode="auto">
          <a:xfrm>
            <a:off x="7336152" y="4978802"/>
            <a:ext cx="2527300" cy="1265237"/>
            <a:chOff x="3355" y="2333"/>
            <a:chExt cx="1592" cy="797"/>
          </a:xfrm>
        </p:grpSpPr>
        <p:sp>
          <p:nvSpPr>
            <p:cNvPr id="74" name="Text Box 39"/>
            <p:cNvSpPr txBox="1">
              <a:spLocks noChangeArrowheads="1"/>
            </p:cNvSpPr>
            <p:nvPr/>
          </p:nvSpPr>
          <p:spPr bwMode="auto">
            <a:xfrm>
              <a:off x="3355" y="2934"/>
              <a:ext cx="1592"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nSpc>
                  <a:spcPct val="80000"/>
                </a:lnSpc>
              </a:pPr>
              <a:r>
                <a:rPr lang="en-US" altLang="zh-CN" sz="1800" dirty="0"/>
                <a:t>cable or DSL modem</a:t>
              </a:r>
            </a:p>
          </p:txBody>
        </p:sp>
        <p:sp>
          <p:nvSpPr>
            <p:cNvPr id="75" name="Line 129"/>
            <p:cNvSpPr>
              <a:spLocks noChangeShapeType="1"/>
            </p:cNvSpPr>
            <p:nvPr/>
          </p:nvSpPr>
          <p:spPr bwMode="auto">
            <a:xfrm>
              <a:off x="3449" y="2333"/>
              <a:ext cx="0" cy="59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6" name="Group 139"/>
          <p:cNvGrpSpPr>
            <a:grpSpLocks/>
          </p:cNvGrpSpPr>
          <p:nvPr/>
        </p:nvGrpSpPr>
        <p:grpSpPr bwMode="auto">
          <a:xfrm>
            <a:off x="6093139" y="4970864"/>
            <a:ext cx="2593975" cy="1628775"/>
            <a:chOff x="2572" y="2328"/>
            <a:chExt cx="1634" cy="1026"/>
          </a:xfrm>
        </p:grpSpPr>
        <p:sp>
          <p:nvSpPr>
            <p:cNvPr id="77" name="Text Box 39"/>
            <p:cNvSpPr txBox="1">
              <a:spLocks noChangeArrowheads="1"/>
            </p:cNvSpPr>
            <p:nvPr/>
          </p:nvSpPr>
          <p:spPr bwMode="auto">
            <a:xfrm>
              <a:off x="2572" y="3158"/>
              <a:ext cx="163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nSpc>
                  <a:spcPct val="80000"/>
                </a:lnSpc>
              </a:pPr>
              <a:r>
                <a:rPr lang="en-US" altLang="zh-CN" sz="1800" dirty="0"/>
                <a:t>router, firewall, NAT</a:t>
              </a:r>
            </a:p>
          </p:txBody>
        </p:sp>
        <p:sp>
          <p:nvSpPr>
            <p:cNvPr id="78" name="Line 133"/>
            <p:cNvSpPr>
              <a:spLocks noChangeShapeType="1"/>
            </p:cNvSpPr>
            <p:nvPr/>
          </p:nvSpPr>
          <p:spPr bwMode="auto">
            <a:xfrm>
              <a:off x="2645" y="2328"/>
              <a:ext cx="0" cy="704"/>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9" name="Group 141"/>
          <p:cNvGrpSpPr>
            <a:grpSpLocks/>
          </p:cNvGrpSpPr>
          <p:nvPr/>
        </p:nvGrpSpPr>
        <p:grpSpPr bwMode="auto">
          <a:xfrm>
            <a:off x="5618477" y="5851926"/>
            <a:ext cx="3009900" cy="1080119"/>
            <a:chOff x="2064" y="2532"/>
            <a:chExt cx="1896" cy="939"/>
          </a:xfrm>
        </p:grpSpPr>
        <p:sp>
          <p:nvSpPr>
            <p:cNvPr id="80" name="Line 134"/>
            <p:cNvSpPr>
              <a:spLocks noChangeShapeType="1"/>
            </p:cNvSpPr>
            <p:nvPr/>
          </p:nvSpPr>
          <p:spPr bwMode="auto">
            <a:xfrm>
              <a:off x="2064" y="2532"/>
              <a:ext cx="13" cy="642"/>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 name="Text Box 39"/>
            <p:cNvSpPr txBox="1">
              <a:spLocks noChangeArrowheads="1"/>
            </p:cNvSpPr>
            <p:nvPr/>
          </p:nvSpPr>
          <p:spPr bwMode="auto">
            <a:xfrm>
              <a:off x="2116" y="3190"/>
              <a:ext cx="1844"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nSpc>
                  <a:spcPct val="80000"/>
                </a:lnSpc>
              </a:pPr>
              <a:r>
                <a:rPr lang="en-US" altLang="zh-CN" sz="1800" dirty="0"/>
                <a:t>wired Ethernet (1 </a:t>
              </a:r>
              <a:r>
                <a:rPr lang="en-US" altLang="zh-CN" sz="1800" dirty="0" err="1"/>
                <a:t>Gbps</a:t>
              </a:r>
              <a:r>
                <a:rPr lang="en-US" altLang="zh-CN" sz="1800" dirty="0"/>
                <a:t>)</a:t>
              </a:r>
            </a:p>
          </p:txBody>
        </p:sp>
      </p:grpSp>
      <p:grpSp>
        <p:nvGrpSpPr>
          <p:cNvPr id="82" name="Group 140"/>
          <p:cNvGrpSpPr>
            <a:grpSpLocks/>
          </p:cNvGrpSpPr>
          <p:nvPr/>
        </p:nvGrpSpPr>
        <p:grpSpPr bwMode="auto">
          <a:xfrm>
            <a:off x="2486339" y="5001027"/>
            <a:ext cx="1966912" cy="1677987"/>
            <a:chOff x="300" y="2347"/>
            <a:chExt cx="1239" cy="1057"/>
          </a:xfrm>
        </p:grpSpPr>
        <p:sp>
          <p:nvSpPr>
            <p:cNvPr id="83" name="Line 136"/>
            <p:cNvSpPr>
              <a:spLocks noChangeShapeType="1"/>
            </p:cNvSpPr>
            <p:nvPr/>
          </p:nvSpPr>
          <p:spPr bwMode="auto">
            <a:xfrm>
              <a:off x="1360" y="2347"/>
              <a:ext cx="0" cy="68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 name="Text Box 39"/>
            <p:cNvSpPr txBox="1">
              <a:spLocks noChangeArrowheads="1"/>
            </p:cNvSpPr>
            <p:nvPr/>
          </p:nvSpPr>
          <p:spPr bwMode="auto">
            <a:xfrm>
              <a:off x="300" y="3070"/>
              <a:ext cx="1239"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lnSpc>
                  <a:spcPct val="80000"/>
                </a:lnSpc>
              </a:pPr>
              <a:r>
                <a:rPr lang="en-US" altLang="zh-CN" sz="1800" dirty="0"/>
                <a:t>wireless access </a:t>
              </a:r>
            </a:p>
            <a:p>
              <a:pPr algn="r">
                <a:lnSpc>
                  <a:spcPct val="80000"/>
                </a:lnSpc>
              </a:pPr>
              <a:r>
                <a:rPr lang="en-US" altLang="zh-CN" sz="1800" dirty="0"/>
                <a:t>point (54 Mbps)</a:t>
              </a:r>
            </a:p>
          </p:txBody>
        </p:sp>
      </p:grpSp>
      <p:sp>
        <p:nvSpPr>
          <p:cNvPr id="85" name="Text Box 142"/>
          <p:cNvSpPr txBox="1">
            <a:spLocks noChangeArrowheads="1"/>
          </p:cNvSpPr>
          <p:nvPr/>
        </p:nvSpPr>
        <p:spPr bwMode="auto">
          <a:xfrm>
            <a:off x="2366482" y="3258342"/>
            <a:ext cx="11033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r>
              <a:rPr lang="en-US" altLang="zh-CN" sz="2000" dirty="0"/>
              <a:t>wireless</a:t>
            </a:r>
          </a:p>
          <a:p>
            <a:pPr algn="r"/>
            <a:r>
              <a:rPr lang="en-US" altLang="zh-CN" sz="2000" dirty="0"/>
              <a:t>devices</a:t>
            </a:r>
          </a:p>
        </p:txBody>
      </p:sp>
      <p:grpSp>
        <p:nvGrpSpPr>
          <p:cNvPr id="86" name="Group 143"/>
          <p:cNvGrpSpPr>
            <a:grpSpLocks/>
          </p:cNvGrpSpPr>
          <p:nvPr/>
        </p:nvGrpSpPr>
        <p:grpSpPr bwMode="auto">
          <a:xfrm>
            <a:off x="3394389" y="3229377"/>
            <a:ext cx="733425" cy="758825"/>
            <a:chOff x="2751" y="1851"/>
            <a:chExt cx="462" cy="478"/>
          </a:xfrm>
        </p:grpSpPr>
        <p:pic>
          <p:nvPicPr>
            <p:cNvPr id="87" name="Picture 144" descr="iphone_stylized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145" descr="antenna_radiation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9" name="Line 146"/>
          <p:cNvSpPr>
            <a:spLocks noChangeShapeType="1"/>
          </p:cNvSpPr>
          <p:nvPr/>
        </p:nvSpPr>
        <p:spPr bwMode="auto">
          <a:xfrm>
            <a:off x="5689914" y="4954989"/>
            <a:ext cx="12700" cy="2174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 name="Oval 147"/>
          <p:cNvSpPr>
            <a:spLocks noChangeArrowheads="1"/>
          </p:cNvSpPr>
          <p:nvPr/>
        </p:nvSpPr>
        <p:spPr bwMode="auto">
          <a:xfrm>
            <a:off x="3291202" y="4077102"/>
            <a:ext cx="3359150" cy="1050925"/>
          </a:xfrm>
          <a:prstGeom prst="ellipse">
            <a:avLst/>
          </a:prstGeom>
          <a:noFill/>
          <a:ln w="19050">
            <a:solidFill>
              <a:srgbClr val="CC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grpSp>
        <p:nvGrpSpPr>
          <p:cNvPr id="91" name="Group 150"/>
          <p:cNvGrpSpPr>
            <a:grpSpLocks/>
          </p:cNvGrpSpPr>
          <p:nvPr/>
        </p:nvGrpSpPr>
        <p:grpSpPr bwMode="auto">
          <a:xfrm>
            <a:off x="1487802" y="4608914"/>
            <a:ext cx="1803401" cy="939800"/>
            <a:chOff x="86" y="2468"/>
            <a:chExt cx="1136" cy="592"/>
          </a:xfrm>
        </p:grpSpPr>
        <p:sp>
          <p:nvSpPr>
            <p:cNvPr id="92" name="Text Box 148"/>
            <p:cNvSpPr txBox="1">
              <a:spLocks noChangeArrowheads="1"/>
            </p:cNvSpPr>
            <p:nvPr/>
          </p:nvSpPr>
          <p:spPr bwMode="auto">
            <a:xfrm>
              <a:off x="86" y="2740"/>
              <a:ext cx="1027"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lnSpc>
                  <a:spcPct val="85000"/>
                </a:lnSpc>
              </a:pPr>
              <a:r>
                <a:rPr lang="en-US" altLang="zh-CN" sz="1600" dirty="0"/>
                <a:t>often combined </a:t>
              </a:r>
            </a:p>
            <a:p>
              <a:pPr algn="r">
                <a:lnSpc>
                  <a:spcPct val="85000"/>
                </a:lnSpc>
              </a:pPr>
              <a:r>
                <a:rPr lang="en-US" altLang="zh-CN" sz="1600" dirty="0"/>
                <a:t>in single box</a:t>
              </a:r>
            </a:p>
          </p:txBody>
        </p:sp>
        <p:sp>
          <p:nvSpPr>
            <p:cNvPr id="93" name="Line 149"/>
            <p:cNvSpPr>
              <a:spLocks noChangeShapeType="1"/>
            </p:cNvSpPr>
            <p:nvPr/>
          </p:nvSpPr>
          <p:spPr bwMode="auto">
            <a:xfrm flipV="1">
              <a:off x="827" y="2468"/>
              <a:ext cx="395" cy="21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4" name="Group 151"/>
          <p:cNvGrpSpPr>
            <a:grpSpLocks/>
          </p:cNvGrpSpPr>
          <p:nvPr/>
        </p:nvGrpSpPr>
        <p:grpSpPr bwMode="auto">
          <a:xfrm>
            <a:off x="4389752" y="2842027"/>
            <a:ext cx="954087" cy="1027112"/>
            <a:chOff x="877" y="1008"/>
            <a:chExt cx="2747" cy="2591"/>
          </a:xfrm>
        </p:grpSpPr>
        <p:pic>
          <p:nvPicPr>
            <p:cNvPr id="95" name="Picture 152" descr="antenna_stylize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153" descr="laptop_keyboar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Freeform 154"/>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98" name="Picture 155" descr="scree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Freeform 156"/>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 name="Freeform 157"/>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 name="Freeform 158"/>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 name="Freeform 159"/>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 name="Freeform 160"/>
            <p:cNvSpPr>
              <a:spLocks/>
            </p:cNvSpPr>
            <p:nvPr/>
          </p:nvSpPr>
          <p:spPr bwMode="auto">
            <a:xfrm>
              <a:off x="3195" y="1755"/>
              <a:ext cx="429" cy="1187"/>
            </a:xfrm>
            <a:custGeom>
              <a:avLst/>
              <a:gdLst>
                <a:gd name="T0" fmla="*/ 1 w 637"/>
                <a:gd name="T1" fmla="*/ 0 h 1659"/>
                <a:gd name="T2" fmla="*/ 1 w 637"/>
                <a:gd name="T3" fmla="*/ 0 h 1659"/>
                <a:gd name="T4" fmla="*/ 1 w 637"/>
                <a:gd name="T5" fmla="*/ 6 h 1659"/>
                <a:gd name="T6" fmla="*/ 0 w 637"/>
                <a:gd name="T7" fmla="*/ 6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 name="Freeform 161"/>
            <p:cNvSpPr>
              <a:spLocks/>
            </p:cNvSpPr>
            <p:nvPr/>
          </p:nvSpPr>
          <p:spPr bwMode="auto">
            <a:xfrm>
              <a:off x="1734" y="2587"/>
              <a:ext cx="1494" cy="394"/>
            </a:xfrm>
            <a:custGeom>
              <a:avLst/>
              <a:gdLst>
                <a:gd name="T0" fmla="*/ 0 w 2216"/>
                <a:gd name="T1" fmla="*/ 0 h 550"/>
                <a:gd name="T2" fmla="*/ 1 w 2216"/>
                <a:gd name="T3" fmla="*/ 1 h 550"/>
                <a:gd name="T4" fmla="*/ 3 w 2216"/>
                <a:gd name="T5" fmla="*/ 2 h 550"/>
                <a:gd name="T6" fmla="*/ 3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05" name="Group 162"/>
            <p:cNvGrpSpPr>
              <a:grpSpLocks/>
            </p:cNvGrpSpPr>
            <p:nvPr/>
          </p:nvGrpSpPr>
          <p:grpSpPr bwMode="auto">
            <a:xfrm>
              <a:off x="1709" y="3008"/>
              <a:ext cx="507" cy="234"/>
              <a:chOff x="1740" y="2642"/>
              <a:chExt cx="752" cy="327"/>
            </a:xfrm>
          </p:grpSpPr>
          <p:sp>
            <p:nvSpPr>
              <p:cNvPr id="112" name="Freeform 16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 name="Freeform 16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 name="Freeform 16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5" name="Freeform 16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 name="Freeform 16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7" name="Freeform 16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06" name="Freeform 169"/>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 name="Freeform 170"/>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 name="Freeform 171"/>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 name="Freeform 172"/>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 name="Freeform 173"/>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 name="Freeform 174"/>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18" name="Group 175"/>
          <p:cNvGrpSpPr>
            <a:grpSpLocks/>
          </p:cNvGrpSpPr>
          <p:nvPr/>
        </p:nvGrpSpPr>
        <p:grpSpPr bwMode="auto">
          <a:xfrm>
            <a:off x="5159689" y="3307164"/>
            <a:ext cx="1123950" cy="862013"/>
            <a:chOff x="-44" y="1473"/>
            <a:chExt cx="981" cy="1105"/>
          </a:xfrm>
        </p:grpSpPr>
        <p:pic>
          <p:nvPicPr>
            <p:cNvPr id="119" name="Picture 176" descr="desktop_computer_stylized_medium"/>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 name="Freeform 177"/>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21" name="Group 178"/>
          <p:cNvGrpSpPr>
            <a:grpSpLocks/>
          </p:cNvGrpSpPr>
          <p:nvPr/>
        </p:nvGrpSpPr>
        <p:grpSpPr bwMode="auto">
          <a:xfrm>
            <a:off x="5100952" y="5113739"/>
            <a:ext cx="849312" cy="712788"/>
            <a:chOff x="-44" y="1473"/>
            <a:chExt cx="981" cy="1105"/>
          </a:xfrm>
        </p:grpSpPr>
        <p:pic>
          <p:nvPicPr>
            <p:cNvPr id="122" name="Picture 179" descr="desktop_computer_stylized_medium"/>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 name="Freeform 180"/>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24" name="Group 98"/>
          <p:cNvGrpSpPr>
            <a:grpSpLocks/>
          </p:cNvGrpSpPr>
          <p:nvPr/>
        </p:nvGrpSpPr>
        <p:grpSpPr bwMode="auto">
          <a:xfrm>
            <a:off x="6496364" y="2983314"/>
            <a:ext cx="958850" cy="1276350"/>
            <a:chOff x="5806938" y="3011924"/>
            <a:chExt cx="347997" cy="396620"/>
          </a:xfrm>
        </p:grpSpPr>
        <p:pic>
          <p:nvPicPr>
            <p:cNvPr id="125" name="Picture 101" descr="fridge2.pn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906702" y="307151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 name="Picture 1115" descr="antenna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06938" y="301192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7" name="Group 347"/>
          <p:cNvGrpSpPr>
            <a:grpSpLocks/>
          </p:cNvGrpSpPr>
          <p:nvPr/>
        </p:nvGrpSpPr>
        <p:grpSpPr bwMode="auto">
          <a:xfrm>
            <a:off x="5247002" y="4462864"/>
            <a:ext cx="1114425" cy="541338"/>
            <a:chOff x="1871277" y="1576300"/>
            <a:chExt cx="1128371" cy="437861"/>
          </a:xfrm>
        </p:grpSpPr>
        <p:sp>
          <p:nvSpPr>
            <p:cNvPr id="128" name="Oval 87"/>
            <p:cNvSpPr>
              <a:spLocks noChangeArrowheads="1"/>
            </p:cNvSpPr>
            <p:nvPr/>
          </p:nvSpPr>
          <p:spPr bwMode="auto">
            <a:xfrm flipV="1">
              <a:off x="1874492" y="1694432"/>
              <a:ext cx="1125156" cy="319729"/>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29" name="Rectangle 88"/>
            <p:cNvSpPr/>
            <p:nvPr/>
          </p:nvSpPr>
          <p:spPr bwMode="auto">
            <a:xfrm>
              <a:off x="1871277" y="1739375"/>
              <a:ext cx="1128371" cy="11684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30" name="Oval 89"/>
            <p:cNvSpPr>
              <a:spLocks noChangeArrowheads="1"/>
            </p:cNvSpPr>
            <p:nvPr/>
          </p:nvSpPr>
          <p:spPr bwMode="auto">
            <a:xfrm flipV="1">
              <a:off x="1871277" y="1576300"/>
              <a:ext cx="1125156" cy="319729"/>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31" name="Freeform 90"/>
            <p:cNvSpPr/>
            <p:nvPr/>
          </p:nvSpPr>
          <p:spPr bwMode="auto">
            <a:xfrm>
              <a:off x="2158995" y="1673888"/>
              <a:ext cx="549719" cy="16050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2" name="Freeform 91"/>
            <p:cNvSpPr>
              <a:spLocks/>
            </p:cNvSpPr>
            <p:nvPr/>
          </p:nvSpPr>
          <p:spPr bwMode="auto">
            <a:xfrm>
              <a:off x="2102738" y="1632798"/>
              <a:ext cx="662235" cy="11171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33" name="Freeform 92"/>
            <p:cNvSpPr>
              <a:spLocks/>
            </p:cNvSpPr>
            <p:nvPr/>
          </p:nvSpPr>
          <p:spPr bwMode="auto">
            <a:xfrm>
              <a:off x="2536727" y="1727818"/>
              <a:ext cx="244320" cy="97588"/>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34" name="Freeform 93"/>
            <p:cNvSpPr>
              <a:spLocks/>
            </p:cNvSpPr>
            <p:nvPr/>
          </p:nvSpPr>
          <p:spPr bwMode="auto">
            <a:xfrm>
              <a:off x="2089879" y="1730386"/>
              <a:ext cx="241105" cy="9630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35" name="Straight Connector 94"/>
            <p:cNvCxnSpPr>
              <a:cxnSpLocks noChangeShapeType="1"/>
              <a:endCxn id="130" idx="2"/>
            </p:cNvCxnSpPr>
            <p:nvPr/>
          </p:nvCxnSpPr>
          <p:spPr bwMode="auto">
            <a:xfrm flipH="1" flipV="1">
              <a:off x="1871277" y="1736806"/>
              <a:ext cx="3215" cy="12326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36" name="Straight Connector 95"/>
            <p:cNvCxnSpPr>
              <a:cxnSpLocks noChangeShapeType="1"/>
            </p:cNvCxnSpPr>
            <p:nvPr/>
          </p:nvCxnSpPr>
          <p:spPr bwMode="auto">
            <a:xfrm flipH="1" flipV="1">
              <a:off x="2996433" y="1734238"/>
              <a:ext cx="3215" cy="123269"/>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Tree>
    <p:extLst>
      <p:ext uri="{BB962C8B-B14F-4D97-AF65-F5344CB8AC3E}">
        <p14:creationId xmlns:p14="http://schemas.microsoft.com/office/powerpoint/2010/main" val="24220762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dissolv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dissolve">
                                      <p:cBhvr>
                                        <p:cTn id="12" dur="500"/>
                                        <p:tgtEl>
                                          <p:spTgt spid="7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dissolve">
                                      <p:cBhvr>
                                        <p:cTn id="17" dur="500"/>
                                        <p:tgtEl>
                                          <p:spTgt spid="7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dissolve">
                                      <p:cBhvr>
                                        <p:cTn id="22" dur="500"/>
                                        <p:tgtEl>
                                          <p:spTgt spid="7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82"/>
                                        </p:tgtEl>
                                        <p:attrNameLst>
                                          <p:attrName>style.visibility</p:attrName>
                                        </p:attrNameLst>
                                      </p:cBhvr>
                                      <p:to>
                                        <p:strVal val="visible"/>
                                      </p:to>
                                    </p:set>
                                    <p:animEffect transition="in" filter="dissolve">
                                      <p:cBhvr>
                                        <p:cTn id="27" dur="500"/>
                                        <p:tgtEl>
                                          <p:spTgt spid="8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85"/>
                                        </p:tgtEl>
                                        <p:attrNameLst>
                                          <p:attrName>style.visibility</p:attrName>
                                        </p:attrNameLst>
                                      </p:cBhvr>
                                      <p:to>
                                        <p:strVal val="visible"/>
                                      </p:to>
                                    </p:set>
                                    <p:animEffect transition="in" filter="dissolve">
                                      <p:cBhvr>
                                        <p:cTn id="32" dur="500"/>
                                        <p:tgtEl>
                                          <p:spTgt spid="85"/>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90"/>
                                        </p:tgtEl>
                                        <p:attrNameLst>
                                          <p:attrName>style.visibility</p:attrName>
                                        </p:attrNameLst>
                                      </p:cBhvr>
                                      <p:to>
                                        <p:strVal val="visible"/>
                                      </p:to>
                                    </p:set>
                                    <p:animEffect transition="in" filter="dissolve">
                                      <p:cBhvr>
                                        <p:cTn id="37" dur="500"/>
                                        <p:tgtEl>
                                          <p:spTgt spid="90"/>
                                        </p:tgtEl>
                                      </p:cBhvr>
                                    </p:animEffect>
                                  </p:childTnLst>
                                </p:cTn>
                              </p:par>
                              <p:par>
                                <p:cTn id="38" presetID="9" presetClass="entr" presetSubtype="0" fill="hold" nodeType="withEffect">
                                  <p:stCondLst>
                                    <p:cond delay="0"/>
                                  </p:stCondLst>
                                  <p:childTnLst>
                                    <p:set>
                                      <p:cBhvr>
                                        <p:cTn id="39" dur="1" fill="hold">
                                          <p:stCondLst>
                                            <p:cond delay="0"/>
                                          </p:stCondLst>
                                        </p:cTn>
                                        <p:tgtEl>
                                          <p:spTgt spid="91"/>
                                        </p:tgtEl>
                                        <p:attrNameLst>
                                          <p:attrName>style.visibility</p:attrName>
                                        </p:attrNameLst>
                                      </p:cBhvr>
                                      <p:to>
                                        <p:strVal val="visible"/>
                                      </p:to>
                                    </p:set>
                                    <p:animEffect transition="in" filter="dissolve">
                                      <p:cBhvr>
                                        <p:cTn id="40"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85" grpId="0"/>
      <p:bldP spid="90"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idx="4294967295"/>
          </p:nvPr>
        </p:nvSpPr>
        <p:spPr>
          <a:xfrm>
            <a:off x="341313" y="425045"/>
            <a:ext cx="8382000" cy="984250"/>
          </a:xfrm>
        </p:spPr>
        <p:txBody>
          <a:bodyPr/>
          <a:lstStyle/>
          <a:p>
            <a:pPr eaLnBrk="1" hangingPunct="1"/>
            <a:r>
              <a:rPr lang="en-US" altLang="zh-CN" sz="3600" b="1" dirty="0">
                <a:solidFill>
                  <a:schemeClr val="folHlink"/>
                </a:solidFill>
                <a:latin typeface="Comic Sans MS" panose="030F0702030302020204" pitchFamily="66" charset="0"/>
              </a:rPr>
              <a:t>Wireless access networks</a:t>
            </a:r>
          </a:p>
        </p:txBody>
      </p:sp>
      <p:sp>
        <p:nvSpPr>
          <p:cNvPr id="25604" name="Rectangle 3"/>
          <p:cNvSpPr>
            <a:spLocks noGrp="1" noChangeArrowheads="1"/>
          </p:cNvSpPr>
          <p:nvPr>
            <p:ph type="body" sz="half" idx="4294967295"/>
          </p:nvPr>
        </p:nvSpPr>
        <p:spPr>
          <a:xfrm>
            <a:off x="261938" y="1322388"/>
            <a:ext cx="8370887" cy="865187"/>
          </a:xfrm>
        </p:spPr>
        <p:txBody>
          <a:bodyPr/>
          <a:lstStyle/>
          <a:p>
            <a:pPr eaLnBrk="1" hangingPunct="1">
              <a:spcBef>
                <a:spcPct val="0"/>
              </a:spcBef>
            </a:pPr>
            <a:r>
              <a:rPr lang="en-US" altLang="zh-CN" sz="2800" dirty="0">
                <a:solidFill>
                  <a:schemeClr val="folHlink"/>
                </a:solidFill>
                <a:latin typeface="Comic Sans MS" panose="030F0702030302020204" pitchFamily="66" charset="0"/>
              </a:rPr>
              <a:t>shared wireless access network connects end system to router</a:t>
            </a:r>
          </a:p>
          <a:p>
            <a:pPr marL="682625" lvl="1" indent="-225425" eaLnBrk="1" hangingPunct="1"/>
            <a:r>
              <a:rPr lang="en-US" altLang="zh-CN" sz="2400" dirty="0">
                <a:solidFill>
                  <a:schemeClr val="folHlink"/>
                </a:solidFill>
                <a:latin typeface="Comic Sans MS" panose="030F0702030302020204" pitchFamily="66" charset="0"/>
              </a:rPr>
              <a:t>via base station aka </a:t>
            </a:r>
            <a:r>
              <a:rPr lang="ja-JP" altLang="en-US" sz="2400" dirty="0">
                <a:solidFill>
                  <a:schemeClr val="folHlink"/>
                </a:solidFill>
                <a:latin typeface="Comic Sans MS" panose="030F0702030302020204" pitchFamily="66" charset="0"/>
              </a:rPr>
              <a:t>“</a:t>
            </a:r>
            <a:r>
              <a:rPr lang="en-US" altLang="ja-JP" sz="2400" dirty="0">
                <a:solidFill>
                  <a:schemeClr val="folHlink"/>
                </a:solidFill>
                <a:latin typeface="Comic Sans MS" panose="030F0702030302020204" pitchFamily="66" charset="0"/>
              </a:rPr>
              <a:t>access point</a:t>
            </a:r>
            <a:r>
              <a:rPr lang="ja-JP" altLang="en-US" sz="2400" dirty="0">
                <a:solidFill>
                  <a:schemeClr val="folHlink"/>
                </a:solidFill>
                <a:latin typeface="Comic Sans MS" panose="030F0702030302020204" pitchFamily="66" charset="0"/>
              </a:rPr>
              <a:t>”</a:t>
            </a:r>
            <a:endParaRPr lang="en-US" altLang="zh-CN" sz="2400" dirty="0">
              <a:solidFill>
                <a:schemeClr val="folHlink"/>
              </a:solidFill>
              <a:latin typeface="Comic Sans MS" panose="030F0702030302020204" pitchFamily="66" charset="0"/>
            </a:endParaRPr>
          </a:p>
        </p:txBody>
      </p:sp>
      <p:sp>
        <p:nvSpPr>
          <p:cNvPr id="25606" name="Rectangle 3"/>
          <p:cNvSpPr>
            <a:spLocks noChangeArrowheads="1"/>
          </p:cNvSpPr>
          <p:nvPr/>
        </p:nvSpPr>
        <p:spPr bwMode="auto">
          <a:xfrm>
            <a:off x="290512" y="2678819"/>
            <a:ext cx="4079875"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itchFamily="34" charset="0"/>
                <a:ea typeface="ＭＳ Ｐゴシック" pitchFamily="34" charset="-128"/>
              </a:defRPr>
            </a:lvl1pPr>
            <a:lvl2pPr marL="682625" indent="-225425">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lnSpc>
                <a:spcPct val="85000"/>
              </a:lnSpc>
              <a:buClr>
                <a:schemeClr val="folHlink"/>
              </a:buClr>
              <a:buSzPct val="60000"/>
              <a:buFont typeface="Wingdings" panose="05000000000000000000" pitchFamily="2" charset="2"/>
              <a:buChar char="n"/>
            </a:pPr>
            <a:r>
              <a:rPr lang="en-US" altLang="zh-CN" sz="2800" dirty="0">
                <a:solidFill>
                  <a:srgbClr val="FF0000"/>
                </a:solidFill>
                <a:latin typeface="Comic Sans MS" panose="030F0702030302020204" pitchFamily="66" charset="0"/>
                <a:ea typeface="+mn-ea"/>
              </a:rPr>
              <a:t>wireless LANs:</a:t>
            </a:r>
          </a:p>
          <a:p>
            <a:pPr marL="742950" lvl="1" indent="-285750" eaLnBrk="1" hangingPunct="1">
              <a:lnSpc>
                <a:spcPct val="85000"/>
              </a:lnSpc>
              <a:spcBef>
                <a:spcPct val="20000"/>
              </a:spcBef>
              <a:buClr>
                <a:schemeClr val="hlink"/>
              </a:buClr>
              <a:buSzPct val="55000"/>
              <a:buFont typeface="Wingdings" panose="05000000000000000000" pitchFamily="2" charset="2"/>
              <a:buChar char="n"/>
            </a:pPr>
            <a:r>
              <a:rPr lang="en-US" altLang="zh-CN" sz="2000" dirty="0">
                <a:solidFill>
                  <a:schemeClr val="folHlink"/>
                </a:solidFill>
                <a:latin typeface="Comic Sans MS" panose="030F0702030302020204" pitchFamily="66" charset="0"/>
                <a:ea typeface="+mn-ea"/>
              </a:rPr>
              <a:t>within building (100 ft.)</a:t>
            </a:r>
          </a:p>
          <a:p>
            <a:pPr marL="742950" lvl="1" indent="-285750" eaLnBrk="1" hangingPunct="1">
              <a:lnSpc>
                <a:spcPct val="85000"/>
              </a:lnSpc>
              <a:spcBef>
                <a:spcPct val="20000"/>
              </a:spcBef>
              <a:buClr>
                <a:schemeClr val="hlink"/>
              </a:buClr>
              <a:buSzPct val="55000"/>
              <a:buFont typeface="Wingdings" panose="05000000000000000000" pitchFamily="2" charset="2"/>
              <a:buChar char="n"/>
            </a:pPr>
            <a:r>
              <a:rPr lang="en-US" altLang="zh-CN" sz="2000" dirty="0">
                <a:solidFill>
                  <a:schemeClr val="folHlink"/>
                </a:solidFill>
                <a:latin typeface="Comic Sans MS" panose="030F0702030302020204" pitchFamily="66" charset="0"/>
                <a:ea typeface="+mn-ea"/>
              </a:rPr>
              <a:t>802.11b/g/n (</a:t>
            </a:r>
            <a:r>
              <a:rPr lang="en-US" altLang="zh-CN" sz="2000" dirty="0" err="1">
                <a:solidFill>
                  <a:schemeClr val="folHlink"/>
                </a:solidFill>
                <a:latin typeface="Comic Sans MS" panose="030F0702030302020204" pitchFamily="66" charset="0"/>
                <a:ea typeface="+mn-ea"/>
              </a:rPr>
              <a:t>WiFi</a:t>
            </a:r>
            <a:r>
              <a:rPr lang="en-US" altLang="zh-CN" sz="2000" dirty="0">
                <a:solidFill>
                  <a:schemeClr val="folHlink"/>
                </a:solidFill>
                <a:latin typeface="Comic Sans MS" panose="030F0702030302020204" pitchFamily="66" charset="0"/>
                <a:ea typeface="+mn-ea"/>
              </a:rPr>
              <a:t>): 11, 54, 450 Mbps transmission rate</a:t>
            </a:r>
          </a:p>
        </p:txBody>
      </p:sp>
      <p:sp>
        <p:nvSpPr>
          <p:cNvPr id="25607" name="Rectangle 3"/>
          <p:cNvSpPr>
            <a:spLocks noChangeArrowheads="1"/>
          </p:cNvSpPr>
          <p:nvPr/>
        </p:nvSpPr>
        <p:spPr bwMode="auto">
          <a:xfrm>
            <a:off x="4629741" y="2306007"/>
            <a:ext cx="4619625"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itchFamily="34" charset="0"/>
                <a:ea typeface="ＭＳ Ｐゴシック" pitchFamily="34" charset="-128"/>
              </a:defRPr>
            </a:lvl1pPr>
            <a:lvl2pPr marL="682625" indent="-225425">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lnSpc>
                <a:spcPct val="85000"/>
              </a:lnSpc>
              <a:spcBef>
                <a:spcPct val="20000"/>
              </a:spcBef>
              <a:buClr>
                <a:srgbClr val="000099"/>
              </a:buClr>
              <a:buSzPct val="65000"/>
              <a:buFont typeface="Wingdings" pitchFamily="2" charset="2"/>
              <a:buChar char="v"/>
            </a:pPr>
            <a:endParaRPr lang="en-US" altLang="zh-CN" dirty="0">
              <a:solidFill>
                <a:schemeClr val="folHlink"/>
              </a:solidFill>
              <a:latin typeface="Comic Sans MS" panose="030F0702030302020204" pitchFamily="66" charset="0"/>
              <a:ea typeface="+mn-ea"/>
            </a:endParaRPr>
          </a:p>
          <a:p>
            <a:pPr eaLnBrk="1" hangingPunct="1">
              <a:lnSpc>
                <a:spcPct val="85000"/>
              </a:lnSpc>
              <a:buClr>
                <a:schemeClr val="folHlink"/>
              </a:buClr>
              <a:buSzPct val="60000"/>
              <a:buFont typeface="Wingdings" panose="05000000000000000000" pitchFamily="2" charset="2"/>
              <a:buChar char="n"/>
            </a:pPr>
            <a:r>
              <a:rPr lang="en-US" altLang="zh-CN" sz="2800" dirty="0">
                <a:solidFill>
                  <a:srgbClr val="FF0000"/>
                </a:solidFill>
                <a:latin typeface="Comic Sans MS" panose="030F0702030302020204" pitchFamily="66" charset="0"/>
                <a:ea typeface="+mn-ea"/>
              </a:rPr>
              <a:t>wide-area wireless access</a:t>
            </a:r>
          </a:p>
          <a:p>
            <a:pPr marL="742950" lvl="1" indent="-285750" eaLnBrk="1" hangingPunct="1">
              <a:lnSpc>
                <a:spcPct val="85000"/>
              </a:lnSpc>
              <a:spcBef>
                <a:spcPct val="20000"/>
              </a:spcBef>
              <a:buClr>
                <a:schemeClr val="hlink"/>
              </a:buClr>
              <a:buSzPct val="55000"/>
              <a:buFont typeface="Wingdings" panose="05000000000000000000" pitchFamily="2" charset="2"/>
              <a:buChar char="n"/>
            </a:pPr>
            <a:r>
              <a:rPr lang="en-US" altLang="zh-CN" sz="2000" dirty="0">
                <a:solidFill>
                  <a:schemeClr val="folHlink"/>
                </a:solidFill>
                <a:latin typeface="Comic Sans MS" panose="030F0702030302020204" pitchFamily="66" charset="0"/>
                <a:ea typeface="+mn-ea"/>
              </a:rPr>
              <a:t>provided by telco (cellular) operator, 10</a:t>
            </a:r>
            <a:r>
              <a:rPr lang="ja-JP" altLang="en-US" sz="2000" dirty="0">
                <a:solidFill>
                  <a:schemeClr val="folHlink"/>
                </a:solidFill>
                <a:latin typeface="Comic Sans MS" panose="030F0702030302020204" pitchFamily="66" charset="0"/>
                <a:ea typeface="+mn-ea"/>
              </a:rPr>
              <a:t>’</a:t>
            </a:r>
            <a:r>
              <a:rPr lang="en-US" altLang="ja-JP" sz="2000" dirty="0">
                <a:solidFill>
                  <a:schemeClr val="folHlink"/>
                </a:solidFill>
                <a:latin typeface="Comic Sans MS" panose="030F0702030302020204" pitchFamily="66" charset="0"/>
                <a:ea typeface="+mn-ea"/>
              </a:rPr>
              <a:t>s km</a:t>
            </a:r>
          </a:p>
          <a:p>
            <a:pPr marL="742950" lvl="1" indent="-285750" eaLnBrk="1" hangingPunct="1">
              <a:lnSpc>
                <a:spcPct val="85000"/>
              </a:lnSpc>
              <a:spcBef>
                <a:spcPct val="20000"/>
              </a:spcBef>
              <a:buClr>
                <a:schemeClr val="hlink"/>
              </a:buClr>
              <a:buSzPct val="55000"/>
              <a:buFont typeface="Wingdings" panose="05000000000000000000" pitchFamily="2" charset="2"/>
              <a:buChar char="n"/>
            </a:pPr>
            <a:r>
              <a:rPr lang="en-US" altLang="zh-CN" sz="2000" dirty="0">
                <a:solidFill>
                  <a:schemeClr val="folHlink"/>
                </a:solidFill>
                <a:latin typeface="Comic Sans MS" panose="030F0702030302020204" pitchFamily="66" charset="0"/>
                <a:ea typeface="+mn-ea"/>
              </a:rPr>
              <a:t>between 1 and 10 Mbps </a:t>
            </a:r>
          </a:p>
          <a:p>
            <a:pPr marL="742950" lvl="1" indent="-285750" eaLnBrk="1" hangingPunct="1">
              <a:lnSpc>
                <a:spcPct val="85000"/>
              </a:lnSpc>
              <a:spcBef>
                <a:spcPct val="20000"/>
              </a:spcBef>
              <a:buClr>
                <a:schemeClr val="hlink"/>
              </a:buClr>
              <a:buSzPct val="55000"/>
              <a:buFont typeface="Wingdings" panose="05000000000000000000" pitchFamily="2" charset="2"/>
              <a:buChar char="n"/>
            </a:pPr>
            <a:r>
              <a:rPr lang="en-US" altLang="zh-CN" sz="2000" dirty="0">
                <a:solidFill>
                  <a:schemeClr val="folHlink"/>
                </a:solidFill>
                <a:latin typeface="Comic Sans MS" panose="030F0702030302020204" pitchFamily="66" charset="0"/>
                <a:ea typeface="+mn-ea"/>
              </a:rPr>
              <a:t>3G, 4G: LTE</a:t>
            </a:r>
          </a:p>
        </p:txBody>
      </p:sp>
      <p:grpSp>
        <p:nvGrpSpPr>
          <p:cNvPr id="25608" name="Group 85"/>
          <p:cNvGrpSpPr>
            <a:grpSpLocks/>
          </p:cNvGrpSpPr>
          <p:nvPr/>
        </p:nvGrpSpPr>
        <p:grpSpPr bwMode="auto">
          <a:xfrm>
            <a:off x="908049" y="4494769"/>
            <a:ext cx="2487613" cy="1562100"/>
            <a:chOff x="2889" y="1631"/>
            <a:chExt cx="980" cy="743"/>
          </a:xfrm>
        </p:grpSpPr>
        <p:sp>
          <p:nvSpPr>
            <p:cNvPr id="25733" name="Rectangle 86"/>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25734" name="AutoShape 87"/>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00CCFF"/>
                </a:solidFill>
              </a:endParaRPr>
            </a:p>
          </p:txBody>
        </p:sp>
      </p:grpSp>
      <p:sp>
        <p:nvSpPr>
          <p:cNvPr id="25609" name="Line 110"/>
          <p:cNvSpPr>
            <a:spLocks noChangeShapeType="1"/>
          </p:cNvSpPr>
          <p:nvPr/>
        </p:nvSpPr>
        <p:spPr bwMode="auto">
          <a:xfrm>
            <a:off x="2552699" y="5899706"/>
            <a:ext cx="0" cy="220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0" name="Line 116"/>
          <p:cNvSpPr>
            <a:spLocks noChangeShapeType="1"/>
          </p:cNvSpPr>
          <p:nvPr/>
        </p:nvSpPr>
        <p:spPr bwMode="auto">
          <a:xfrm flipV="1">
            <a:off x="1952624" y="5764769"/>
            <a:ext cx="287338"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5611" name="Group 228"/>
          <p:cNvGrpSpPr>
            <a:grpSpLocks/>
          </p:cNvGrpSpPr>
          <p:nvPr/>
        </p:nvGrpSpPr>
        <p:grpSpPr bwMode="auto">
          <a:xfrm>
            <a:off x="2228849" y="5607606"/>
            <a:ext cx="666750" cy="284163"/>
            <a:chOff x="4650" y="1129"/>
            <a:chExt cx="246" cy="95"/>
          </a:xfrm>
        </p:grpSpPr>
        <p:sp>
          <p:nvSpPr>
            <p:cNvPr id="2572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latin typeface="Times New Roman" pitchFamily="18" charset="0"/>
              </a:endParaRPr>
            </a:p>
          </p:txBody>
        </p:sp>
        <p:sp>
          <p:nvSpPr>
            <p:cNvPr id="2572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latin typeface="Times New Roman" pitchFamily="18" charset="0"/>
              </a:endParaRPr>
            </a:p>
          </p:txBody>
        </p:sp>
        <p:sp>
          <p:nvSpPr>
            <p:cNvPr id="2572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latin typeface="Times New Roman" pitchFamily="18" charset="0"/>
              </a:endParaRPr>
            </a:p>
          </p:txBody>
        </p:sp>
        <p:grpSp>
          <p:nvGrpSpPr>
            <p:cNvPr id="25728" name="Group 232"/>
            <p:cNvGrpSpPr>
              <a:grpSpLocks/>
            </p:cNvGrpSpPr>
            <p:nvPr/>
          </p:nvGrpSpPr>
          <p:grpSpPr bwMode="auto">
            <a:xfrm>
              <a:off x="4699" y="1145"/>
              <a:ext cx="138" cy="29"/>
              <a:chOff x="2468" y="1332"/>
              <a:chExt cx="310" cy="60"/>
            </a:xfrm>
          </p:grpSpPr>
          <p:sp>
            <p:nvSpPr>
              <p:cNvPr id="25731"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732"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5729"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730"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5612" name="Group 246"/>
          <p:cNvGrpSpPr>
            <a:grpSpLocks/>
          </p:cNvGrpSpPr>
          <p:nvPr/>
        </p:nvGrpSpPr>
        <p:grpSpPr bwMode="auto">
          <a:xfrm>
            <a:off x="1476374" y="5374244"/>
            <a:ext cx="863600" cy="588962"/>
            <a:chOff x="2967" y="478"/>
            <a:chExt cx="788" cy="625"/>
          </a:xfrm>
        </p:grpSpPr>
        <p:pic>
          <p:nvPicPr>
            <p:cNvPr id="25723" name="Picture 247"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24" name="Picture 248" descr="antenna_radiation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613" name="Group 390"/>
          <p:cNvGrpSpPr>
            <a:grpSpLocks/>
          </p:cNvGrpSpPr>
          <p:nvPr/>
        </p:nvGrpSpPr>
        <p:grpSpPr bwMode="auto">
          <a:xfrm>
            <a:off x="1390649" y="4605894"/>
            <a:ext cx="757238" cy="682625"/>
            <a:chOff x="877" y="1008"/>
            <a:chExt cx="2747" cy="2591"/>
          </a:xfrm>
        </p:grpSpPr>
        <p:pic>
          <p:nvPicPr>
            <p:cNvPr id="25700" name="Picture 391" descr="antenna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01" name="Picture 392" descr="laptop_keybo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702" name="Freeform 393"/>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25703" name="Picture 394" descr="scree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704" name="Freeform 395"/>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705" name="Freeform 396"/>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706" name="Freeform 397"/>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707" name="Freeform 398"/>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708" name="Freeform 399"/>
            <p:cNvSpPr>
              <a:spLocks/>
            </p:cNvSpPr>
            <p:nvPr/>
          </p:nvSpPr>
          <p:spPr bwMode="auto">
            <a:xfrm>
              <a:off x="3195" y="1755"/>
              <a:ext cx="429" cy="1187"/>
            </a:xfrm>
            <a:custGeom>
              <a:avLst/>
              <a:gdLst>
                <a:gd name="T0" fmla="*/ 1 w 637"/>
                <a:gd name="T1" fmla="*/ 0 h 1659"/>
                <a:gd name="T2" fmla="*/ 1 w 637"/>
                <a:gd name="T3" fmla="*/ 0 h 1659"/>
                <a:gd name="T4" fmla="*/ 1 w 637"/>
                <a:gd name="T5" fmla="*/ 6 h 1659"/>
                <a:gd name="T6" fmla="*/ 0 w 637"/>
                <a:gd name="T7" fmla="*/ 6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709" name="Freeform 400"/>
            <p:cNvSpPr>
              <a:spLocks/>
            </p:cNvSpPr>
            <p:nvPr/>
          </p:nvSpPr>
          <p:spPr bwMode="auto">
            <a:xfrm>
              <a:off x="1734" y="2587"/>
              <a:ext cx="1494" cy="394"/>
            </a:xfrm>
            <a:custGeom>
              <a:avLst/>
              <a:gdLst>
                <a:gd name="T0" fmla="*/ 0 w 2216"/>
                <a:gd name="T1" fmla="*/ 0 h 550"/>
                <a:gd name="T2" fmla="*/ 1 w 2216"/>
                <a:gd name="T3" fmla="*/ 1 h 550"/>
                <a:gd name="T4" fmla="*/ 3 w 2216"/>
                <a:gd name="T5" fmla="*/ 2 h 550"/>
                <a:gd name="T6" fmla="*/ 3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5710" name="Group 401"/>
            <p:cNvGrpSpPr>
              <a:grpSpLocks/>
            </p:cNvGrpSpPr>
            <p:nvPr/>
          </p:nvGrpSpPr>
          <p:grpSpPr bwMode="auto">
            <a:xfrm>
              <a:off x="1709" y="3008"/>
              <a:ext cx="507" cy="234"/>
              <a:chOff x="1740" y="2642"/>
              <a:chExt cx="752" cy="327"/>
            </a:xfrm>
          </p:grpSpPr>
          <p:sp>
            <p:nvSpPr>
              <p:cNvPr id="25717" name="Freeform 402"/>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718" name="Freeform 403"/>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719" name="Freeform 404"/>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720" name="Freeform 405"/>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721" name="Freeform 406"/>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722" name="Freeform 407"/>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5711" name="Freeform 408"/>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712" name="Freeform 409"/>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713" name="Freeform 410"/>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714" name="Freeform 411"/>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715" name="Freeform 412"/>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716" name="Freeform 413"/>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5614" name="Group 445"/>
          <p:cNvGrpSpPr>
            <a:grpSpLocks/>
          </p:cNvGrpSpPr>
          <p:nvPr/>
        </p:nvGrpSpPr>
        <p:grpSpPr bwMode="auto">
          <a:xfrm>
            <a:off x="5146675" y="4624828"/>
            <a:ext cx="2709863" cy="1951037"/>
            <a:chOff x="3652" y="2846"/>
            <a:chExt cx="1253" cy="934"/>
          </a:xfrm>
        </p:grpSpPr>
        <p:sp>
          <p:nvSpPr>
            <p:cNvPr id="25641" name="Freeform 84"/>
            <p:cNvSpPr>
              <a:spLocks/>
            </p:cNvSpPr>
            <p:nvPr/>
          </p:nvSpPr>
          <p:spPr bwMode="auto">
            <a:xfrm>
              <a:off x="3652" y="2949"/>
              <a:ext cx="1094" cy="675"/>
            </a:xfrm>
            <a:custGeom>
              <a:avLst/>
              <a:gdLst>
                <a:gd name="T0" fmla="*/ 1635 w 1036"/>
                <a:gd name="T1" fmla="*/ 11 h 675"/>
                <a:gd name="T2" fmla="*/ 985 w 1036"/>
                <a:gd name="T3" fmla="*/ 53 h 675"/>
                <a:gd name="T4" fmla="*/ 521 w 1036"/>
                <a:gd name="T5" fmla="*/ 129 h 675"/>
                <a:gd name="T6" fmla="*/ 386 w 1036"/>
                <a:gd name="T7" fmla="*/ 229 h 675"/>
                <a:gd name="T8" fmla="*/ 54 w 1036"/>
                <a:gd name="T9" fmla="*/ 297 h 675"/>
                <a:gd name="T10" fmla="*/ 43 w 1036"/>
                <a:gd name="T11" fmla="*/ 459 h 675"/>
                <a:gd name="T12" fmla="*/ 333 w 1036"/>
                <a:gd name="T13" fmla="*/ 489 h 675"/>
                <a:gd name="T14" fmla="*/ 1158 w 1036"/>
                <a:gd name="T15" fmla="*/ 489 h 675"/>
                <a:gd name="T16" fmla="*/ 1509 w 1036"/>
                <a:gd name="T17" fmla="*/ 555 h 675"/>
                <a:gd name="T18" fmla="*/ 1898 w 1036"/>
                <a:gd name="T19" fmla="*/ 657 h 675"/>
                <a:gd name="T20" fmla="*/ 2195 w 1036"/>
                <a:gd name="T21" fmla="*/ 661 h 675"/>
                <a:gd name="T22" fmla="*/ 2401 w 1036"/>
                <a:gd name="T23" fmla="*/ 603 h 675"/>
                <a:gd name="T24" fmla="*/ 2506 w 1036"/>
                <a:gd name="T25" fmla="*/ 445 h 675"/>
                <a:gd name="T26" fmla="*/ 2570 w 1036"/>
                <a:gd name="T27" fmla="*/ 291 h 675"/>
                <a:gd name="T28" fmla="*/ 2578 w 1036"/>
                <a:gd name="T29" fmla="*/ 107 h 675"/>
                <a:gd name="T30" fmla="*/ 2356 w 1036"/>
                <a:gd name="T31" fmla="*/ 17 h 675"/>
                <a:gd name="T32" fmla="*/ 1957 w 1036"/>
                <a:gd name="T33" fmla="*/ 3 h 675"/>
                <a:gd name="T34" fmla="*/ 1635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642" name="Line 93"/>
            <p:cNvSpPr>
              <a:spLocks noChangeShapeType="1"/>
            </p:cNvSpPr>
            <p:nvPr/>
          </p:nvSpPr>
          <p:spPr bwMode="auto">
            <a:xfrm>
              <a:off x="4337" y="3386"/>
              <a:ext cx="96" cy="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5643" name="Picture 133" descr="car_icon_sm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70" y="2956"/>
              <a:ext cx="53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644" name="Group 134"/>
            <p:cNvGrpSpPr>
              <a:grpSpLocks/>
            </p:cNvGrpSpPr>
            <p:nvPr/>
          </p:nvGrpSpPr>
          <p:grpSpPr bwMode="auto">
            <a:xfrm>
              <a:off x="3911" y="2846"/>
              <a:ext cx="262" cy="243"/>
              <a:chOff x="2751" y="1851"/>
              <a:chExt cx="462" cy="478"/>
            </a:xfrm>
          </p:grpSpPr>
          <p:pic>
            <p:nvPicPr>
              <p:cNvPr id="25698" name="Picture 135" descr="iphone_stylized_small"/>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99" name="Picture 136" descr="antenna_radiation_stylize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645" name="Group 252"/>
            <p:cNvGrpSpPr>
              <a:grpSpLocks/>
            </p:cNvGrpSpPr>
            <p:nvPr/>
          </p:nvGrpSpPr>
          <p:grpSpPr bwMode="auto">
            <a:xfrm>
              <a:off x="4193" y="3034"/>
              <a:ext cx="288" cy="398"/>
              <a:chOff x="742" y="2409"/>
              <a:chExt cx="576" cy="881"/>
            </a:xfrm>
          </p:grpSpPr>
          <p:grpSp>
            <p:nvGrpSpPr>
              <p:cNvPr id="25680" name="Group 253"/>
              <p:cNvGrpSpPr>
                <a:grpSpLocks/>
              </p:cNvGrpSpPr>
              <p:nvPr/>
            </p:nvGrpSpPr>
            <p:grpSpPr bwMode="auto">
              <a:xfrm>
                <a:off x="832" y="2643"/>
                <a:ext cx="376" cy="647"/>
                <a:chOff x="3130" y="3288"/>
                <a:chExt cx="410" cy="742"/>
              </a:xfrm>
            </p:grpSpPr>
            <p:sp>
              <p:nvSpPr>
                <p:cNvPr id="25683"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84"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85"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86"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87"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88"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89"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90"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91"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92"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93"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94"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95"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96"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97"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pic>
            <p:nvPicPr>
              <p:cNvPr id="25681" name="Picture 269" descr="cell_tower_radiation copy"/>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82" name="Oval 270"/>
              <p:cNvSpPr>
                <a:spLocks noChangeArrowheads="1"/>
              </p:cNvSpPr>
              <p:nvPr/>
            </p:nvSpPr>
            <p:spPr bwMode="auto">
              <a:xfrm>
                <a:off x="986" y="2597"/>
                <a:ext cx="65" cy="67"/>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grpSp>
        <p:grpSp>
          <p:nvGrpSpPr>
            <p:cNvPr id="25646" name="Group 342"/>
            <p:cNvGrpSpPr>
              <a:grpSpLocks/>
            </p:cNvGrpSpPr>
            <p:nvPr/>
          </p:nvGrpSpPr>
          <p:grpSpPr bwMode="auto">
            <a:xfrm>
              <a:off x="3715" y="3159"/>
              <a:ext cx="337" cy="257"/>
              <a:chOff x="877" y="1008"/>
              <a:chExt cx="2747" cy="2591"/>
            </a:xfrm>
          </p:grpSpPr>
          <p:pic>
            <p:nvPicPr>
              <p:cNvPr id="25657" name="Picture 343" descr="antenna_stylized"/>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58" name="Picture 344" descr="laptop_keyboar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59" name="Freeform 345"/>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25660" name="Picture 346"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61" name="Freeform 347"/>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662" name="Freeform 348"/>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663" name="Freeform 349"/>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664" name="Freeform 350"/>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665" name="Freeform 351"/>
              <p:cNvSpPr>
                <a:spLocks/>
              </p:cNvSpPr>
              <p:nvPr/>
            </p:nvSpPr>
            <p:spPr bwMode="auto">
              <a:xfrm>
                <a:off x="3195" y="1755"/>
                <a:ext cx="429" cy="1187"/>
              </a:xfrm>
              <a:custGeom>
                <a:avLst/>
                <a:gdLst>
                  <a:gd name="T0" fmla="*/ 1 w 637"/>
                  <a:gd name="T1" fmla="*/ 0 h 1659"/>
                  <a:gd name="T2" fmla="*/ 1 w 637"/>
                  <a:gd name="T3" fmla="*/ 0 h 1659"/>
                  <a:gd name="T4" fmla="*/ 1 w 637"/>
                  <a:gd name="T5" fmla="*/ 6 h 1659"/>
                  <a:gd name="T6" fmla="*/ 0 w 637"/>
                  <a:gd name="T7" fmla="*/ 6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666" name="Freeform 352"/>
              <p:cNvSpPr>
                <a:spLocks/>
              </p:cNvSpPr>
              <p:nvPr/>
            </p:nvSpPr>
            <p:spPr bwMode="auto">
              <a:xfrm>
                <a:off x="1734" y="2587"/>
                <a:ext cx="1494" cy="394"/>
              </a:xfrm>
              <a:custGeom>
                <a:avLst/>
                <a:gdLst>
                  <a:gd name="T0" fmla="*/ 0 w 2216"/>
                  <a:gd name="T1" fmla="*/ 0 h 550"/>
                  <a:gd name="T2" fmla="*/ 1 w 2216"/>
                  <a:gd name="T3" fmla="*/ 1 h 550"/>
                  <a:gd name="T4" fmla="*/ 3 w 2216"/>
                  <a:gd name="T5" fmla="*/ 2 h 550"/>
                  <a:gd name="T6" fmla="*/ 3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5667" name="Group 353"/>
              <p:cNvGrpSpPr>
                <a:grpSpLocks/>
              </p:cNvGrpSpPr>
              <p:nvPr/>
            </p:nvGrpSpPr>
            <p:grpSpPr bwMode="auto">
              <a:xfrm>
                <a:off x="1709" y="3008"/>
                <a:ext cx="507" cy="234"/>
                <a:chOff x="1740" y="2642"/>
                <a:chExt cx="752" cy="327"/>
              </a:xfrm>
            </p:grpSpPr>
            <p:sp>
              <p:nvSpPr>
                <p:cNvPr id="25674" name="Freeform 3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675" name="Freeform 3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676" name="Freeform 3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677" name="Freeform 3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678" name="Freeform 3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679" name="Freeform 3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5668" name="Freeform 360"/>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669" name="Freeform 361"/>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670" name="Freeform 362"/>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671" name="Freeform 363"/>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672" name="Freeform 364"/>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673" name="Freeform 365"/>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5647" name="Group 237"/>
            <p:cNvGrpSpPr>
              <a:grpSpLocks/>
            </p:cNvGrpSpPr>
            <p:nvPr/>
          </p:nvGrpSpPr>
          <p:grpSpPr bwMode="auto">
            <a:xfrm>
              <a:off x="4377" y="3439"/>
              <a:ext cx="246" cy="107"/>
              <a:chOff x="4650" y="1129"/>
              <a:chExt cx="246" cy="95"/>
            </a:xfrm>
          </p:grpSpPr>
          <p:sp>
            <p:nvSpPr>
              <p:cNvPr id="2564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latin typeface="Times New Roman" pitchFamily="18" charset="0"/>
                </a:endParaRPr>
              </a:p>
            </p:txBody>
          </p:sp>
          <p:sp>
            <p:nvSpPr>
              <p:cNvPr id="2565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latin typeface="Times New Roman" pitchFamily="18" charset="0"/>
                </a:endParaRPr>
              </a:p>
            </p:txBody>
          </p:sp>
          <p:sp>
            <p:nvSpPr>
              <p:cNvPr id="2565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latin typeface="Times New Roman" pitchFamily="18" charset="0"/>
                </a:endParaRPr>
              </a:p>
            </p:txBody>
          </p:sp>
          <p:grpSp>
            <p:nvGrpSpPr>
              <p:cNvPr id="25652" name="Group 241"/>
              <p:cNvGrpSpPr>
                <a:grpSpLocks/>
              </p:cNvGrpSpPr>
              <p:nvPr/>
            </p:nvGrpSpPr>
            <p:grpSpPr bwMode="auto">
              <a:xfrm>
                <a:off x="4699" y="1145"/>
                <a:ext cx="138" cy="29"/>
                <a:chOff x="2468" y="1332"/>
                <a:chExt cx="310" cy="60"/>
              </a:xfrm>
            </p:grpSpPr>
            <p:sp>
              <p:nvSpPr>
                <p:cNvPr id="25655" name="Freeform 2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656" name="Freeform 2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5653" name="Line 24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54" name="Line 24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5648" name="Line 444"/>
            <p:cNvSpPr>
              <a:spLocks noChangeShapeType="1"/>
            </p:cNvSpPr>
            <p:nvPr/>
          </p:nvSpPr>
          <p:spPr bwMode="auto">
            <a:xfrm>
              <a:off x="4514" y="3542"/>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5615" name="Text Box 446"/>
          <p:cNvSpPr txBox="1">
            <a:spLocks noChangeArrowheads="1"/>
          </p:cNvSpPr>
          <p:nvPr/>
        </p:nvSpPr>
        <p:spPr bwMode="auto">
          <a:xfrm>
            <a:off x="1993899" y="6144181"/>
            <a:ext cx="1212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1800" i="1"/>
              <a:t>to Internet</a:t>
            </a:r>
          </a:p>
        </p:txBody>
      </p:sp>
      <p:sp>
        <p:nvSpPr>
          <p:cNvPr id="25616" name="Text Box 447"/>
          <p:cNvSpPr txBox="1">
            <a:spLocks noChangeArrowheads="1"/>
          </p:cNvSpPr>
          <p:nvPr/>
        </p:nvSpPr>
        <p:spPr bwMode="auto">
          <a:xfrm>
            <a:off x="6711950" y="6437753"/>
            <a:ext cx="1212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1800" i="1"/>
              <a:t>to Internet</a:t>
            </a:r>
          </a:p>
        </p:txBody>
      </p:sp>
      <p:sp>
        <p:nvSpPr>
          <p:cNvPr id="25617" name="Slide Number Placeholder 3"/>
          <p:cNvSpPr>
            <a:spLocks noGrp="1"/>
          </p:cNvSpPr>
          <p:nvPr>
            <p:ph type="sldNum" sz="quarter" idx="4294967295"/>
          </p:nvPr>
        </p:nvSpPr>
        <p:spPr>
          <a:xfrm>
            <a:off x="8324850" y="6462713"/>
            <a:ext cx="676275" cy="27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FB0699E1-BBAB-419E-9752-77B453478B38}" type="slidenum">
              <a:rPr lang="en-US" altLang="zh-CN" sz="1200" smtClean="0">
                <a:latin typeface="Tahoma" pitchFamily="34" charset="0"/>
              </a:rPr>
              <a:pPr/>
              <a:t>79</a:t>
            </a:fld>
            <a:endParaRPr lang="en-US" altLang="zh-CN" sz="1200" dirty="0">
              <a:latin typeface="Tahoma" pitchFamily="34" charset="0"/>
            </a:endParaRPr>
          </a:p>
        </p:txBody>
      </p:sp>
      <p:grpSp>
        <p:nvGrpSpPr>
          <p:cNvPr id="25618" name="Group 114"/>
          <p:cNvGrpSpPr>
            <a:grpSpLocks/>
          </p:cNvGrpSpPr>
          <p:nvPr/>
        </p:nvGrpSpPr>
        <p:grpSpPr bwMode="auto">
          <a:xfrm>
            <a:off x="2279649" y="4666219"/>
            <a:ext cx="636588" cy="879475"/>
            <a:chOff x="5806938" y="3011924"/>
            <a:chExt cx="347997" cy="396620"/>
          </a:xfrm>
        </p:grpSpPr>
        <p:pic>
          <p:nvPicPr>
            <p:cNvPr id="25639" name="Picture 117" descr="fridge2.png"/>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5906702" y="307151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40" name="Picture 1115" descr="antenna_stylize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806938" y="301192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619" name="Group 347"/>
          <p:cNvGrpSpPr>
            <a:grpSpLocks/>
          </p:cNvGrpSpPr>
          <p:nvPr/>
        </p:nvGrpSpPr>
        <p:grpSpPr bwMode="auto">
          <a:xfrm>
            <a:off x="2217737" y="5593319"/>
            <a:ext cx="692150" cy="331787"/>
            <a:chOff x="1871277" y="1576300"/>
            <a:chExt cx="1128371" cy="437861"/>
          </a:xfrm>
        </p:grpSpPr>
        <p:sp>
          <p:nvSpPr>
            <p:cNvPr id="116" name="Oval 115"/>
            <p:cNvSpPr>
              <a:spLocks noChangeArrowheads="1"/>
            </p:cNvSpPr>
            <p:nvPr/>
          </p:nvSpPr>
          <p:spPr bwMode="auto">
            <a:xfrm flipV="1">
              <a:off x="1873864" y="1693622"/>
              <a:ext cx="1125784" cy="320539"/>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17" name="Rectangle 116"/>
            <p:cNvSpPr/>
            <p:nvPr/>
          </p:nvSpPr>
          <p:spPr bwMode="auto">
            <a:xfrm>
              <a:off x="1871277" y="1739712"/>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18" name="Oval 117"/>
            <p:cNvSpPr>
              <a:spLocks noChangeArrowheads="1"/>
            </p:cNvSpPr>
            <p:nvPr/>
          </p:nvSpPr>
          <p:spPr bwMode="auto">
            <a:xfrm flipV="1">
              <a:off x="1871277" y="1576300"/>
              <a:ext cx="1125782" cy="320539"/>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19" name="Freeform 118"/>
            <p:cNvSpPr/>
            <p:nvPr/>
          </p:nvSpPr>
          <p:spPr bwMode="auto">
            <a:xfrm>
              <a:off x="2158545" y="1672671"/>
              <a:ext cx="548657"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0" name="Freeform 119"/>
            <p:cNvSpPr>
              <a:spLocks/>
            </p:cNvSpPr>
            <p:nvPr/>
          </p:nvSpPr>
          <p:spPr bwMode="auto">
            <a:xfrm>
              <a:off x="2101609" y="1632865"/>
              <a:ext cx="662530" cy="111037"/>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21" name="Freeform 120"/>
            <p:cNvSpPr>
              <a:spLocks/>
            </p:cNvSpPr>
            <p:nvPr/>
          </p:nvSpPr>
          <p:spPr bwMode="auto">
            <a:xfrm>
              <a:off x="2536394" y="1727142"/>
              <a:ext cx="243273" cy="98466"/>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22" name="Freeform 121"/>
            <p:cNvSpPr>
              <a:spLocks/>
            </p:cNvSpPr>
            <p:nvPr/>
          </p:nvSpPr>
          <p:spPr bwMode="auto">
            <a:xfrm>
              <a:off x="2091257" y="1729237"/>
              <a:ext cx="240685" cy="98467"/>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23" name="Straight Connector 122"/>
            <p:cNvCxnSpPr>
              <a:cxnSpLocks noChangeShapeType="1"/>
              <a:endCxn id="118" idx="2"/>
            </p:cNvCxnSpPr>
            <p:nvPr/>
          </p:nvCxnSpPr>
          <p:spPr bwMode="auto">
            <a:xfrm flipH="1" flipV="1">
              <a:off x="1871277" y="1737617"/>
              <a:ext cx="2587" cy="123608"/>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24" name="Straight Connector 123"/>
            <p:cNvCxnSpPr>
              <a:cxnSpLocks noChangeShapeType="1"/>
            </p:cNvCxnSpPr>
            <p:nvPr/>
          </p:nvCxnSpPr>
          <p:spPr bwMode="auto">
            <a:xfrm flipH="1" flipV="1">
              <a:off x="2997059" y="1735522"/>
              <a:ext cx="2589" cy="121512"/>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5620" name="Group 347"/>
          <p:cNvGrpSpPr>
            <a:grpSpLocks/>
          </p:cNvGrpSpPr>
          <p:nvPr/>
        </p:nvGrpSpPr>
        <p:grpSpPr bwMode="auto">
          <a:xfrm>
            <a:off x="6681788" y="5839265"/>
            <a:ext cx="569912" cy="269875"/>
            <a:chOff x="1871277" y="1576300"/>
            <a:chExt cx="1128371" cy="437861"/>
          </a:xfrm>
        </p:grpSpPr>
        <p:sp>
          <p:nvSpPr>
            <p:cNvPr id="126" name="Oval 125"/>
            <p:cNvSpPr>
              <a:spLocks noChangeArrowheads="1"/>
            </p:cNvSpPr>
            <p:nvPr/>
          </p:nvSpPr>
          <p:spPr bwMode="auto">
            <a:xfrm flipV="1">
              <a:off x="1874419" y="1694780"/>
              <a:ext cx="1125229" cy="319381"/>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27" name="Rectangle 126"/>
            <p:cNvSpPr/>
            <p:nvPr/>
          </p:nvSpPr>
          <p:spPr bwMode="auto">
            <a:xfrm>
              <a:off x="1871277" y="1738567"/>
              <a:ext cx="1128371" cy="1159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28" name="Oval 127"/>
            <p:cNvSpPr>
              <a:spLocks noChangeArrowheads="1"/>
            </p:cNvSpPr>
            <p:nvPr/>
          </p:nvSpPr>
          <p:spPr bwMode="auto">
            <a:xfrm flipV="1">
              <a:off x="1871277" y="1576300"/>
              <a:ext cx="1125229" cy="319381"/>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29" name="Freeform 128"/>
            <p:cNvSpPr/>
            <p:nvPr/>
          </p:nvSpPr>
          <p:spPr bwMode="auto">
            <a:xfrm>
              <a:off x="2160442" y="1674175"/>
              <a:ext cx="546899" cy="15969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0" name="Freeform 129"/>
            <p:cNvSpPr>
              <a:spLocks/>
            </p:cNvSpPr>
            <p:nvPr/>
          </p:nvSpPr>
          <p:spPr bwMode="auto">
            <a:xfrm>
              <a:off x="2103866" y="1632964"/>
              <a:ext cx="660050" cy="11075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31" name="Freeform 130"/>
            <p:cNvSpPr>
              <a:spLocks/>
            </p:cNvSpPr>
            <p:nvPr/>
          </p:nvSpPr>
          <p:spPr bwMode="auto">
            <a:xfrm>
              <a:off x="2537614" y="1728264"/>
              <a:ext cx="242018" cy="95298"/>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32" name="Freeform 131"/>
            <p:cNvSpPr>
              <a:spLocks/>
            </p:cNvSpPr>
            <p:nvPr/>
          </p:nvSpPr>
          <p:spPr bwMode="auto">
            <a:xfrm>
              <a:off x="2091294" y="1730839"/>
              <a:ext cx="238875" cy="95300"/>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33" name="Straight Connector 132"/>
            <p:cNvCxnSpPr>
              <a:cxnSpLocks noChangeShapeType="1"/>
              <a:endCxn id="128" idx="2"/>
            </p:cNvCxnSpPr>
            <p:nvPr/>
          </p:nvCxnSpPr>
          <p:spPr bwMode="auto">
            <a:xfrm flipH="1" flipV="1">
              <a:off x="1871277" y="1735990"/>
              <a:ext cx="3142" cy="123631"/>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34" name="Straight Connector 133"/>
            <p:cNvCxnSpPr>
              <a:cxnSpLocks noChangeShapeType="1"/>
            </p:cNvCxnSpPr>
            <p:nvPr/>
          </p:nvCxnSpPr>
          <p:spPr bwMode="auto">
            <a:xfrm flipH="1" flipV="1">
              <a:off x="2996506" y="1735990"/>
              <a:ext cx="3142" cy="121056"/>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Tree>
    <p:extLst>
      <p:ext uri="{BB962C8B-B14F-4D97-AF65-F5344CB8AC3E}">
        <p14:creationId xmlns:p14="http://schemas.microsoft.com/office/powerpoint/2010/main" val="4197556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D7135059-A5AE-4F26-A72C-7DD6AD81E9CD}" type="slidenum">
              <a:rPr lang="zh-CN" altLang="en-US" sz="1400">
                <a:latin typeface="Tahoma" panose="020B0604030504040204" pitchFamily="34" charset="0"/>
              </a:rPr>
              <a:pPr/>
              <a:t>8</a:t>
            </a:fld>
            <a:endParaRPr lang="en-US" altLang="zh-CN" sz="1400">
              <a:latin typeface="Tahoma" panose="020B0604030504040204" pitchFamily="34" charset="0"/>
            </a:endParaRPr>
          </a:p>
        </p:txBody>
      </p:sp>
      <p:sp>
        <p:nvSpPr>
          <p:cNvPr id="1036" name="Rectangle 2"/>
          <p:cNvSpPr>
            <a:spLocks noGrp="1" noChangeArrowheads="1"/>
          </p:cNvSpPr>
          <p:nvPr>
            <p:ph type="title"/>
          </p:nvPr>
        </p:nvSpPr>
        <p:spPr>
          <a:xfrm>
            <a:off x="873125" y="461963"/>
            <a:ext cx="7793038" cy="1462087"/>
          </a:xfrm>
        </p:spPr>
        <p:txBody>
          <a:bodyPr/>
          <a:lstStyle/>
          <a:p>
            <a:pPr eaLnBrk="1" hangingPunct="1"/>
            <a:r>
              <a:rPr lang="en-US" altLang="zh-CN" sz="3200">
                <a:solidFill>
                  <a:srgbClr val="FF3300"/>
                </a:solidFill>
                <a:latin typeface="Comic Sans MS" panose="030F0702030302020204" pitchFamily="66" charset="0"/>
              </a:rPr>
              <a:t>Category</a:t>
            </a:r>
            <a:r>
              <a:rPr lang="en-US" altLang="zh-CN" sz="3200">
                <a:latin typeface="Comic Sans MS" panose="030F0702030302020204" pitchFamily="66" charset="0"/>
              </a:rPr>
              <a:t> of Computer Networks</a:t>
            </a:r>
          </a:p>
        </p:txBody>
      </p:sp>
      <p:sp>
        <p:nvSpPr>
          <p:cNvPr id="147459" name="Rectangle 3"/>
          <p:cNvSpPr>
            <a:spLocks noGrp="1" noChangeArrowheads="1"/>
          </p:cNvSpPr>
          <p:nvPr>
            <p:ph type="body" sz="half" idx="1"/>
          </p:nvPr>
        </p:nvSpPr>
        <p:spPr>
          <a:xfrm>
            <a:off x="393700" y="2022475"/>
            <a:ext cx="8534400" cy="2124075"/>
          </a:xfrm>
          <a:ln>
            <a:solidFill>
              <a:srgbClr val="FF0000"/>
            </a:solidFill>
            <a:miter lim="800000"/>
            <a:headEnd/>
            <a:tailEnd/>
          </a:ln>
        </p:spPr>
        <p:txBody>
          <a:bodyPr/>
          <a:lstStyle/>
          <a:p>
            <a:pPr eaLnBrk="1" hangingPunct="1"/>
            <a:r>
              <a:rPr lang="en-US" altLang="zh-CN" sz="2800" dirty="0">
                <a:solidFill>
                  <a:srgbClr val="FF3300"/>
                </a:solidFill>
                <a:latin typeface="Comic Sans MS" panose="030F0702030302020204" pitchFamily="66" charset="0"/>
              </a:rPr>
              <a:t>Computer Networks</a:t>
            </a:r>
          </a:p>
          <a:p>
            <a:pPr lvl="1" algn="just" eaLnBrk="1" hangingPunct="1"/>
            <a:r>
              <a:rPr lang="en-US" altLang="zh-CN" sz="2400" dirty="0">
                <a:solidFill>
                  <a:srgbClr val="0000FF"/>
                </a:solidFill>
                <a:latin typeface="Comic Sans MS" panose="030F0702030302020204" pitchFamily="66" charset="0"/>
              </a:rPr>
              <a:t>A computer network is composed of multiple computers </a:t>
            </a:r>
            <a:r>
              <a:rPr lang="en-US" altLang="zh-CN" sz="2400" dirty="0">
                <a:solidFill>
                  <a:srgbClr val="FF0000"/>
                </a:solidFill>
                <a:latin typeface="Comic Sans MS" panose="030F0702030302020204" pitchFamily="66" charset="0"/>
              </a:rPr>
              <a:t>connected</a:t>
            </a:r>
            <a:r>
              <a:rPr lang="en-US" altLang="zh-CN" sz="2400" dirty="0">
                <a:solidFill>
                  <a:srgbClr val="0000FF"/>
                </a:solidFill>
                <a:latin typeface="Comic Sans MS" panose="030F0702030302020204" pitchFamily="66" charset="0"/>
              </a:rPr>
              <a:t> together using a telecommunication system for the purpose of </a:t>
            </a:r>
            <a:r>
              <a:rPr lang="en-US" altLang="zh-CN" sz="2400" dirty="0">
                <a:solidFill>
                  <a:srgbClr val="FF0000"/>
                </a:solidFill>
                <a:latin typeface="Comic Sans MS" panose="030F0702030302020204" pitchFamily="66" charset="0"/>
              </a:rPr>
              <a:t>sharing</a:t>
            </a:r>
            <a:r>
              <a:rPr lang="en-US" altLang="zh-CN" sz="2400" dirty="0">
                <a:solidFill>
                  <a:srgbClr val="0000FF"/>
                </a:solidFill>
                <a:latin typeface="Comic Sans MS" panose="030F0702030302020204" pitchFamily="66" charset="0"/>
              </a:rPr>
              <a:t> data, resources and communication.</a:t>
            </a:r>
          </a:p>
          <a:p>
            <a:pPr lvl="1" algn="r" eaLnBrk="1" hangingPunct="1">
              <a:buFont typeface="Wingdings" panose="05000000000000000000" pitchFamily="2" charset="2"/>
              <a:buNone/>
            </a:pPr>
            <a:endParaRPr lang="en-US" altLang="zh-CN" sz="1200" dirty="0">
              <a:solidFill>
                <a:srgbClr val="0000FF"/>
              </a:solidFill>
              <a:latin typeface="Comic Sans MS" panose="030F0702030302020204" pitchFamily="66" charset="0"/>
            </a:endParaRPr>
          </a:p>
        </p:txBody>
      </p:sp>
      <p:graphicFrame>
        <p:nvGraphicFramePr>
          <p:cNvPr id="2" name="图示 1"/>
          <p:cNvGraphicFramePr/>
          <p:nvPr/>
        </p:nvGraphicFramePr>
        <p:xfrm>
          <a:off x="7329488" y="857250"/>
          <a:ext cx="1454150" cy="6572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39" name="Text Box 270"/>
          <p:cNvSpPr txBox="1">
            <a:spLocks noChangeArrowheads="1"/>
          </p:cNvSpPr>
          <p:nvPr/>
        </p:nvSpPr>
        <p:spPr bwMode="auto">
          <a:xfrm>
            <a:off x="0" y="736600"/>
            <a:ext cx="72961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lvl="1">
              <a:spcBef>
                <a:spcPct val="20000"/>
              </a:spcBef>
              <a:buClr>
                <a:schemeClr val="accent2"/>
              </a:buClr>
              <a:buSzPct val="75000"/>
              <a:buFont typeface="Wingdings" panose="05000000000000000000" pitchFamily="2" charset="2"/>
              <a:buNone/>
            </a:pPr>
            <a:r>
              <a:rPr lang="en-US" altLang="zh-CN" sz="3200">
                <a:solidFill>
                  <a:srgbClr val="0000FF"/>
                </a:solidFill>
                <a:latin typeface="Comic Sans MS" panose="030F0702030302020204" pitchFamily="66" charset="0"/>
              </a:rPr>
              <a:t>1.1 What </a:t>
            </a:r>
            <a:r>
              <a:rPr lang="en-US" altLang="zh-CN" sz="3200" i="1">
                <a:solidFill>
                  <a:srgbClr val="0000FF"/>
                </a:solidFill>
                <a:latin typeface="Comic Sans MS" panose="030F0702030302020204" pitchFamily="66" charset="0"/>
              </a:rPr>
              <a:t>is</a:t>
            </a:r>
            <a:r>
              <a:rPr lang="en-US" altLang="zh-CN" sz="3200">
                <a:solidFill>
                  <a:srgbClr val="0000FF"/>
                </a:solidFill>
                <a:latin typeface="Comic Sans MS" panose="030F0702030302020204" pitchFamily="66" charset="0"/>
              </a:rPr>
              <a:t> the Internet?</a:t>
            </a:r>
            <a:endParaRPr lang="en-US" altLang="zh-CN" sz="3200">
              <a:solidFill>
                <a:srgbClr val="0000FF"/>
              </a:solidFill>
            </a:endParaRPr>
          </a:p>
        </p:txBody>
      </p:sp>
      <p:sp>
        <p:nvSpPr>
          <p:cNvPr id="3" name="TextBox 2"/>
          <p:cNvSpPr txBox="1"/>
          <p:nvPr/>
        </p:nvSpPr>
        <p:spPr>
          <a:xfrm>
            <a:off x="396240" y="4511040"/>
            <a:ext cx="8503920" cy="2000548"/>
          </a:xfrm>
          <a:prstGeom prst="rect">
            <a:avLst/>
          </a:prstGeom>
          <a:noFill/>
          <a:ln>
            <a:solidFill>
              <a:srgbClr val="FF0000"/>
            </a:solidFill>
          </a:ln>
        </p:spPr>
        <p:txBody>
          <a:bodyPr wrap="square" rtlCol="0">
            <a:spAutoFit/>
          </a:bodyPr>
          <a:lstStyle/>
          <a:p>
            <a:pPr algn="just"/>
            <a:r>
              <a:rPr lang="en-US" altLang="zh-CN" sz="2800" dirty="0">
                <a:solidFill>
                  <a:srgbClr val="FF3300"/>
                </a:solidFill>
                <a:latin typeface="Comic Sans MS" panose="030F0702030302020204" pitchFamily="66" charset="0"/>
                <a:ea typeface="+mn-ea"/>
              </a:rPr>
              <a:t>Definition from Wikipedia:  </a:t>
            </a:r>
            <a:r>
              <a:rPr lang="en-US" altLang="zh-CN" dirty="0">
                <a:solidFill>
                  <a:srgbClr val="0000FF"/>
                </a:solidFill>
                <a:latin typeface="Comic Sans MS" panose="030F0702030302020204" pitchFamily="66" charset="0"/>
                <a:ea typeface="+mn-ea"/>
              </a:rPr>
              <a:t>A computer network or data network is a digital telecommunications network which allows nodes to share resources. In computer networks, networked computing devices exchange data with each other using a data link. </a:t>
            </a:r>
            <a:endParaRPr lang="zh-CN" altLang="en-US" dirty="0">
              <a:solidFill>
                <a:srgbClr val="0000FF"/>
              </a:solidFill>
              <a:latin typeface="Comic Sans MS" panose="030F0702030302020204" pitchFamily="66" charset="0"/>
              <a:ea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7459">
                                            <p:bg/>
                                          </p:spTgt>
                                        </p:tgtEl>
                                        <p:attrNameLst>
                                          <p:attrName>style.visibility</p:attrName>
                                        </p:attrNameLst>
                                      </p:cBhvr>
                                      <p:to>
                                        <p:strVal val="visible"/>
                                      </p:to>
                                    </p:set>
                                    <p:animEffect transition="in" filter="dissolve">
                                      <p:cBhvr>
                                        <p:cTn id="7" dur="500"/>
                                        <p:tgtEl>
                                          <p:spTgt spid="147459">
                                            <p:bg/>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7459">
                                            <p:txEl>
                                              <p:pRg st="0" end="0"/>
                                            </p:txEl>
                                          </p:spTgt>
                                        </p:tgtEl>
                                        <p:attrNameLst>
                                          <p:attrName>style.visibility</p:attrName>
                                        </p:attrNameLst>
                                      </p:cBhvr>
                                      <p:to>
                                        <p:strVal val="visible"/>
                                      </p:to>
                                    </p:set>
                                    <p:animEffect transition="in" filter="dissolve">
                                      <p:cBhvr>
                                        <p:cTn id="10" dur="500"/>
                                        <p:tgtEl>
                                          <p:spTgt spid="147459">
                                            <p:txEl>
                                              <p:pRg st="0" end="0"/>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47459">
                                            <p:txEl>
                                              <p:pRg st="1" end="1"/>
                                            </p:txEl>
                                          </p:spTgt>
                                        </p:tgtEl>
                                        <p:attrNameLst>
                                          <p:attrName>style.visibility</p:attrName>
                                        </p:attrNameLst>
                                      </p:cBhvr>
                                      <p:to>
                                        <p:strVal val="visible"/>
                                      </p:to>
                                    </p:set>
                                    <p:animEffect transition="in" filter="dissolve">
                                      <p:cBhvr>
                                        <p:cTn id="13" dur="500"/>
                                        <p:tgtEl>
                                          <p:spTgt spid="14745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59" grpId="0" build="p"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3AA9FC2-5413-445B-8BB4-E72C84A0C3A9}" type="slidenum">
              <a:rPr lang="zh-CN" altLang="en-US" sz="1400">
                <a:latin typeface="Tahoma" panose="020B0604030504040204" pitchFamily="34" charset="0"/>
              </a:rPr>
              <a:pPr/>
              <a:t>80</a:t>
            </a:fld>
            <a:endParaRPr lang="en-US" altLang="zh-CN" sz="1400">
              <a:latin typeface="Tahoma" panose="020B0604030504040204" pitchFamily="34" charset="0"/>
            </a:endParaRPr>
          </a:p>
        </p:txBody>
      </p:sp>
      <p:sp>
        <p:nvSpPr>
          <p:cNvPr id="101379" name="Rectangle 2"/>
          <p:cNvSpPr>
            <a:spLocks noGrp="1" noChangeArrowheads="1"/>
          </p:cNvSpPr>
          <p:nvPr>
            <p:ph type="title"/>
          </p:nvPr>
        </p:nvSpPr>
        <p:spPr/>
        <p:txBody>
          <a:bodyPr/>
          <a:lstStyle/>
          <a:p>
            <a:pPr eaLnBrk="1" hangingPunct="1"/>
            <a:r>
              <a:rPr lang="en-US" altLang="zh-CN" sz="4000" b="1">
                <a:solidFill>
                  <a:schemeClr val="folHlink"/>
                </a:solidFill>
                <a:latin typeface="Comic Sans MS" panose="030F0702030302020204" pitchFamily="66" charset="0"/>
              </a:rPr>
              <a:t>Physical Media</a:t>
            </a:r>
            <a:endParaRPr lang="en-US" altLang="zh-CN" b="1">
              <a:solidFill>
                <a:schemeClr val="folHlink"/>
              </a:solidFill>
              <a:latin typeface="Comic Sans MS" panose="030F0702030302020204" pitchFamily="66" charset="0"/>
            </a:endParaRPr>
          </a:p>
        </p:txBody>
      </p:sp>
      <p:sp>
        <p:nvSpPr>
          <p:cNvPr id="101380" name="Rectangle 3"/>
          <p:cNvSpPr>
            <a:spLocks noGrp="1" noChangeArrowheads="1"/>
          </p:cNvSpPr>
          <p:nvPr>
            <p:ph type="body" sz="half" idx="1"/>
          </p:nvPr>
        </p:nvSpPr>
        <p:spPr>
          <a:xfrm>
            <a:off x="530225" y="1781175"/>
            <a:ext cx="7218363" cy="4114800"/>
          </a:xfrm>
        </p:spPr>
        <p:txBody>
          <a:bodyPr/>
          <a:lstStyle/>
          <a:p>
            <a:pPr eaLnBrk="1" hangingPunct="1">
              <a:spcBef>
                <a:spcPct val="0"/>
              </a:spcBef>
            </a:pPr>
            <a:r>
              <a:rPr lang="en-US" altLang="zh-CN">
                <a:solidFill>
                  <a:srgbClr val="FF0000"/>
                </a:solidFill>
                <a:latin typeface="Comic Sans MS" panose="030F0702030302020204" pitchFamily="66" charset="0"/>
              </a:rPr>
              <a:t>Bit: </a:t>
            </a:r>
            <a:r>
              <a:rPr lang="en-US" altLang="zh-CN">
                <a:solidFill>
                  <a:schemeClr val="folHlink"/>
                </a:solidFill>
                <a:latin typeface="Comic Sans MS" panose="030F0702030302020204" pitchFamily="66" charset="0"/>
              </a:rPr>
              <a:t>propagates between transmitter/rcvr pairs</a:t>
            </a:r>
          </a:p>
          <a:p>
            <a:pPr eaLnBrk="1" hangingPunct="1">
              <a:spcBef>
                <a:spcPct val="0"/>
              </a:spcBef>
            </a:pPr>
            <a:r>
              <a:rPr lang="en-US" altLang="zh-CN">
                <a:solidFill>
                  <a:srgbClr val="FF0000"/>
                </a:solidFill>
                <a:latin typeface="Comic Sans MS" panose="030F0702030302020204" pitchFamily="66" charset="0"/>
              </a:rPr>
              <a:t>physical link:</a:t>
            </a:r>
            <a:r>
              <a:rPr lang="en-US" altLang="zh-CN">
                <a:latin typeface="Comic Sans MS" panose="030F0702030302020204" pitchFamily="66" charset="0"/>
              </a:rPr>
              <a:t> </a:t>
            </a:r>
            <a:r>
              <a:rPr lang="en-US" altLang="zh-CN">
                <a:solidFill>
                  <a:schemeClr val="folHlink"/>
                </a:solidFill>
                <a:latin typeface="Comic Sans MS" panose="030F0702030302020204" pitchFamily="66" charset="0"/>
              </a:rPr>
              <a:t>what lies between transmitter &amp; receiver</a:t>
            </a:r>
          </a:p>
          <a:p>
            <a:pPr eaLnBrk="1" hangingPunct="1">
              <a:spcBef>
                <a:spcPct val="0"/>
              </a:spcBef>
            </a:pPr>
            <a:r>
              <a:rPr lang="en-US" altLang="zh-CN">
                <a:solidFill>
                  <a:srgbClr val="FF0000"/>
                </a:solidFill>
                <a:latin typeface="Comic Sans MS" panose="030F0702030302020204" pitchFamily="66" charset="0"/>
              </a:rPr>
              <a:t>guided media:</a:t>
            </a:r>
            <a:r>
              <a:rPr lang="en-US" altLang="zh-CN">
                <a:latin typeface="Comic Sans MS" panose="030F0702030302020204" pitchFamily="66" charset="0"/>
              </a:rPr>
              <a:t> </a:t>
            </a:r>
          </a:p>
          <a:p>
            <a:pPr lvl="1" eaLnBrk="1" hangingPunct="1">
              <a:spcBef>
                <a:spcPct val="0"/>
              </a:spcBef>
            </a:pPr>
            <a:r>
              <a:rPr lang="en-US" altLang="zh-CN">
                <a:solidFill>
                  <a:schemeClr val="folHlink"/>
                </a:solidFill>
                <a:latin typeface="Comic Sans MS" panose="030F0702030302020204" pitchFamily="66" charset="0"/>
              </a:rPr>
              <a:t>signals propagate in solid media: copper, fiber, coax</a:t>
            </a:r>
          </a:p>
          <a:p>
            <a:pPr eaLnBrk="1" hangingPunct="1">
              <a:spcBef>
                <a:spcPct val="0"/>
              </a:spcBef>
            </a:pPr>
            <a:r>
              <a:rPr lang="en-US" altLang="zh-CN">
                <a:solidFill>
                  <a:srgbClr val="FF0000"/>
                </a:solidFill>
                <a:latin typeface="Comic Sans MS" panose="030F0702030302020204" pitchFamily="66" charset="0"/>
              </a:rPr>
              <a:t>unguided media:</a:t>
            </a:r>
            <a:r>
              <a:rPr lang="en-US" altLang="zh-CN">
                <a:latin typeface="Comic Sans MS" panose="030F0702030302020204" pitchFamily="66" charset="0"/>
              </a:rPr>
              <a:t> </a:t>
            </a:r>
          </a:p>
          <a:p>
            <a:pPr lvl="1" eaLnBrk="1" hangingPunct="1">
              <a:spcBef>
                <a:spcPct val="0"/>
              </a:spcBef>
            </a:pPr>
            <a:r>
              <a:rPr lang="en-US" altLang="zh-CN">
                <a:solidFill>
                  <a:schemeClr val="folHlink"/>
                </a:solidFill>
                <a:latin typeface="Comic Sans MS" panose="030F0702030302020204" pitchFamily="66" charset="0"/>
              </a:rPr>
              <a:t>signals propagate freely, e.g., radio</a:t>
            </a:r>
          </a:p>
        </p:txBody>
      </p:sp>
    </p:spTree>
    <p:extLst>
      <p:ext uri="{BB962C8B-B14F-4D97-AF65-F5344CB8AC3E}">
        <p14:creationId xmlns:p14="http://schemas.microsoft.com/office/powerpoint/2010/main" val="143922643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35A3C98F-4E88-4073-A2F7-E32F82DFFD5B}" type="slidenum">
              <a:rPr lang="zh-CN" altLang="en-US" sz="1400">
                <a:latin typeface="Tahoma" panose="020B0604030504040204" pitchFamily="34" charset="0"/>
              </a:rPr>
              <a:pPr/>
              <a:t>81</a:t>
            </a:fld>
            <a:endParaRPr lang="en-US" altLang="zh-CN" sz="1400">
              <a:latin typeface="Tahoma" panose="020B0604030504040204" pitchFamily="34" charset="0"/>
            </a:endParaRPr>
          </a:p>
        </p:txBody>
      </p:sp>
      <p:grpSp>
        <p:nvGrpSpPr>
          <p:cNvPr id="102403" name="Group 25"/>
          <p:cNvGrpSpPr>
            <a:grpSpLocks/>
          </p:cNvGrpSpPr>
          <p:nvPr/>
        </p:nvGrpSpPr>
        <p:grpSpPr bwMode="auto">
          <a:xfrm>
            <a:off x="4746625" y="4159250"/>
            <a:ext cx="3571875" cy="2089150"/>
            <a:chOff x="2981" y="3004"/>
            <a:chExt cx="2250" cy="1316"/>
          </a:xfrm>
        </p:grpSpPr>
        <p:pic>
          <p:nvPicPr>
            <p:cNvPr id="102415" name="Picture 5" descr="223"/>
            <p:cNvPicPr>
              <a:picLocks noChangeAspect="1" noChangeArrowheads="1"/>
            </p:cNvPicPr>
            <p:nvPr/>
          </p:nvPicPr>
          <p:blipFill>
            <a:blip r:embed="rId3">
              <a:extLst>
                <a:ext uri="{28A0092B-C50C-407E-A947-70E740481C1C}">
                  <a14:useLocalDpi xmlns:a14="http://schemas.microsoft.com/office/drawing/2010/main" val="0"/>
                </a:ext>
              </a:extLst>
            </a:blip>
            <a:srcRect t="17610" b="41142"/>
            <a:stretch>
              <a:fillRect/>
            </a:stretch>
          </p:blipFill>
          <p:spPr bwMode="auto">
            <a:xfrm>
              <a:off x="3043" y="3337"/>
              <a:ext cx="2183"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16" name="Text Box 7"/>
            <p:cNvSpPr txBox="1">
              <a:spLocks noChangeArrowheads="1"/>
            </p:cNvSpPr>
            <p:nvPr/>
          </p:nvSpPr>
          <p:spPr bwMode="auto">
            <a:xfrm>
              <a:off x="4795" y="3887"/>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latin typeface="黑体" panose="02010609060101010101" pitchFamily="49" charset="-122"/>
                  <a:ea typeface="黑体" panose="02010609060101010101" pitchFamily="49" charset="-122"/>
                </a:rPr>
                <a:t>铜线</a:t>
              </a:r>
            </a:p>
          </p:txBody>
        </p:sp>
        <p:sp>
          <p:nvSpPr>
            <p:cNvPr id="102417" name="Text Box 9"/>
            <p:cNvSpPr txBox="1">
              <a:spLocks noChangeArrowheads="1"/>
            </p:cNvSpPr>
            <p:nvPr/>
          </p:nvSpPr>
          <p:spPr bwMode="auto">
            <a:xfrm>
              <a:off x="2981" y="3878"/>
              <a:ext cx="90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2000">
                  <a:solidFill>
                    <a:srgbClr val="333399"/>
                  </a:solidFill>
                  <a:latin typeface="黑体" panose="02010609060101010101" pitchFamily="49" charset="-122"/>
                  <a:ea typeface="黑体" panose="02010609060101010101" pitchFamily="49" charset="-122"/>
                </a:rPr>
                <a:t>聚氯乙烯</a:t>
              </a:r>
            </a:p>
            <a:p>
              <a:pPr algn="ctr" eaLnBrk="1" hangingPunct="1"/>
              <a:r>
                <a:rPr kumimoji="1" lang="zh-CN" altLang="en-US" sz="2000">
                  <a:solidFill>
                    <a:srgbClr val="333399"/>
                  </a:solidFill>
                  <a:latin typeface="黑体" panose="02010609060101010101" pitchFamily="49" charset="-122"/>
                  <a:ea typeface="黑体" panose="02010609060101010101" pitchFamily="49" charset="-122"/>
                </a:rPr>
                <a:t>套层</a:t>
              </a:r>
            </a:p>
          </p:txBody>
        </p:sp>
        <p:sp>
          <p:nvSpPr>
            <p:cNvPr id="102418" name="Text Box 10"/>
            <p:cNvSpPr txBox="1">
              <a:spLocks noChangeArrowheads="1"/>
            </p:cNvSpPr>
            <p:nvPr/>
          </p:nvSpPr>
          <p:spPr bwMode="auto">
            <a:xfrm>
              <a:off x="3819" y="3843"/>
              <a:ext cx="5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latin typeface="黑体" panose="02010609060101010101" pitchFamily="49" charset="-122"/>
                  <a:ea typeface="黑体" panose="02010609060101010101" pitchFamily="49" charset="-122"/>
                </a:rPr>
                <a:t>屏蔽层</a:t>
              </a:r>
            </a:p>
          </p:txBody>
        </p:sp>
        <p:sp>
          <p:nvSpPr>
            <p:cNvPr id="102419" name="Text Box 12"/>
            <p:cNvSpPr txBox="1">
              <a:spLocks noChangeArrowheads="1"/>
            </p:cNvSpPr>
            <p:nvPr/>
          </p:nvSpPr>
          <p:spPr bwMode="auto">
            <a:xfrm>
              <a:off x="4266" y="4000"/>
              <a:ext cx="5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latin typeface="黑体" panose="02010609060101010101" pitchFamily="49" charset="-122"/>
                  <a:ea typeface="黑体" panose="02010609060101010101" pitchFamily="49" charset="-122"/>
                </a:rPr>
                <a:t>绝缘层</a:t>
              </a:r>
            </a:p>
          </p:txBody>
        </p:sp>
        <p:sp>
          <p:nvSpPr>
            <p:cNvPr id="102420" name="Text Box 14"/>
            <p:cNvSpPr txBox="1">
              <a:spLocks noChangeArrowheads="1"/>
            </p:cNvSpPr>
            <p:nvPr/>
          </p:nvSpPr>
          <p:spPr bwMode="auto">
            <a:xfrm>
              <a:off x="3167" y="3004"/>
              <a:ext cx="173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solidFill>
                    <a:srgbClr val="FF0000"/>
                  </a:solidFill>
                  <a:latin typeface="Arial" panose="020B0604020202020204" pitchFamily="34" charset="0"/>
                  <a:ea typeface="黑体" panose="02010609060101010101" pitchFamily="49" charset="-122"/>
                </a:rPr>
                <a:t>屏蔽双绞线 </a:t>
              </a:r>
              <a:r>
                <a:rPr lang="en-US" altLang="zh-CN" sz="2800" b="1">
                  <a:solidFill>
                    <a:srgbClr val="FF0000"/>
                  </a:solidFill>
                  <a:latin typeface="Arial" panose="020B0604020202020204" pitchFamily="34" charset="0"/>
                  <a:ea typeface="黑体" panose="02010609060101010101" pitchFamily="49" charset="-122"/>
                </a:rPr>
                <a:t>STP</a:t>
              </a:r>
            </a:p>
          </p:txBody>
        </p:sp>
        <p:sp>
          <p:nvSpPr>
            <p:cNvPr id="102421" name="Line 15"/>
            <p:cNvSpPr>
              <a:spLocks noChangeShapeType="1"/>
            </p:cNvSpPr>
            <p:nvPr/>
          </p:nvSpPr>
          <p:spPr bwMode="auto">
            <a:xfrm>
              <a:off x="4460" y="3685"/>
              <a:ext cx="29" cy="356"/>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22" name="Line 16"/>
            <p:cNvSpPr>
              <a:spLocks noChangeShapeType="1"/>
            </p:cNvSpPr>
            <p:nvPr/>
          </p:nvSpPr>
          <p:spPr bwMode="auto">
            <a:xfrm>
              <a:off x="4830" y="3713"/>
              <a:ext cx="68" cy="20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23" name="Line 17"/>
            <p:cNvSpPr>
              <a:spLocks noChangeShapeType="1"/>
            </p:cNvSpPr>
            <p:nvPr/>
          </p:nvSpPr>
          <p:spPr bwMode="auto">
            <a:xfrm flipH="1">
              <a:off x="4092" y="3711"/>
              <a:ext cx="10" cy="176"/>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24" name="Line 18"/>
            <p:cNvSpPr>
              <a:spLocks noChangeShapeType="1"/>
            </p:cNvSpPr>
            <p:nvPr/>
          </p:nvSpPr>
          <p:spPr bwMode="auto">
            <a:xfrm flipH="1">
              <a:off x="3410" y="3739"/>
              <a:ext cx="78" cy="201"/>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2404" name="Group 24"/>
          <p:cNvGrpSpPr>
            <a:grpSpLocks/>
          </p:cNvGrpSpPr>
          <p:nvPr/>
        </p:nvGrpSpPr>
        <p:grpSpPr bwMode="auto">
          <a:xfrm>
            <a:off x="4687888" y="1384300"/>
            <a:ext cx="3711575" cy="2046288"/>
            <a:chOff x="474" y="2984"/>
            <a:chExt cx="2338" cy="1289"/>
          </a:xfrm>
        </p:grpSpPr>
        <p:pic>
          <p:nvPicPr>
            <p:cNvPr id="102407" name="Picture 4" descr="223b"/>
            <p:cNvPicPr>
              <a:picLocks noChangeAspect="1" noChangeArrowheads="1"/>
            </p:cNvPicPr>
            <p:nvPr/>
          </p:nvPicPr>
          <p:blipFill>
            <a:blip r:embed="rId4">
              <a:extLst>
                <a:ext uri="{28A0092B-C50C-407E-A947-70E740481C1C}">
                  <a14:useLocalDpi xmlns:a14="http://schemas.microsoft.com/office/drawing/2010/main" val="0"/>
                </a:ext>
              </a:extLst>
            </a:blip>
            <a:srcRect t="24692" b="39763"/>
            <a:stretch>
              <a:fillRect/>
            </a:stretch>
          </p:blipFill>
          <p:spPr bwMode="auto">
            <a:xfrm>
              <a:off x="474" y="3322"/>
              <a:ext cx="2338" cy="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8" name="Text Box 6"/>
            <p:cNvSpPr txBox="1">
              <a:spLocks noChangeArrowheads="1"/>
            </p:cNvSpPr>
            <p:nvPr/>
          </p:nvSpPr>
          <p:spPr bwMode="auto">
            <a:xfrm>
              <a:off x="2314" y="3831"/>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latin typeface="黑体" panose="02010609060101010101" pitchFamily="49" charset="-122"/>
                  <a:ea typeface="黑体" panose="02010609060101010101" pitchFamily="49" charset="-122"/>
                </a:rPr>
                <a:t>铜线</a:t>
              </a:r>
            </a:p>
          </p:txBody>
        </p:sp>
        <p:sp>
          <p:nvSpPr>
            <p:cNvPr id="102409" name="Text Box 8"/>
            <p:cNvSpPr txBox="1">
              <a:spLocks noChangeArrowheads="1"/>
            </p:cNvSpPr>
            <p:nvPr/>
          </p:nvSpPr>
          <p:spPr bwMode="auto">
            <a:xfrm>
              <a:off x="570" y="3869"/>
              <a:ext cx="823"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90000"/>
                </a:lnSpc>
              </a:pPr>
              <a:r>
                <a:rPr kumimoji="1" lang="zh-CN" altLang="en-US" sz="2000">
                  <a:solidFill>
                    <a:srgbClr val="333399"/>
                  </a:solidFill>
                  <a:latin typeface="黑体" panose="02010609060101010101" pitchFamily="49" charset="-122"/>
                  <a:ea typeface="黑体" panose="02010609060101010101" pitchFamily="49" charset="-122"/>
                </a:rPr>
                <a:t>聚氯乙烯 套层</a:t>
              </a:r>
            </a:p>
          </p:txBody>
        </p:sp>
        <p:sp>
          <p:nvSpPr>
            <p:cNvPr id="102410" name="Text Box 11"/>
            <p:cNvSpPr txBox="1">
              <a:spLocks noChangeArrowheads="1"/>
            </p:cNvSpPr>
            <p:nvPr/>
          </p:nvSpPr>
          <p:spPr bwMode="auto">
            <a:xfrm>
              <a:off x="1569" y="3829"/>
              <a:ext cx="5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latin typeface="黑体" panose="02010609060101010101" pitchFamily="49" charset="-122"/>
                  <a:ea typeface="黑体" panose="02010609060101010101" pitchFamily="49" charset="-122"/>
                </a:rPr>
                <a:t>绝缘层</a:t>
              </a:r>
            </a:p>
          </p:txBody>
        </p:sp>
        <p:sp>
          <p:nvSpPr>
            <p:cNvPr id="102411" name="Text Box 13"/>
            <p:cNvSpPr txBox="1">
              <a:spLocks noChangeArrowheads="1"/>
            </p:cNvSpPr>
            <p:nvPr/>
          </p:nvSpPr>
          <p:spPr bwMode="auto">
            <a:xfrm>
              <a:off x="675" y="2984"/>
              <a:ext cx="197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solidFill>
                    <a:srgbClr val="FF0000"/>
                  </a:solidFill>
                  <a:latin typeface="Arial" panose="020B0604020202020204" pitchFamily="34" charset="0"/>
                  <a:ea typeface="黑体" panose="02010609060101010101" pitchFamily="49" charset="-122"/>
                </a:rPr>
                <a:t>无屏蔽双绞线 </a:t>
              </a:r>
              <a:r>
                <a:rPr lang="en-US" altLang="zh-CN" sz="2800" b="1">
                  <a:solidFill>
                    <a:srgbClr val="FF0000"/>
                  </a:solidFill>
                  <a:latin typeface="Arial" panose="020B0604020202020204" pitchFamily="34" charset="0"/>
                  <a:ea typeface="黑体" panose="02010609060101010101" pitchFamily="49" charset="-122"/>
                </a:rPr>
                <a:t>UTP</a:t>
              </a:r>
            </a:p>
          </p:txBody>
        </p:sp>
        <p:sp>
          <p:nvSpPr>
            <p:cNvPr id="102412" name="Line 19"/>
            <p:cNvSpPr>
              <a:spLocks noChangeShapeType="1"/>
            </p:cNvSpPr>
            <p:nvPr/>
          </p:nvSpPr>
          <p:spPr bwMode="auto">
            <a:xfrm>
              <a:off x="1789" y="3684"/>
              <a:ext cx="29" cy="201"/>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13" name="Line 20"/>
            <p:cNvSpPr>
              <a:spLocks noChangeShapeType="1"/>
            </p:cNvSpPr>
            <p:nvPr/>
          </p:nvSpPr>
          <p:spPr bwMode="auto">
            <a:xfrm>
              <a:off x="2411" y="3710"/>
              <a:ext cx="56" cy="15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14" name="Line 21"/>
            <p:cNvSpPr>
              <a:spLocks noChangeShapeType="1"/>
            </p:cNvSpPr>
            <p:nvPr/>
          </p:nvSpPr>
          <p:spPr bwMode="auto">
            <a:xfrm flipH="1">
              <a:off x="956" y="3757"/>
              <a:ext cx="5" cy="118"/>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2405" name="Rectangle 23"/>
          <p:cNvSpPr>
            <a:spLocks noChangeArrowheads="1"/>
          </p:cNvSpPr>
          <p:nvPr/>
        </p:nvSpPr>
        <p:spPr bwMode="auto">
          <a:xfrm>
            <a:off x="547688" y="847725"/>
            <a:ext cx="38100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lang="en-US" altLang="zh-CN" sz="2800" u="sng">
                <a:solidFill>
                  <a:srgbClr val="FF0000"/>
                </a:solidFill>
                <a:latin typeface="Tahoma" panose="020B0604030504040204" pitchFamily="34" charset="0"/>
              </a:rPr>
              <a:t>Twisted Pair (TP)</a:t>
            </a:r>
            <a:endParaRPr lang="en-US" altLang="zh-CN" sz="2800">
              <a:latin typeface="Tahoma" panose="020B0604030504040204" pitchFamily="34" charset="0"/>
            </a:endParaRPr>
          </a:p>
          <a:p>
            <a:pPr eaLnBrk="1" hangingPunct="1">
              <a:buClr>
                <a:schemeClr val="folHlink"/>
              </a:buClr>
              <a:buSzPct val="60000"/>
              <a:buFont typeface="Wingdings" panose="05000000000000000000" pitchFamily="2" charset="2"/>
              <a:buChar char="n"/>
            </a:pPr>
            <a:r>
              <a:rPr lang="en-US" altLang="zh-CN" sz="2800">
                <a:solidFill>
                  <a:schemeClr val="folHlink"/>
                </a:solidFill>
                <a:latin typeface="Tahoma" panose="020B0604030504040204" pitchFamily="34" charset="0"/>
              </a:rPr>
              <a:t>two insulated copper wires</a:t>
            </a:r>
          </a:p>
          <a:p>
            <a:pPr lvl="1" eaLnBrk="1" hangingPunct="1">
              <a:buClr>
                <a:schemeClr val="hlink"/>
              </a:buClr>
              <a:buSzPct val="55000"/>
              <a:buFont typeface="Wingdings" panose="05000000000000000000" pitchFamily="2" charset="2"/>
              <a:buChar char="n"/>
            </a:pPr>
            <a:r>
              <a:rPr lang="en-US" altLang="zh-CN">
                <a:solidFill>
                  <a:schemeClr val="folHlink"/>
                </a:solidFill>
                <a:latin typeface="Tahoma" panose="020B0604030504040204" pitchFamily="34" charset="0"/>
              </a:rPr>
              <a:t>Category 3: traditional phone wires, 10 Mbps Ethernet</a:t>
            </a:r>
          </a:p>
          <a:p>
            <a:pPr lvl="1" eaLnBrk="1" hangingPunct="1">
              <a:buClr>
                <a:schemeClr val="hlink"/>
              </a:buClr>
              <a:buSzPct val="55000"/>
              <a:buFont typeface="Wingdings" panose="05000000000000000000" pitchFamily="2" charset="2"/>
              <a:buChar char="n"/>
            </a:pPr>
            <a:r>
              <a:rPr lang="en-US" altLang="zh-CN">
                <a:solidFill>
                  <a:schemeClr val="folHlink"/>
                </a:solidFill>
                <a:latin typeface="Tahoma" panose="020B0604030504040204" pitchFamily="34" charset="0"/>
              </a:rPr>
              <a:t>Category 5: </a:t>
            </a:r>
            <a:br>
              <a:rPr lang="en-US" altLang="zh-CN">
                <a:solidFill>
                  <a:schemeClr val="folHlink"/>
                </a:solidFill>
                <a:latin typeface="Tahoma" panose="020B0604030504040204" pitchFamily="34" charset="0"/>
              </a:rPr>
            </a:br>
            <a:r>
              <a:rPr lang="en-US" altLang="zh-CN">
                <a:solidFill>
                  <a:schemeClr val="folHlink"/>
                </a:solidFill>
                <a:latin typeface="Tahoma" panose="020B0604030504040204" pitchFamily="34" charset="0"/>
              </a:rPr>
              <a:t>100Mbps Ethernet</a:t>
            </a:r>
          </a:p>
        </p:txBody>
      </p:sp>
      <p:pic>
        <p:nvPicPr>
          <p:cNvPr id="102406" name="Picture 26" descr="grentwis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238" y="5408613"/>
            <a:ext cx="411162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12391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29E14276-8087-450D-BC84-BF00539C81E5}" type="slidenum">
              <a:rPr lang="zh-CN" altLang="en-US" sz="1400">
                <a:latin typeface="Tahoma" panose="020B0604030504040204" pitchFamily="34" charset="0"/>
              </a:rPr>
              <a:pPr/>
              <a:t>82</a:t>
            </a:fld>
            <a:endParaRPr lang="en-US" altLang="zh-CN" sz="1400">
              <a:latin typeface="Tahoma" panose="020B0604030504040204" pitchFamily="34" charset="0"/>
            </a:endParaRPr>
          </a:p>
        </p:txBody>
      </p:sp>
      <p:sp>
        <p:nvSpPr>
          <p:cNvPr id="103427" name="Rectangle 2"/>
          <p:cNvSpPr>
            <a:spLocks noGrp="1" noChangeArrowheads="1"/>
          </p:cNvSpPr>
          <p:nvPr>
            <p:ph type="body" idx="1"/>
          </p:nvPr>
        </p:nvSpPr>
        <p:spPr>
          <a:xfrm>
            <a:off x="250825" y="836613"/>
            <a:ext cx="8713788" cy="4114800"/>
          </a:xfrm>
        </p:spPr>
        <p:txBody>
          <a:bodyPr/>
          <a:lstStyle/>
          <a:p>
            <a:pPr algn="just" eaLnBrk="1" hangingPunct="1">
              <a:spcBef>
                <a:spcPct val="50000"/>
              </a:spcBef>
              <a:buClrTx/>
              <a:buSzTx/>
              <a:buFontTx/>
              <a:buNone/>
            </a:pPr>
            <a:r>
              <a:rPr lang="zh-CN" altLang="en-US" b="1">
                <a:solidFill>
                  <a:srgbClr val="0000FF"/>
                </a:solidFill>
                <a:latin typeface="Comic Sans MS" panose="030F0702030302020204" pitchFamily="66" charset="0"/>
                <a:ea typeface="隶书" panose="02010509060101010101" pitchFamily="49" charset="-122"/>
              </a:rPr>
              <a:t>     目前，在局域网中常用到的双绞线是非屏蔽双绞线（</a:t>
            </a:r>
            <a:r>
              <a:rPr lang="en-US" altLang="zh-CN" b="1">
                <a:solidFill>
                  <a:srgbClr val="0000FF"/>
                </a:solidFill>
                <a:latin typeface="Comic Sans MS" panose="030F0702030302020204" pitchFamily="66" charset="0"/>
                <a:ea typeface="隶书" panose="02010509060101010101" pitchFamily="49" charset="-122"/>
              </a:rPr>
              <a:t>UTP</a:t>
            </a:r>
            <a:r>
              <a:rPr lang="zh-CN" altLang="en-US" b="1">
                <a:solidFill>
                  <a:srgbClr val="0000FF"/>
                </a:solidFill>
                <a:latin typeface="Comic Sans MS" panose="030F0702030302020204" pitchFamily="66" charset="0"/>
                <a:ea typeface="隶书" panose="02010509060101010101" pitchFamily="49" charset="-122"/>
              </a:rPr>
              <a:t>），它又分：</a:t>
            </a:r>
            <a:r>
              <a:rPr lang="en-US" altLang="zh-CN" b="1">
                <a:solidFill>
                  <a:srgbClr val="0000FF"/>
                </a:solidFill>
                <a:latin typeface="Comic Sans MS" panose="030F0702030302020204" pitchFamily="66" charset="0"/>
                <a:ea typeface="隶书" panose="02010509060101010101" pitchFamily="49" charset="-122"/>
              </a:rPr>
              <a:t>3</a:t>
            </a:r>
            <a:r>
              <a:rPr lang="zh-CN" altLang="en-US" b="1">
                <a:solidFill>
                  <a:srgbClr val="0000FF"/>
                </a:solidFill>
                <a:latin typeface="Comic Sans MS" panose="030F0702030302020204" pitchFamily="66" charset="0"/>
                <a:ea typeface="隶书" panose="02010509060101010101" pitchFamily="49" charset="-122"/>
              </a:rPr>
              <a:t>类、</a:t>
            </a:r>
            <a:r>
              <a:rPr lang="en-US" altLang="zh-CN" b="1">
                <a:solidFill>
                  <a:srgbClr val="0000FF"/>
                </a:solidFill>
                <a:latin typeface="Comic Sans MS" panose="030F0702030302020204" pitchFamily="66" charset="0"/>
                <a:ea typeface="隶书" panose="02010509060101010101" pitchFamily="49" charset="-122"/>
              </a:rPr>
              <a:t>4</a:t>
            </a:r>
            <a:r>
              <a:rPr lang="zh-CN" altLang="en-US" b="1">
                <a:solidFill>
                  <a:srgbClr val="0000FF"/>
                </a:solidFill>
                <a:latin typeface="Comic Sans MS" panose="030F0702030302020204" pitchFamily="66" charset="0"/>
                <a:ea typeface="隶书" panose="02010509060101010101" pitchFamily="49" charset="-122"/>
              </a:rPr>
              <a:t>类、</a:t>
            </a:r>
            <a:r>
              <a:rPr lang="en-US" altLang="zh-CN" b="1">
                <a:solidFill>
                  <a:srgbClr val="0000FF"/>
                </a:solidFill>
                <a:latin typeface="Comic Sans MS" panose="030F0702030302020204" pitchFamily="66" charset="0"/>
                <a:ea typeface="隶书" panose="02010509060101010101" pitchFamily="49" charset="-122"/>
              </a:rPr>
              <a:t>5</a:t>
            </a:r>
            <a:r>
              <a:rPr lang="zh-CN" altLang="en-US" b="1">
                <a:solidFill>
                  <a:srgbClr val="0000FF"/>
                </a:solidFill>
                <a:latin typeface="Comic Sans MS" panose="030F0702030302020204" pitchFamily="66" charset="0"/>
                <a:ea typeface="隶书" panose="02010509060101010101" pitchFamily="49" charset="-122"/>
              </a:rPr>
              <a:t>类、超</a:t>
            </a:r>
            <a:r>
              <a:rPr lang="en-US" altLang="zh-CN" b="1">
                <a:solidFill>
                  <a:srgbClr val="0000FF"/>
                </a:solidFill>
                <a:latin typeface="Comic Sans MS" panose="030F0702030302020204" pitchFamily="66" charset="0"/>
                <a:ea typeface="隶书" panose="02010509060101010101" pitchFamily="49" charset="-122"/>
              </a:rPr>
              <a:t>5</a:t>
            </a:r>
            <a:r>
              <a:rPr lang="zh-CN" altLang="en-US" b="1">
                <a:solidFill>
                  <a:srgbClr val="0000FF"/>
                </a:solidFill>
                <a:latin typeface="Comic Sans MS" panose="030F0702030302020204" pitchFamily="66" charset="0"/>
                <a:ea typeface="隶书" panose="02010509060101010101" pitchFamily="49" charset="-122"/>
              </a:rPr>
              <a:t>类、</a:t>
            </a:r>
            <a:r>
              <a:rPr lang="en-US" altLang="zh-CN" b="1">
                <a:solidFill>
                  <a:srgbClr val="0000FF"/>
                </a:solidFill>
                <a:latin typeface="Comic Sans MS" panose="030F0702030302020204" pitchFamily="66" charset="0"/>
                <a:ea typeface="隶书" panose="02010509060101010101" pitchFamily="49" charset="-122"/>
              </a:rPr>
              <a:t>6</a:t>
            </a:r>
            <a:r>
              <a:rPr lang="zh-CN" altLang="en-US" b="1">
                <a:solidFill>
                  <a:srgbClr val="0000FF"/>
                </a:solidFill>
                <a:latin typeface="Comic Sans MS" panose="030F0702030302020204" pitchFamily="66" charset="0"/>
                <a:ea typeface="隶书" panose="02010509060101010101" pitchFamily="49" charset="-122"/>
              </a:rPr>
              <a:t>类和</a:t>
            </a:r>
            <a:r>
              <a:rPr lang="en-US" altLang="zh-CN" b="1">
                <a:solidFill>
                  <a:srgbClr val="0000FF"/>
                </a:solidFill>
                <a:latin typeface="Comic Sans MS" panose="030F0702030302020204" pitchFamily="66" charset="0"/>
                <a:ea typeface="隶书" panose="02010509060101010101" pitchFamily="49" charset="-122"/>
              </a:rPr>
              <a:t>7</a:t>
            </a:r>
            <a:r>
              <a:rPr lang="zh-CN" altLang="en-US" b="1">
                <a:solidFill>
                  <a:srgbClr val="0000FF"/>
                </a:solidFill>
                <a:latin typeface="Comic Sans MS" panose="030F0702030302020204" pitchFamily="66" charset="0"/>
                <a:ea typeface="隶书" panose="02010509060101010101" pitchFamily="49" charset="-122"/>
              </a:rPr>
              <a:t>类。</a:t>
            </a:r>
          </a:p>
          <a:p>
            <a:pPr algn="just" eaLnBrk="1" hangingPunct="1">
              <a:spcBef>
                <a:spcPct val="50000"/>
              </a:spcBef>
              <a:buClrTx/>
              <a:buSzTx/>
              <a:buFontTx/>
              <a:buNone/>
            </a:pPr>
            <a:r>
              <a:rPr lang="zh-CN" altLang="en-US" b="1">
                <a:solidFill>
                  <a:srgbClr val="0000FF"/>
                </a:solidFill>
                <a:latin typeface="Comic Sans MS" panose="030F0702030302020204" pitchFamily="66" charset="0"/>
                <a:ea typeface="隶书" panose="02010509060101010101" pitchFamily="49" charset="-122"/>
              </a:rPr>
              <a:t>双绞线的这</a:t>
            </a:r>
            <a:r>
              <a:rPr lang="en-US" altLang="zh-CN" b="1">
                <a:solidFill>
                  <a:srgbClr val="0000FF"/>
                </a:solidFill>
                <a:latin typeface="Comic Sans MS" panose="030F0702030302020204" pitchFamily="66" charset="0"/>
                <a:ea typeface="隶书" panose="02010509060101010101" pitchFamily="49" charset="-122"/>
              </a:rPr>
              <a:t>8</a:t>
            </a:r>
            <a:r>
              <a:rPr lang="zh-CN" altLang="en-US" b="1">
                <a:solidFill>
                  <a:srgbClr val="0000FF"/>
                </a:solidFill>
                <a:latin typeface="Comic Sans MS" panose="030F0702030302020204" pitchFamily="66" charset="0"/>
                <a:ea typeface="隶书" panose="02010509060101010101" pitchFamily="49" charset="-122"/>
              </a:rPr>
              <a:t>根线的引脚定义如下：</a:t>
            </a:r>
          </a:p>
        </p:txBody>
      </p:sp>
      <p:grpSp>
        <p:nvGrpSpPr>
          <p:cNvPr id="103428" name="Group 3"/>
          <p:cNvGrpSpPr>
            <a:grpSpLocks/>
          </p:cNvGrpSpPr>
          <p:nvPr/>
        </p:nvGrpSpPr>
        <p:grpSpPr bwMode="auto">
          <a:xfrm>
            <a:off x="766763" y="3700463"/>
            <a:ext cx="996950" cy="808037"/>
            <a:chOff x="0" y="0"/>
            <a:chExt cx="506" cy="323"/>
          </a:xfrm>
        </p:grpSpPr>
        <p:sp>
          <p:nvSpPr>
            <p:cNvPr id="103508" name="Rectangle 4"/>
            <p:cNvSpPr>
              <a:spLocks noChangeArrowheads="1"/>
            </p:cNvSpPr>
            <p:nvPr/>
          </p:nvSpPr>
          <p:spPr bwMode="auto">
            <a:xfrm>
              <a:off x="43" y="0"/>
              <a:ext cx="420"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spcBef>
                  <a:spcPct val="30000"/>
                </a:spcBef>
              </a:pPr>
              <a:r>
                <a:rPr lang="zh-CN" altLang="en-US" sz="1800" b="1">
                  <a:solidFill>
                    <a:schemeClr val="hlink"/>
                  </a:solidFill>
                  <a:latin typeface="宋体" panose="02010600030101010101" pitchFamily="2" charset="-122"/>
                </a:rPr>
                <a:t>线路线号</a:t>
              </a:r>
              <a:endParaRPr lang="zh-CN" altLang="en-US" sz="1800" b="1">
                <a:solidFill>
                  <a:schemeClr val="hlink"/>
                </a:solidFill>
              </a:endParaRPr>
            </a:p>
          </p:txBody>
        </p:sp>
        <p:sp>
          <p:nvSpPr>
            <p:cNvPr id="103509" name="Rectangle 5"/>
            <p:cNvSpPr>
              <a:spLocks noChangeArrowheads="1"/>
            </p:cNvSpPr>
            <p:nvPr/>
          </p:nvSpPr>
          <p:spPr bwMode="auto">
            <a:xfrm>
              <a:off x="0" y="0"/>
              <a:ext cx="506"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03429" name="Group 6"/>
          <p:cNvGrpSpPr>
            <a:grpSpLocks/>
          </p:cNvGrpSpPr>
          <p:nvPr/>
        </p:nvGrpSpPr>
        <p:grpSpPr bwMode="auto">
          <a:xfrm>
            <a:off x="1763713" y="3700463"/>
            <a:ext cx="830262" cy="808037"/>
            <a:chOff x="506" y="0"/>
            <a:chExt cx="422" cy="323"/>
          </a:xfrm>
        </p:grpSpPr>
        <p:sp>
          <p:nvSpPr>
            <p:cNvPr id="103506" name="Rectangle 7"/>
            <p:cNvSpPr>
              <a:spLocks noChangeArrowheads="1"/>
            </p:cNvSpPr>
            <p:nvPr/>
          </p:nvSpPr>
          <p:spPr bwMode="auto">
            <a:xfrm>
              <a:off x="549" y="0"/>
              <a:ext cx="336"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spcBef>
                  <a:spcPct val="30000"/>
                </a:spcBef>
              </a:pPr>
              <a:r>
                <a:rPr lang="en-US" altLang="zh-CN" sz="1800" b="1">
                  <a:solidFill>
                    <a:schemeClr val="hlink"/>
                  </a:solidFill>
                </a:rPr>
                <a:t>1</a:t>
              </a:r>
            </a:p>
          </p:txBody>
        </p:sp>
        <p:sp>
          <p:nvSpPr>
            <p:cNvPr id="103507" name="Rectangle 8"/>
            <p:cNvSpPr>
              <a:spLocks noChangeArrowheads="1"/>
            </p:cNvSpPr>
            <p:nvPr/>
          </p:nvSpPr>
          <p:spPr bwMode="auto">
            <a:xfrm>
              <a:off x="506" y="0"/>
              <a:ext cx="422"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03430" name="Group 9"/>
          <p:cNvGrpSpPr>
            <a:grpSpLocks/>
          </p:cNvGrpSpPr>
          <p:nvPr/>
        </p:nvGrpSpPr>
        <p:grpSpPr bwMode="auto">
          <a:xfrm>
            <a:off x="2593975" y="3700463"/>
            <a:ext cx="831850" cy="808037"/>
            <a:chOff x="928" y="0"/>
            <a:chExt cx="422" cy="323"/>
          </a:xfrm>
        </p:grpSpPr>
        <p:sp>
          <p:nvSpPr>
            <p:cNvPr id="103504" name="Rectangle 10"/>
            <p:cNvSpPr>
              <a:spLocks noChangeArrowheads="1"/>
            </p:cNvSpPr>
            <p:nvPr/>
          </p:nvSpPr>
          <p:spPr bwMode="auto">
            <a:xfrm>
              <a:off x="971" y="0"/>
              <a:ext cx="336"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spcBef>
                  <a:spcPct val="30000"/>
                </a:spcBef>
              </a:pPr>
              <a:r>
                <a:rPr lang="en-US" altLang="zh-CN" sz="1800" b="1">
                  <a:solidFill>
                    <a:schemeClr val="hlink"/>
                  </a:solidFill>
                </a:rPr>
                <a:t>2</a:t>
              </a:r>
            </a:p>
          </p:txBody>
        </p:sp>
        <p:sp>
          <p:nvSpPr>
            <p:cNvPr id="103505" name="Rectangle 11"/>
            <p:cNvSpPr>
              <a:spLocks noChangeArrowheads="1"/>
            </p:cNvSpPr>
            <p:nvPr/>
          </p:nvSpPr>
          <p:spPr bwMode="auto">
            <a:xfrm>
              <a:off x="928" y="0"/>
              <a:ext cx="422"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03431" name="Group 12"/>
          <p:cNvGrpSpPr>
            <a:grpSpLocks/>
          </p:cNvGrpSpPr>
          <p:nvPr/>
        </p:nvGrpSpPr>
        <p:grpSpPr bwMode="auto">
          <a:xfrm>
            <a:off x="3425825" y="3700463"/>
            <a:ext cx="776288" cy="808037"/>
            <a:chOff x="1350" y="0"/>
            <a:chExt cx="394" cy="323"/>
          </a:xfrm>
        </p:grpSpPr>
        <p:sp>
          <p:nvSpPr>
            <p:cNvPr id="103502" name="Rectangle 13"/>
            <p:cNvSpPr>
              <a:spLocks noChangeArrowheads="1"/>
            </p:cNvSpPr>
            <p:nvPr/>
          </p:nvSpPr>
          <p:spPr bwMode="auto">
            <a:xfrm>
              <a:off x="1393" y="0"/>
              <a:ext cx="308"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spcBef>
                  <a:spcPct val="30000"/>
                </a:spcBef>
              </a:pPr>
              <a:r>
                <a:rPr lang="en-US" altLang="zh-CN" sz="1800" b="1">
                  <a:solidFill>
                    <a:schemeClr val="hlink"/>
                  </a:solidFill>
                </a:rPr>
                <a:t>3</a:t>
              </a:r>
            </a:p>
          </p:txBody>
        </p:sp>
        <p:sp>
          <p:nvSpPr>
            <p:cNvPr id="103503" name="Rectangle 14"/>
            <p:cNvSpPr>
              <a:spLocks noChangeArrowheads="1"/>
            </p:cNvSpPr>
            <p:nvPr/>
          </p:nvSpPr>
          <p:spPr bwMode="auto">
            <a:xfrm>
              <a:off x="1350" y="0"/>
              <a:ext cx="394"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03432" name="Group 15"/>
          <p:cNvGrpSpPr>
            <a:grpSpLocks/>
          </p:cNvGrpSpPr>
          <p:nvPr/>
        </p:nvGrpSpPr>
        <p:grpSpPr bwMode="auto">
          <a:xfrm>
            <a:off x="4202113" y="3700463"/>
            <a:ext cx="858837" cy="808037"/>
            <a:chOff x="1744" y="0"/>
            <a:chExt cx="436" cy="323"/>
          </a:xfrm>
        </p:grpSpPr>
        <p:sp>
          <p:nvSpPr>
            <p:cNvPr id="103500" name="Rectangle 16"/>
            <p:cNvSpPr>
              <a:spLocks noChangeArrowheads="1"/>
            </p:cNvSpPr>
            <p:nvPr/>
          </p:nvSpPr>
          <p:spPr bwMode="auto">
            <a:xfrm>
              <a:off x="1787" y="0"/>
              <a:ext cx="350"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spcBef>
                  <a:spcPct val="30000"/>
                </a:spcBef>
              </a:pPr>
              <a:r>
                <a:rPr lang="en-US" altLang="zh-CN" sz="1800" b="1">
                  <a:solidFill>
                    <a:schemeClr val="hlink"/>
                  </a:solidFill>
                </a:rPr>
                <a:t>4</a:t>
              </a:r>
            </a:p>
          </p:txBody>
        </p:sp>
        <p:sp>
          <p:nvSpPr>
            <p:cNvPr id="103501" name="Rectangle 17"/>
            <p:cNvSpPr>
              <a:spLocks noChangeArrowheads="1"/>
            </p:cNvSpPr>
            <p:nvPr/>
          </p:nvSpPr>
          <p:spPr bwMode="auto">
            <a:xfrm>
              <a:off x="1744" y="0"/>
              <a:ext cx="436"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03433" name="Group 18"/>
          <p:cNvGrpSpPr>
            <a:grpSpLocks/>
          </p:cNvGrpSpPr>
          <p:nvPr/>
        </p:nvGrpSpPr>
        <p:grpSpPr bwMode="auto">
          <a:xfrm>
            <a:off x="5060950" y="3700463"/>
            <a:ext cx="858838" cy="808037"/>
            <a:chOff x="2180" y="0"/>
            <a:chExt cx="436" cy="323"/>
          </a:xfrm>
        </p:grpSpPr>
        <p:sp>
          <p:nvSpPr>
            <p:cNvPr id="103498" name="Rectangle 19"/>
            <p:cNvSpPr>
              <a:spLocks noChangeArrowheads="1"/>
            </p:cNvSpPr>
            <p:nvPr/>
          </p:nvSpPr>
          <p:spPr bwMode="auto">
            <a:xfrm>
              <a:off x="2223" y="0"/>
              <a:ext cx="350"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spcBef>
                  <a:spcPct val="30000"/>
                </a:spcBef>
              </a:pPr>
              <a:r>
                <a:rPr lang="en-US" altLang="zh-CN" sz="1800" b="1">
                  <a:solidFill>
                    <a:schemeClr val="hlink"/>
                  </a:solidFill>
                </a:rPr>
                <a:t>5</a:t>
              </a:r>
            </a:p>
          </p:txBody>
        </p:sp>
        <p:sp>
          <p:nvSpPr>
            <p:cNvPr id="103499" name="Rectangle 20"/>
            <p:cNvSpPr>
              <a:spLocks noChangeArrowheads="1"/>
            </p:cNvSpPr>
            <p:nvPr/>
          </p:nvSpPr>
          <p:spPr bwMode="auto">
            <a:xfrm>
              <a:off x="2180" y="0"/>
              <a:ext cx="436"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03434" name="Group 21"/>
          <p:cNvGrpSpPr>
            <a:grpSpLocks/>
          </p:cNvGrpSpPr>
          <p:nvPr/>
        </p:nvGrpSpPr>
        <p:grpSpPr bwMode="auto">
          <a:xfrm>
            <a:off x="5919788" y="3700463"/>
            <a:ext cx="858837" cy="808037"/>
            <a:chOff x="2616" y="0"/>
            <a:chExt cx="436" cy="323"/>
          </a:xfrm>
        </p:grpSpPr>
        <p:sp>
          <p:nvSpPr>
            <p:cNvPr id="103496" name="Rectangle 22"/>
            <p:cNvSpPr>
              <a:spLocks noChangeArrowheads="1"/>
            </p:cNvSpPr>
            <p:nvPr/>
          </p:nvSpPr>
          <p:spPr bwMode="auto">
            <a:xfrm>
              <a:off x="2659" y="0"/>
              <a:ext cx="350"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spcBef>
                  <a:spcPct val="30000"/>
                </a:spcBef>
              </a:pPr>
              <a:r>
                <a:rPr lang="en-US" altLang="zh-CN" sz="1800" b="1">
                  <a:solidFill>
                    <a:schemeClr val="hlink"/>
                  </a:solidFill>
                </a:rPr>
                <a:t>6</a:t>
              </a:r>
            </a:p>
          </p:txBody>
        </p:sp>
        <p:sp>
          <p:nvSpPr>
            <p:cNvPr id="103497" name="Rectangle 23"/>
            <p:cNvSpPr>
              <a:spLocks noChangeArrowheads="1"/>
            </p:cNvSpPr>
            <p:nvPr/>
          </p:nvSpPr>
          <p:spPr bwMode="auto">
            <a:xfrm>
              <a:off x="2616" y="0"/>
              <a:ext cx="436"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03435" name="Group 24"/>
          <p:cNvGrpSpPr>
            <a:grpSpLocks/>
          </p:cNvGrpSpPr>
          <p:nvPr/>
        </p:nvGrpSpPr>
        <p:grpSpPr bwMode="auto">
          <a:xfrm>
            <a:off x="6778625" y="3700463"/>
            <a:ext cx="858838" cy="808037"/>
            <a:chOff x="3052" y="0"/>
            <a:chExt cx="436" cy="323"/>
          </a:xfrm>
        </p:grpSpPr>
        <p:sp>
          <p:nvSpPr>
            <p:cNvPr id="103494" name="Rectangle 25"/>
            <p:cNvSpPr>
              <a:spLocks noChangeArrowheads="1"/>
            </p:cNvSpPr>
            <p:nvPr/>
          </p:nvSpPr>
          <p:spPr bwMode="auto">
            <a:xfrm>
              <a:off x="3095" y="0"/>
              <a:ext cx="350"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spcBef>
                  <a:spcPct val="30000"/>
                </a:spcBef>
              </a:pPr>
              <a:r>
                <a:rPr lang="en-US" altLang="zh-CN" sz="1800" b="1">
                  <a:solidFill>
                    <a:schemeClr val="hlink"/>
                  </a:solidFill>
                </a:rPr>
                <a:t>7</a:t>
              </a:r>
            </a:p>
          </p:txBody>
        </p:sp>
        <p:sp>
          <p:nvSpPr>
            <p:cNvPr id="103495" name="Rectangle 26"/>
            <p:cNvSpPr>
              <a:spLocks noChangeArrowheads="1"/>
            </p:cNvSpPr>
            <p:nvPr/>
          </p:nvSpPr>
          <p:spPr bwMode="auto">
            <a:xfrm>
              <a:off x="3052" y="0"/>
              <a:ext cx="436"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03436" name="Group 27"/>
          <p:cNvGrpSpPr>
            <a:grpSpLocks/>
          </p:cNvGrpSpPr>
          <p:nvPr/>
        </p:nvGrpSpPr>
        <p:grpSpPr bwMode="auto">
          <a:xfrm>
            <a:off x="7637463" y="3700463"/>
            <a:ext cx="858837" cy="808037"/>
            <a:chOff x="3488" y="0"/>
            <a:chExt cx="436" cy="323"/>
          </a:xfrm>
        </p:grpSpPr>
        <p:sp>
          <p:nvSpPr>
            <p:cNvPr id="103492" name="Rectangle 28"/>
            <p:cNvSpPr>
              <a:spLocks noChangeArrowheads="1"/>
            </p:cNvSpPr>
            <p:nvPr/>
          </p:nvSpPr>
          <p:spPr bwMode="auto">
            <a:xfrm>
              <a:off x="3531" y="0"/>
              <a:ext cx="350"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spcBef>
                  <a:spcPct val="30000"/>
                </a:spcBef>
              </a:pPr>
              <a:r>
                <a:rPr lang="en-US" altLang="zh-CN" sz="1800" b="1">
                  <a:solidFill>
                    <a:schemeClr val="hlink"/>
                  </a:solidFill>
                </a:rPr>
                <a:t>8</a:t>
              </a:r>
            </a:p>
          </p:txBody>
        </p:sp>
        <p:sp>
          <p:nvSpPr>
            <p:cNvPr id="103493" name="Rectangle 29"/>
            <p:cNvSpPr>
              <a:spLocks noChangeArrowheads="1"/>
            </p:cNvSpPr>
            <p:nvPr/>
          </p:nvSpPr>
          <p:spPr bwMode="auto">
            <a:xfrm>
              <a:off x="3488" y="0"/>
              <a:ext cx="436"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03437" name="Group 30"/>
          <p:cNvGrpSpPr>
            <a:grpSpLocks/>
          </p:cNvGrpSpPr>
          <p:nvPr/>
        </p:nvGrpSpPr>
        <p:grpSpPr bwMode="auto">
          <a:xfrm>
            <a:off x="766763" y="4508500"/>
            <a:ext cx="996950" cy="806450"/>
            <a:chOff x="0" y="323"/>
            <a:chExt cx="506" cy="323"/>
          </a:xfrm>
        </p:grpSpPr>
        <p:sp>
          <p:nvSpPr>
            <p:cNvPr id="103490" name="Rectangle 31"/>
            <p:cNvSpPr>
              <a:spLocks noChangeArrowheads="1"/>
            </p:cNvSpPr>
            <p:nvPr/>
          </p:nvSpPr>
          <p:spPr bwMode="auto">
            <a:xfrm>
              <a:off x="43" y="323"/>
              <a:ext cx="420"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spcBef>
                  <a:spcPct val="30000"/>
                </a:spcBef>
              </a:pPr>
              <a:r>
                <a:rPr lang="zh-CN" altLang="en-US" sz="1800" b="1">
                  <a:solidFill>
                    <a:schemeClr val="hlink"/>
                  </a:solidFill>
                  <a:latin typeface="宋体" panose="02010600030101010101" pitchFamily="2" charset="-122"/>
                </a:rPr>
                <a:t>线路色标</a:t>
              </a:r>
              <a:endParaRPr lang="zh-CN" altLang="en-US" sz="1800" b="1">
                <a:solidFill>
                  <a:schemeClr val="hlink"/>
                </a:solidFill>
              </a:endParaRPr>
            </a:p>
          </p:txBody>
        </p:sp>
        <p:sp>
          <p:nvSpPr>
            <p:cNvPr id="103491" name="Rectangle 32"/>
            <p:cNvSpPr>
              <a:spLocks noChangeArrowheads="1"/>
            </p:cNvSpPr>
            <p:nvPr/>
          </p:nvSpPr>
          <p:spPr bwMode="auto">
            <a:xfrm>
              <a:off x="0" y="323"/>
              <a:ext cx="506"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03438" name="Group 33"/>
          <p:cNvGrpSpPr>
            <a:grpSpLocks/>
          </p:cNvGrpSpPr>
          <p:nvPr/>
        </p:nvGrpSpPr>
        <p:grpSpPr bwMode="auto">
          <a:xfrm>
            <a:off x="1763713" y="4508500"/>
            <a:ext cx="830262" cy="806450"/>
            <a:chOff x="506" y="323"/>
            <a:chExt cx="422" cy="323"/>
          </a:xfrm>
        </p:grpSpPr>
        <p:sp>
          <p:nvSpPr>
            <p:cNvPr id="103488" name="Rectangle 34"/>
            <p:cNvSpPr>
              <a:spLocks noChangeArrowheads="1"/>
            </p:cNvSpPr>
            <p:nvPr/>
          </p:nvSpPr>
          <p:spPr bwMode="auto">
            <a:xfrm>
              <a:off x="549" y="323"/>
              <a:ext cx="336"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spcBef>
                  <a:spcPct val="30000"/>
                </a:spcBef>
              </a:pPr>
              <a:r>
                <a:rPr lang="zh-CN" altLang="en-US" sz="1800" b="1">
                  <a:solidFill>
                    <a:schemeClr val="hlink"/>
                  </a:solidFill>
                  <a:latin typeface="宋体" panose="02010600030101010101" pitchFamily="2" charset="-122"/>
                </a:rPr>
                <a:t>白绿</a:t>
              </a:r>
              <a:endParaRPr lang="zh-CN" altLang="en-US" sz="1800" b="1">
                <a:solidFill>
                  <a:schemeClr val="hlink"/>
                </a:solidFill>
              </a:endParaRPr>
            </a:p>
          </p:txBody>
        </p:sp>
        <p:sp>
          <p:nvSpPr>
            <p:cNvPr id="103489" name="Rectangle 35"/>
            <p:cNvSpPr>
              <a:spLocks noChangeArrowheads="1"/>
            </p:cNvSpPr>
            <p:nvPr/>
          </p:nvSpPr>
          <p:spPr bwMode="auto">
            <a:xfrm>
              <a:off x="506" y="323"/>
              <a:ext cx="422"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03439" name="Group 36"/>
          <p:cNvGrpSpPr>
            <a:grpSpLocks/>
          </p:cNvGrpSpPr>
          <p:nvPr/>
        </p:nvGrpSpPr>
        <p:grpSpPr bwMode="auto">
          <a:xfrm>
            <a:off x="2593975" y="4508500"/>
            <a:ext cx="831850" cy="806450"/>
            <a:chOff x="928" y="323"/>
            <a:chExt cx="422" cy="323"/>
          </a:xfrm>
        </p:grpSpPr>
        <p:sp>
          <p:nvSpPr>
            <p:cNvPr id="103486" name="Rectangle 37"/>
            <p:cNvSpPr>
              <a:spLocks noChangeArrowheads="1"/>
            </p:cNvSpPr>
            <p:nvPr/>
          </p:nvSpPr>
          <p:spPr bwMode="auto">
            <a:xfrm>
              <a:off x="971" y="323"/>
              <a:ext cx="336"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spcBef>
                  <a:spcPct val="30000"/>
                </a:spcBef>
              </a:pPr>
              <a:r>
                <a:rPr lang="zh-CN" altLang="en-US" sz="1800" b="1">
                  <a:solidFill>
                    <a:schemeClr val="hlink"/>
                  </a:solidFill>
                  <a:latin typeface="宋体" panose="02010600030101010101" pitchFamily="2" charset="-122"/>
                </a:rPr>
                <a:t>绿</a:t>
              </a:r>
              <a:endParaRPr lang="zh-CN" altLang="en-US" sz="1800" b="1">
                <a:solidFill>
                  <a:schemeClr val="hlink"/>
                </a:solidFill>
              </a:endParaRPr>
            </a:p>
          </p:txBody>
        </p:sp>
        <p:sp>
          <p:nvSpPr>
            <p:cNvPr id="103487" name="Rectangle 38"/>
            <p:cNvSpPr>
              <a:spLocks noChangeArrowheads="1"/>
            </p:cNvSpPr>
            <p:nvPr/>
          </p:nvSpPr>
          <p:spPr bwMode="auto">
            <a:xfrm>
              <a:off x="928" y="323"/>
              <a:ext cx="422"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03440" name="Group 39"/>
          <p:cNvGrpSpPr>
            <a:grpSpLocks/>
          </p:cNvGrpSpPr>
          <p:nvPr/>
        </p:nvGrpSpPr>
        <p:grpSpPr bwMode="auto">
          <a:xfrm>
            <a:off x="3425825" y="4508500"/>
            <a:ext cx="776288" cy="806450"/>
            <a:chOff x="1350" y="323"/>
            <a:chExt cx="394" cy="323"/>
          </a:xfrm>
        </p:grpSpPr>
        <p:sp>
          <p:nvSpPr>
            <p:cNvPr id="103484" name="Rectangle 40"/>
            <p:cNvSpPr>
              <a:spLocks noChangeArrowheads="1"/>
            </p:cNvSpPr>
            <p:nvPr/>
          </p:nvSpPr>
          <p:spPr bwMode="auto">
            <a:xfrm>
              <a:off x="1393" y="323"/>
              <a:ext cx="308"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spcBef>
                  <a:spcPct val="30000"/>
                </a:spcBef>
              </a:pPr>
              <a:r>
                <a:rPr lang="zh-CN" altLang="en-US" sz="1800" b="1">
                  <a:solidFill>
                    <a:schemeClr val="hlink"/>
                  </a:solidFill>
                  <a:latin typeface="宋体" panose="02010600030101010101" pitchFamily="2" charset="-122"/>
                </a:rPr>
                <a:t>白橙</a:t>
              </a:r>
              <a:endParaRPr lang="zh-CN" altLang="en-US" sz="1800" b="1">
                <a:solidFill>
                  <a:schemeClr val="hlink"/>
                </a:solidFill>
              </a:endParaRPr>
            </a:p>
          </p:txBody>
        </p:sp>
        <p:sp>
          <p:nvSpPr>
            <p:cNvPr id="103485" name="Rectangle 41"/>
            <p:cNvSpPr>
              <a:spLocks noChangeArrowheads="1"/>
            </p:cNvSpPr>
            <p:nvPr/>
          </p:nvSpPr>
          <p:spPr bwMode="auto">
            <a:xfrm>
              <a:off x="1350" y="323"/>
              <a:ext cx="394"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03441" name="Group 42"/>
          <p:cNvGrpSpPr>
            <a:grpSpLocks/>
          </p:cNvGrpSpPr>
          <p:nvPr/>
        </p:nvGrpSpPr>
        <p:grpSpPr bwMode="auto">
          <a:xfrm>
            <a:off x="4202113" y="4508500"/>
            <a:ext cx="858837" cy="806450"/>
            <a:chOff x="1744" y="323"/>
            <a:chExt cx="436" cy="323"/>
          </a:xfrm>
        </p:grpSpPr>
        <p:sp>
          <p:nvSpPr>
            <p:cNvPr id="103482" name="Rectangle 43"/>
            <p:cNvSpPr>
              <a:spLocks noChangeArrowheads="1"/>
            </p:cNvSpPr>
            <p:nvPr/>
          </p:nvSpPr>
          <p:spPr bwMode="auto">
            <a:xfrm>
              <a:off x="1787" y="323"/>
              <a:ext cx="350"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spcBef>
                  <a:spcPct val="30000"/>
                </a:spcBef>
              </a:pPr>
              <a:r>
                <a:rPr lang="zh-CN" altLang="en-US" sz="1800" b="1">
                  <a:solidFill>
                    <a:schemeClr val="hlink"/>
                  </a:solidFill>
                  <a:latin typeface="宋体" panose="02010600030101010101" pitchFamily="2" charset="-122"/>
                </a:rPr>
                <a:t>蓝</a:t>
              </a:r>
              <a:endParaRPr lang="zh-CN" altLang="en-US" sz="1800" b="1">
                <a:solidFill>
                  <a:schemeClr val="hlink"/>
                </a:solidFill>
              </a:endParaRPr>
            </a:p>
          </p:txBody>
        </p:sp>
        <p:sp>
          <p:nvSpPr>
            <p:cNvPr id="103483" name="Rectangle 44"/>
            <p:cNvSpPr>
              <a:spLocks noChangeArrowheads="1"/>
            </p:cNvSpPr>
            <p:nvPr/>
          </p:nvSpPr>
          <p:spPr bwMode="auto">
            <a:xfrm>
              <a:off x="1744" y="323"/>
              <a:ext cx="436"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03442" name="Group 45"/>
          <p:cNvGrpSpPr>
            <a:grpSpLocks/>
          </p:cNvGrpSpPr>
          <p:nvPr/>
        </p:nvGrpSpPr>
        <p:grpSpPr bwMode="auto">
          <a:xfrm>
            <a:off x="5060950" y="4508500"/>
            <a:ext cx="858838" cy="806450"/>
            <a:chOff x="2180" y="323"/>
            <a:chExt cx="436" cy="323"/>
          </a:xfrm>
        </p:grpSpPr>
        <p:sp>
          <p:nvSpPr>
            <p:cNvPr id="103480" name="Rectangle 46"/>
            <p:cNvSpPr>
              <a:spLocks noChangeArrowheads="1"/>
            </p:cNvSpPr>
            <p:nvPr/>
          </p:nvSpPr>
          <p:spPr bwMode="auto">
            <a:xfrm>
              <a:off x="2223" y="323"/>
              <a:ext cx="350"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spcBef>
                  <a:spcPct val="30000"/>
                </a:spcBef>
              </a:pPr>
              <a:r>
                <a:rPr lang="zh-CN" altLang="en-US" sz="1800" b="1">
                  <a:solidFill>
                    <a:schemeClr val="hlink"/>
                  </a:solidFill>
                  <a:latin typeface="宋体" panose="02010600030101010101" pitchFamily="2" charset="-122"/>
                </a:rPr>
                <a:t>白蓝</a:t>
              </a:r>
              <a:endParaRPr lang="zh-CN" altLang="en-US" sz="1800" b="1">
                <a:solidFill>
                  <a:schemeClr val="hlink"/>
                </a:solidFill>
              </a:endParaRPr>
            </a:p>
          </p:txBody>
        </p:sp>
        <p:sp>
          <p:nvSpPr>
            <p:cNvPr id="103481" name="Rectangle 47"/>
            <p:cNvSpPr>
              <a:spLocks noChangeArrowheads="1"/>
            </p:cNvSpPr>
            <p:nvPr/>
          </p:nvSpPr>
          <p:spPr bwMode="auto">
            <a:xfrm>
              <a:off x="2180" y="323"/>
              <a:ext cx="436"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03443" name="Group 48"/>
          <p:cNvGrpSpPr>
            <a:grpSpLocks/>
          </p:cNvGrpSpPr>
          <p:nvPr/>
        </p:nvGrpSpPr>
        <p:grpSpPr bwMode="auto">
          <a:xfrm>
            <a:off x="5919788" y="4508500"/>
            <a:ext cx="858837" cy="806450"/>
            <a:chOff x="2616" y="323"/>
            <a:chExt cx="436" cy="323"/>
          </a:xfrm>
        </p:grpSpPr>
        <p:sp>
          <p:nvSpPr>
            <p:cNvPr id="103478" name="Rectangle 49"/>
            <p:cNvSpPr>
              <a:spLocks noChangeArrowheads="1"/>
            </p:cNvSpPr>
            <p:nvPr/>
          </p:nvSpPr>
          <p:spPr bwMode="auto">
            <a:xfrm>
              <a:off x="2659" y="323"/>
              <a:ext cx="350"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spcBef>
                  <a:spcPct val="30000"/>
                </a:spcBef>
              </a:pPr>
              <a:r>
                <a:rPr lang="zh-CN" altLang="en-US" sz="1800" b="1">
                  <a:solidFill>
                    <a:schemeClr val="hlink"/>
                  </a:solidFill>
                  <a:latin typeface="宋体" panose="02010600030101010101" pitchFamily="2" charset="-122"/>
                </a:rPr>
                <a:t>橙</a:t>
              </a:r>
              <a:endParaRPr lang="zh-CN" altLang="en-US" sz="1800" b="1">
                <a:solidFill>
                  <a:schemeClr val="hlink"/>
                </a:solidFill>
              </a:endParaRPr>
            </a:p>
          </p:txBody>
        </p:sp>
        <p:sp>
          <p:nvSpPr>
            <p:cNvPr id="103479" name="Rectangle 50"/>
            <p:cNvSpPr>
              <a:spLocks noChangeArrowheads="1"/>
            </p:cNvSpPr>
            <p:nvPr/>
          </p:nvSpPr>
          <p:spPr bwMode="auto">
            <a:xfrm>
              <a:off x="2616" y="323"/>
              <a:ext cx="436"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03444" name="Group 51"/>
          <p:cNvGrpSpPr>
            <a:grpSpLocks/>
          </p:cNvGrpSpPr>
          <p:nvPr/>
        </p:nvGrpSpPr>
        <p:grpSpPr bwMode="auto">
          <a:xfrm>
            <a:off x="6778625" y="4508500"/>
            <a:ext cx="858838" cy="806450"/>
            <a:chOff x="3052" y="323"/>
            <a:chExt cx="436" cy="323"/>
          </a:xfrm>
        </p:grpSpPr>
        <p:sp>
          <p:nvSpPr>
            <p:cNvPr id="103476" name="Rectangle 52"/>
            <p:cNvSpPr>
              <a:spLocks noChangeArrowheads="1"/>
            </p:cNvSpPr>
            <p:nvPr/>
          </p:nvSpPr>
          <p:spPr bwMode="auto">
            <a:xfrm>
              <a:off x="3095" y="323"/>
              <a:ext cx="350"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spcBef>
                  <a:spcPct val="30000"/>
                </a:spcBef>
              </a:pPr>
              <a:r>
                <a:rPr lang="zh-CN" altLang="en-US" sz="1800" b="1">
                  <a:solidFill>
                    <a:schemeClr val="hlink"/>
                  </a:solidFill>
                  <a:latin typeface="宋体" panose="02010600030101010101" pitchFamily="2" charset="-122"/>
                </a:rPr>
                <a:t>白褐</a:t>
              </a:r>
              <a:endParaRPr lang="zh-CN" altLang="en-US" sz="1800" b="1">
                <a:solidFill>
                  <a:schemeClr val="hlink"/>
                </a:solidFill>
              </a:endParaRPr>
            </a:p>
          </p:txBody>
        </p:sp>
        <p:sp>
          <p:nvSpPr>
            <p:cNvPr id="103477" name="Rectangle 53"/>
            <p:cNvSpPr>
              <a:spLocks noChangeArrowheads="1"/>
            </p:cNvSpPr>
            <p:nvPr/>
          </p:nvSpPr>
          <p:spPr bwMode="auto">
            <a:xfrm>
              <a:off x="3052" y="323"/>
              <a:ext cx="436"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03445" name="Group 54"/>
          <p:cNvGrpSpPr>
            <a:grpSpLocks/>
          </p:cNvGrpSpPr>
          <p:nvPr/>
        </p:nvGrpSpPr>
        <p:grpSpPr bwMode="auto">
          <a:xfrm>
            <a:off x="7637463" y="4508500"/>
            <a:ext cx="858837" cy="806450"/>
            <a:chOff x="3488" y="323"/>
            <a:chExt cx="436" cy="323"/>
          </a:xfrm>
        </p:grpSpPr>
        <p:sp>
          <p:nvSpPr>
            <p:cNvPr id="103474" name="Rectangle 55"/>
            <p:cNvSpPr>
              <a:spLocks noChangeArrowheads="1"/>
            </p:cNvSpPr>
            <p:nvPr/>
          </p:nvSpPr>
          <p:spPr bwMode="auto">
            <a:xfrm>
              <a:off x="3531" y="323"/>
              <a:ext cx="350"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spcBef>
                  <a:spcPct val="30000"/>
                </a:spcBef>
              </a:pPr>
              <a:r>
                <a:rPr lang="zh-CN" altLang="en-US" sz="1800" b="1">
                  <a:solidFill>
                    <a:schemeClr val="hlink"/>
                  </a:solidFill>
                  <a:latin typeface="宋体" panose="02010600030101010101" pitchFamily="2" charset="-122"/>
                </a:rPr>
                <a:t>褐</a:t>
              </a:r>
              <a:endParaRPr lang="zh-CN" altLang="en-US" sz="1800" b="1">
                <a:solidFill>
                  <a:schemeClr val="hlink"/>
                </a:solidFill>
              </a:endParaRPr>
            </a:p>
          </p:txBody>
        </p:sp>
        <p:sp>
          <p:nvSpPr>
            <p:cNvPr id="103475" name="Rectangle 56"/>
            <p:cNvSpPr>
              <a:spLocks noChangeArrowheads="1"/>
            </p:cNvSpPr>
            <p:nvPr/>
          </p:nvSpPr>
          <p:spPr bwMode="auto">
            <a:xfrm>
              <a:off x="3488" y="323"/>
              <a:ext cx="436"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03446" name="Group 57"/>
          <p:cNvGrpSpPr>
            <a:grpSpLocks/>
          </p:cNvGrpSpPr>
          <p:nvPr/>
        </p:nvGrpSpPr>
        <p:grpSpPr bwMode="auto">
          <a:xfrm>
            <a:off x="766763" y="5314950"/>
            <a:ext cx="996950" cy="808038"/>
            <a:chOff x="0" y="646"/>
            <a:chExt cx="506" cy="323"/>
          </a:xfrm>
        </p:grpSpPr>
        <p:sp>
          <p:nvSpPr>
            <p:cNvPr id="103472" name="Rectangle 58"/>
            <p:cNvSpPr>
              <a:spLocks noChangeArrowheads="1"/>
            </p:cNvSpPr>
            <p:nvPr/>
          </p:nvSpPr>
          <p:spPr bwMode="auto">
            <a:xfrm>
              <a:off x="43" y="646"/>
              <a:ext cx="420"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spcBef>
                  <a:spcPct val="30000"/>
                </a:spcBef>
              </a:pPr>
              <a:r>
                <a:rPr lang="zh-CN" altLang="en-US" sz="1800" b="1">
                  <a:solidFill>
                    <a:schemeClr val="hlink"/>
                  </a:solidFill>
                  <a:latin typeface="宋体" panose="02010600030101010101" pitchFamily="2" charset="-122"/>
                </a:rPr>
                <a:t>引脚定义</a:t>
              </a:r>
              <a:endParaRPr lang="zh-CN" altLang="en-US" sz="1800" b="1">
                <a:solidFill>
                  <a:schemeClr val="hlink"/>
                </a:solidFill>
              </a:endParaRPr>
            </a:p>
          </p:txBody>
        </p:sp>
        <p:sp>
          <p:nvSpPr>
            <p:cNvPr id="103473" name="Rectangle 59"/>
            <p:cNvSpPr>
              <a:spLocks noChangeArrowheads="1"/>
            </p:cNvSpPr>
            <p:nvPr/>
          </p:nvSpPr>
          <p:spPr bwMode="auto">
            <a:xfrm>
              <a:off x="0" y="646"/>
              <a:ext cx="506"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03447" name="Group 60"/>
          <p:cNvGrpSpPr>
            <a:grpSpLocks/>
          </p:cNvGrpSpPr>
          <p:nvPr/>
        </p:nvGrpSpPr>
        <p:grpSpPr bwMode="auto">
          <a:xfrm>
            <a:off x="1763713" y="5314950"/>
            <a:ext cx="830262" cy="808038"/>
            <a:chOff x="506" y="646"/>
            <a:chExt cx="422" cy="323"/>
          </a:xfrm>
        </p:grpSpPr>
        <p:sp>
          <p:nvSpPr>
            <p:cNvPr id="103470" name="Rectangle 61"/>
            <p:cNvSpPr>
              <a:spLocks noChangeArrowheads="1"/>
            </p:cNvSpPr>
            <p:nvPr/>
          </p:nvSpPr>
          <p:spPr bwMode="auto">
            <a:xfrm>
              <a:off x="549" y="646"/>
              <a:ext cx="336"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spcBef>
                  <a:spcPct val="30000"/>
                </a:spcBef>
              </a:pPr>
              <a:r>
                <a:rPr lang="en-US" altLang="zh-CN" sz="1800" b="1">
                  <a:solidFill>
                    <a:schemeClr val="hlink"/>
                  </a:solidFill>
                </a:rPr>
                <a:t>Tx</a:t>
              </a:r>
              <a:r>
                <a:rPr lang="en-US" altLang="zh-CN" sz="1800" b="1" baseline="30000">
                  <a:solidFill>
                    <a:schemeClr val="hlink"/>
                  </a:solidFill>
                </a:rPr>
                <a:t>+</a:t>
              </a:r>
              <a:endParaRPr lang="en-US" altLang="zh-CN" sz="1800" b="1">
                <a:solidFill>
                  <a:schemeClr val="hlink"/>
                </a:solidFill>
              </a:endParaRPr>
            </a:p>
          </p:txBody>
        </p:sp>
        <p:sp>
          <p:nvSpPr>
            <p:cNvPr id="103471" name="Rectangle 62"/>
            <p:cNvSpPr>
              <a:spLocks noChangeArrowheads="1"/>
            </p:cNvSpPr>
            <p:nvPr/>
          </p:nvSpPr>
          <p:spPr bwMode="auto">
            <a:xfrm>
              <a:off x="506" y="646"/>
              <a:ext cx="422"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03448" name="Group 63"/>
          <p:cNvGrpSpPr>
            <a:grpSpLocks/>
          </p:cNvGrpSpPr>
          <p:nvPr/>
        </p:nvGrpSpPr>
        <p:grpSpPr bwMode="auto">
          <a:xfrm>
            <a:off x="2593975" y="5314950"/>
            <a:ext cx="831850" cy="808038"/>
            <a:chOff x="928" y="646"/>
            <a:chExt cx="422" cy="323"/>
          </a:xfrm>
        </p:grpSpPr>
        <p:sp>
          <p:nvSpPr>
            <p:cNvPr id="103468" name="Rectangle 64"/>
            <p:cNvSpPr>
              <a:spLocks noChangeArrowheads="1"/>
            </p:cNvSpPr>
            <p:nvPr/>
          </p:nvSpPr>
          <p:spPr bwMode="auto">
            <a:xfrm>
              <a:off x="971" y="646"/>
              <a:ext cx="336"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spcBef>
                  <a:spcPct val="30000"/>
                </a:spcBef>
              </a:pPr>
              <a:r>
                <a:rPr lang="en-US" altLang="zh-CN" sz="1800" b="1">
                  <a:solidFill>
                    <a:schemeClr val="hlink"/>
                  </a:solidFill>
                </a:rPr>
                <a:t>Tx</a:t>
              </a:r>
              <a:r>
                <a:rPr lang="en-US" altLang="zh-CN" sz="1800" b="1" baseline="30000">
                  <a:solidFill>
                    <a:schemeClr val="hlink"/>
                  </a:solidFill>
                </a:rPr>
                <a:t>-</a:t>
              </a:r>
              <a:endParaRPr lang="en-US" altLang="zh-CN" sz="1800" b="1">
                <a:solidFill>
                  <a:schemeClr val="hlink"/>
                </a:solidFill>
              </a:endParaRPr>
            </a:p>
          </p:txBody>
        </p:sp>
        <p:sp>
          <p:nvSpPr>
            <p:cNvPr id="103469" name="Rectangle 65"/>
            <p:cNvSpPr>
              <a:spLocks noChangeArrowheads="1"/>
            </p:cNvSpPr>
            <p:nvPr/>
          </p:nvSpPr>
          <p:spPr bwMode="auto">
            <a:xfrm>
              <a:off x="928" y="646"/>
              <a:ext cx="422"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03449" name="Group 66"/>
          <p:cNvGrpSpPr>
            <a:grpSpLocks/>
          </p:cNvGrpSpPr>
          <p:nvPr/>
        </p:nvGrpSpPr>
        <p:grpSpPr bwMode="auto">
          <a:xfrm>
            <a:off x="3425825" y="5314950"/>
            <a:ext cx="776288" cy="808038"/>
            <a:chOff x="1350" y="646"/>
            <a:chExt cx="394" cy="323"/>
          </a:xfrm>
        </p:grpSpPr>
        <p:sp>
          <p:nvSpPr>
            <p:cNvPr id="103466" name="Rectangle 67"/>
            <p:cNvSpPr>
              <a:spLocks noChangeArrowheads="1"/>
            </p:cNvSpPr>
            <p:nvPr/>
          </p:nvSpPr>
          <p:spPr bwMode="auto">
            <a:xfrm>
              <a:off x="1393" y="646"/>
              <a:ext cx="308"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spcBef>
                  <a:spcPct val="30000"/>
                </a:spcBef>
              </a:pPr>
              <a:r>
                <a:rPr lang="en-US" altLang="zh-CN" sz="1800" b="1">
                  <a:solidFill>
                    <a:schemeClr val="hlink"/>
                  </a:solidFill>
                </a:rPr>
                <a:t>Rx</a:t>
              </a:r>
              <a:r>
                <a:rPr lang="en-US" altLang="zh-CN" sz="1800" b="1" baseline="30000">
                  <a:solidFill>
                    <a:schemeClr val="hlink"/>
                  </a:solidFill>
                </a:rPr>
                <a:t>+</a:t>
              </a:r>
              <a:endParaRPr lang="en-US" altLang="zh-CN" sz="1800" b="1">
                <a:solidFill>
                  <a:schemeClr val="hlink"/>
                </a:solidFill>
              </a:endParaRPr>
            </a:p>
          </p:txBody>
        </p:sp>
        <p:sp>
          <p:nvSpPr>
            <p:cNvPr id="103467" name="Rectangle 68"/>
            <p:cNvSpPr>
              <a:spLocks noChangeArrowheads="1"/>
            </p:cNvSpPr>
            <p:nvPr/>
          </p:nvSpPr>
          <p:spPr bwMode="auto">
            <a:xfrm>
              <a:off x="1350" y="646"/>
              <a:ext cx="394"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03450" name="Group 69"/>
          <p:cNvGrpSpPr>
            <a:grpSpLocks/>
          </p:cNvGrpSpPr>
          <p:nvPr/>
        </p:nvGrpSpPr>
        <p:grpSpPr bwMode="auto">
          <a:xfrm>
            <a:off x="4202113" y="5314950"/>
            <a:ext cx="858837" cy="808038"/>
            <a:chOff x="1744" y="646"/>
            <a:chExt cx="436" cy="323"/>
          </a:xfrm>
        </p:grpSpPr>
        <p:sp>
          <p:nvSpPr>
            <p:cNvPr id="103464" name="Rectangle 70"/>
            <p:cNvSpPr>
              <a:spLocks noChangeArrowheads="1"/>
            </p:cNvSpPr>
            <p:nvPr/>
          </p:nvSpPr>
          <p:spPr bwMode="auto">
            <a:xfrm>
              <a:off x="1787" y="646"/>
              <a:ext cx="350"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spcBef>
                  <a:spcPct val="30000"/>
                </a:spcBef>
              </a:pPr>
              <a:r>
                <a:rPr lang="zh-CN" altLang="en-US" sz="1800" b="1">
                  <a:solidFill>
                    <a:schemeClr val="hlink"/>
                  </a:solidFill>
                </a:rPr>
                <a:t> </a:t>
              </a:r>
            </a:p>
            <a:p>
              <a:pPr algn="ctr">
                <a:spcBef>
                  <a:spcPct val="30000"/>
                </a:spcBef>
              </a:pPr>
              <a:endParaRPr lang="zh-CN" altLang="en-US" sz="1800" b="1">
                <a:solidFill>
                  <a:schemeClr val="hlink"/>
                </a:solidFill>
              </a:endParaRPr>
            </a:p>
          </p:txBody>
        </p:sp>
        <p:sp>
          <p:nvSpPr>
            <p:cNvPr id="103465" name="Rectangle 71"/>
            <p:cNvSpPr>
              <a:spLocks noChangeArrowheads="1"/>
            </p:cNvSpPr>
            <p:nvPr/>
          </p:nvSpPr>
          <p:spPr bwMode="auto">
            <a:xfrm>
              <a:off x="1744" y="646"/>
              <a:ext cx="436"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03451" name="Group 72"/>
          <p:cNvGrpSpPr>
            <a:grpSpLocks/>
          </p:cNvGrpSpPr>
          <p:nvPr/>
        </p:nvGrpSpPr>
        <p:grpSpPr bwMode="auto">
          <a:xfrm>
            <a:off x="5060950" y="5314950"/>
            <a:ext cx="858838" cy="808038"/>
            <a:chOff x="2180" y="646"/>
            <a:chExt cx="436" cy="323"/>
          </a:xfrm>
        </p:grpSpPr>
        <p:sp>
          <p:nvSpPr>
            <p:cNvPr id="103462" name="Rectangle 73"/>
            <p:cNvSpPr>
              <a:spLocks noChangeArrowheads="1"/>
            </p:cNvSpPr>
            <p:nvPr/>
          </p:nvSpPr>
          <p:spPr bwMode="auto">
            <a:xfrm>
              <a:off x="2223" y="646"/>
              <a:ext cx="350"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spcBef>
                  <a:spcPct val="30000"/>
                </a:spcBef>
              </a:pPr>
              <a:r>
                <a:rPr lang="zh-CN" altLang="en-US" sz="1800" b="1">
                  <a:solidFill>
                    <a:schemeClr val="hlink"/>
                  </a:solidFill>
                </a:rPr>
                <a:t> </a:t>
              </a:r>
            </a:p>
            <a:p>
              <a:pPr algn="ctr">
                <a:spcBef>
                  <a:spcPct val="30000"/>
                </a:spcBef>
              </a:pPr>
              <a:endParaRPr lang="zh-CN" altLang="en-US" sz="1800" b="1">
                <a:solidFill>
                  <a:schemeClr val="hlink"/>
                </a:solidFill>
              </a:endParaRPr>
            </a:p>
          </p:txBody>
        </p:sp>
        <p:sp>
          <p:nvSpPr>
            <p:cNvPr id="103463" name="Rectangle 74"/>
            <p:cNvSpPr>
              <a:spLocks noChangeArrowheads="1"/>
            </p:cNvSpPr>
            <p:nvPr/>
          </p:nvSpPr>
          <p:spPr bwMode="auto">
            <a:xfrm>
              <a:off x="2180" y="646"/>
              <a:ext cx="436"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03452" name="Group 75"/>
          <p:cNvGrpSpPr>
            <a:grpSpLocks/>
          </p:cNvGrpSpPr>
          <p:nvPr/>
        </p:nvGrpSpPr>
        <p:grpSpPr bwMode="auto">
          <a:xfrm>
            <a:off x="5919788" y="5314950"/>
            <a:ext cx="858837" cy="808038"/>
            <a:chOff x="2616" y="646"/>
            <a:chExt cx="436" cy="323"/>
          </a:xfrm>
        </p:grpSpPr>
        <p:sp>
          <p:nvSpPr>
            <p:cNvPr id="103460" name="Rectangle 76"/>
            <p:cNvSpPr>
              <a:spLocks noChangeArrowheads="1"/>
            </p:cNvSpPr>
            <p:nvPr/>
          </p:nvSpPr>
          <p:spPr bwMode="auto">
            <a:xfrm>
              <a:off x="2659" y="646"/>
              <a:ext cx="350"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spcBef>
                  <a:spcPct val="30000"/>
                </a:spcBef>
              </a:pPr>
              <a:r>
                <a:rPr lang="en-US" altLang="zh-CN" sz="1800" b="1">
                  <a:solidFill>
                    <a:schemeClr val="hlink"/>
                  </a:solidFill>
                </a:rPr>
                <a:t>Rx</a:t>
              </a:r>
              <a:r>
                <a:rPr lang="en-US" altLang="zh-CN" sz="1800" b="1" baseline="30000">
                  <a:solidFill>
                    <a:schemeClr val="hlink"/>
                  </a:solidFill>
                </a:rPr>
                <a:t>-</a:t>
              </a:r>
              <a:endParaRPr lang="en-US" altLang="zh-CN" sz="1800" b="1">
                <a:solidFill>
                  <a:schemeClr val="hlink"/>
                </a:solidFill>
              </a:endParaRPr>
            </a:p>
          </p:txBody>
        </p:sp>
        <p:sp>
          <p:nvSpPr>
            <p:cNvPr id="103461" name="Rectangle 77"/>
            <p:cNvSpPr>
              <a:spLocks noChangeArrowheads="1"/>
            </p:cNvSpPr>
            <p:nvPr/>
          </p:nvSpPr>
          <p:spPr bwMode="auto">
            <a:xfrm>
              <a:off x="2616" y="646"/>
              <a:ext cx="436"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03453" name="Group 78"/>
          <p:cNvGrpSpPr>
            <a:grpSpLocks/>
          </p:cNvGrpSpPr>
          <p:nvPr/>
        </p:nvGrpSpPr>
        <p:grpSpPr bwMode="auto">
          <a:xfrm>
            <a:off x="6778625" y="5314950"/>
            <a:ext cx="858838" cy="808038"/>
            <a:chOff x="3052" y="646"/>
            <a:chExt cx="436" cy="323"/>
          </a:xfrm>
        </p:grpSpPr>
        <p:sp>
          <p:nvSpPr>
            <p:cNvPr id="103458" name="Rectangle 79"/>
            <p:cNvSpPr>
              <a:spLocks noChangeArrowheads="1"/>
            </p:cNvSpPr>
            <p:nvPr/>
          </p:nvSpPr>
          <p:spPr bwMode="auto">
            <a:xfrm>
              <a:off x="3095" y="646"/>
              <a:ext cx="350"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spcBef>
                  <a:spcPct val="30000"/>
                </a:spcBef>
              </a:pPr>
              <a:r>
                <a:rPr lang="zh-CN" altLang="en-US" sz="1800" b="1">
                  <a:solidFill>
                    <a:schemeClr val="hlink"/>
                  </a:solidFill>
                </a:rPr>
                <a:t> </a:t>
              </a:r>
            </a:p>
            <a:p>
              <a:pPr algn="ctr">
                <a:spcBef>
                  <a:spcPct val="30000"/>
                </a:spcBef>
              </a:pPr>
              <a:endParaRPr lang="zh-CN" altLang="en-US" sz="1800" b="1">
                <a:solidFill>
                  <a:schemeClr val="hlink"/>
                </a:solidFill>
              </a:endParaRPr>
            </a:p>
          </p:txBody>
        </p:sp>
        <p:sp>
          <p:nvSpPr>
            <p:cNvPr id="103459" name="Rectangle 80"/>
            <p:cNvSpPr>
              <a:spLocks noChangeArrowheads="1"/>
            </p:cNvSpPr>
            <p:nvPr/>
          </p:nvSpPr>
          <p:spPr bwMode="auto">
            <a:xfrm>
              <a:off x="3052" y="646"/>
              <a:ext cx="436"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03454" name="Group 81"/>
          <p:cNvGrpSpPr>
            <a:grpSpLocks/>
          </p:cNvGrpSpPr>
          <p:nvPr/>
        </p:nvGrpSpPr>
        <p:grpSpPr bwMode="auto">
          <a:xfrm>
            <a:off x="7637463" y="5314950"/>
            <a:ext cx="858837" cy="808038"/>
            <a:chOff x="3488" y="646"/>
            <a:chExt cx="436" cy="323"/>
          </a:xfrm>
        </p:grpSpPr>
        <p:sp>
          <p:nvSpPr>
            <p:cNvPr id="103456" name="Rectangle 82"/>
            <p:cNvSpPr>
              <a:spLocks noChangeArrowheads="1"/>
            </p:cNvSpPr>
            <p:nvPr/>
          </p:nvSpPr>
          <p:spPr bwMode="auto">
            <a:xfrm>
              <a:off x="3531" y="646"/>
              <a:ext cx="350"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spcBef>
                  <a:spcPct val="30000"/>
                </a:spcBef>
              </a:pPr>
              <a:r>
                <a:rPr lang="zh-CN" altLang="en-US" sz="1800" b="1">
                  <a:solidFill>
                    <a:schemeClr val="hlink"/>
                  </a:solidFill>
                </a:rPr>
                <a:t> </a:t>
              </a:r>
            </a:p>
            <a:p>
              <a:pPr algn="ctr">
                <a:spcBef>
                  <a:spcPct val="30000"/>
                </a:spcBef>
              </a:pPr>
              <a:endParaRPr lang="zh-CN" altLang="en-US" sz="1800" b="1">
                <a:solidFill>
                  <a:schemeClr val="hlink"/>
                </a:solidFill>
              </a:endParaRPr>
            </a:p>
          </p:txBody>
        </p:sp>
        <p:sp>
          <p:nvSpPr>
            <p:cNvPr id="103457" name="Rectangle 83"/>
            <p:cNvSpPr>
              <a:spLocks noChangeArrowheads="1"/>
            </p:cNvSpPr>
            <p:nvPr/>
          </p:nvSpPr>
          <p:spPr bwMode="auto">
            <a:xfrm>
              <a:off x="3488" y="646"/>
              <a:ext cx="436"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03455" name="Rectangle 84"/>
          <p:cNvSpPr>
            <a:spLocks noChangeArrowheads="1"/>
          </p:cNvSpPr>
          <p:nvPr/>
        </p:nvSpPr>
        <p:spPr bwMode="auto">
          <a:xfrm>
            <a:off x="762000" y="3692525"/>
            <a:ext cx="7739063" cy="2438400"/>
          </a:xfrm>
          <a:prstGeom prst="rect">
            <a:avLst/>
          </a:prstGeom>
          <a:noFill/>
          <a:ln w="11112">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Tree>
    <p:extLst>
      <p:ext uri="{BB962C8B-B14F-4D97-AF65-F5344CB8AC3E}">
        <p14:creationId xmlns:p14="http://schemas.microsoft.com/office/powerpoint/2010/main" val="4077238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2"/>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B2379883-CA50-4A57-886D-9DD571BDB2B6}" type="slidenum">
              <a:rPr lang="zh-CN" altLang="en-US" sz="1400">
                <a:latin typeface="Tahoma" panose="020B0604030504040204" pitchFamily="34" charset="0"/>
              </a:rPr>
              <a:pPr/>
              <a:t>83</a:t>
            </a:fld>
            <a:endParaRPr lang="en-US" altLang="zh-CN" sz="1400">
              <a:latin typeface="Tahoma" panose="020B0604030504040204" pitchFamily="34" charset="0"/>
            </a:endParaRPr>
          </a:p>
        </p:txBody>
      </p:sp>
      <p:grpSp>
        <p:nvGrpSpPr>
          <p:cNvPr id="104451" name="Group 2"/>
          <p:cNvGrpSpPr>
            <a:grpSpLocks/>
          </p:cNvGrpSpPr>
          <p:nvPr/>
        </p:nvGrpSpPr>
        <p:grpSpPr bwMode="auto">
          <a:xfrm>
            <a:off x="611188" y="836613"/>
            <a:ext cx="7620000" cy="3386137"/>
            <a:chOff x="384" y="480"/>
            <a:chExt cx="4800" cy="2133"/>
          </a:xfrm>
        </p:grpSpPr>
        <p:pic>
          <p:nvPicPr>
            <p:cNvPr id="104453" name="Picture 3" descr="t568a-b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 y="480"/>
              <a:ext cx="4800" cy="2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4" name="Line 4"/>
            <p:cNvSpPr>
              <a:spLocks noChangeShapeType="1"/>
            </p:cNvSpPr>
            <p:nvPr/>
          </p:nvSpPr>
          <p:spPr bwMode="auto">
            <a:xfrm>
              <a:off x="576" y="1824"/>
              <a:ext cx="720" cy="624"/>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4455" name="Line 5"/>
            <p:cNvSpPr>
              <a:spLocks noChangeShapeType="1"/>
            </p:cNvSpPr>
            <p:nvPr/>
          </p:nvSpPr>
          <p:spPr bwMode="auto">
            <a:xfrm flipH="1">
              <a:off x="1968" y="1920"/>
              <a:ext cx="720" cy="528"/>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4456" name="Line 6"/>
            <p:cNvSpPr>
              <a:spLocks noChangeShapeType="1"/>
            </p:cNvSpPr>
            <p:nvPr/>
          </p:nvSpPr>
          <p:spPr bwMode="auto">
            <a:xfrm>
              <a:off x="2880" y="1824"/>
              <a:ext cx="720" cy="624"/>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4457" name="Line 7"/>
            <p:cNvSpPr>
              <a:spLocks noChangeShapeType="1"/>
            </p:cNvSpPr>
            <p:nvPr/>
          </p:nvSpPr>
          <p:spPr bwMode="auto">
            <a:xfrm flipH="1">
              <a:off x="4272" y="1920"/>
              <a:ext cx="720" cy="528"/>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104452" name="Text Box 8"/>
          <p:cNvSpPr txBox="1">
            <a:spLocks noChangeArrowheads="1"/>
          </p:cNvSpPr>
          <p:nvPr/>
        </p:nvSpPr>
        <p:spPr bwMode="auto">
          <a:xfrm>
            <a:off x="179388" y="4149725"/>
            <a:ext cx="8785225" cy="290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zh-CN" altLang="en-US" b="1">
                <a:solidFill>
                  <a:srgbClr val="0000FF"/>
                </a:solidFill>
                <a:latin typeface="隶书" panose="02010509060101010101" pitchFamily="49" charset="-122"/>
                <a:ea typeface="隶书" panose="02010509060101010101" pitchFamily="49" charset="-122"/>
              </a:rPr>
              <a:t>二者没有本质的区别，只是颜色上的区别 ，只要保证： </a:t>
            </a:r>
          </a:p>
          <a:p>
            <a:pPr>
              <a:lnSpc>
                <a:spcPct val="80000"/>
              </a:lnSpc>
              <a:spcBef>
                <a:spcPct val="50000"/>
              </a:spcBef>
            </a:pPr>
            <a:r>
              <a:rPr kumimoji="1" lang="zh-CN" altLang="en-US" b="1">
                <a:solidFill>
                  <a:srgbClr val="0000FF"/>
                </a:solidFill>
                <a:latin typeface="隶书" panose="02010509060101010101" pitchFamily="49" charset="-122"/>
                <a:ea typeface="隶书" panose="02010509060101010101" pitchFamily="49" charset="-122"/>
              </a:rPr>
              <a:t>     </a:t>
            </a:r>
            <a:r>
              <a:rPr kumimoji="1" lang="en-US" altLang="zh-CN" b="1">
                <a:solidFill>
                  <a:srgbClr val="0000FF"/>
                </a:solidFill>
                <a:latin typeface="隶书" panose="02010509060101010101" pitchFamily="49" charset="-122"/>
                <a:ea typeface="隶书" panose="02010509060101010101" pitchFamily="49" charset="-122"/>
              </a:rPr>
              <a:t>1,2 </a:t>
            </a:r>
            <a:r>
              <a:rPr kumimoji="1" lang="zh-CN" altLang="en-US" b="1">
                <a:solidFill>
                  <a:srgbClr val="0000FF"/>
                </a:solidFill>
                <a:latin typeface="隶书" panose="02010509060101010101" pitchFamily="49" charset="-122"/>
                <a:ea typeface="隶书" panose="02010509060101010101" pitchFamily="49" charset="-122"/>
              </a:rPr>
              <a:t>线对是一个绕对     </a:t>
            </a:r>
            <a:r>
              <a:rPr kumimoji="1" lang="en-US" altLang="zh-CN" b="1">
                <a:solidFill>
                  <a:srgbClr val="0000FF"/>
                </a:solidFill>
                <a:latin typeface="隶书" panose="02010509060101010101" pitchFamily="49" charset="-122"/>
                <a:ea typeface="隶书" panose="02010509060101010101" pitchFamily="49" charset="-122"/>
              </a:rPr>
              <a:t>3,6 </a:t>
            </a:r>
            <a:r>
              <a:rPr kumimoji="1" lang="zh-CN" altLang="en-US" b="1">
                <a:solidFill>
                  <a:srgbClr val="0000FF"/>
                </a:solidFill>
                <a:latin typeface="隶书" panose="02010509060101010101" pitchFamily="49" charset="-122"/>
                <a:ea typeface="隶书" panose="02010509060101010101" pitchFamily="49" charset="-122"/>
              </a:rPr>
              <a:t>线对是一个绕对 </a:t>
            </a:r>
          </a:p>
          <a:p>
            <a:pPr>
              <a:lnSpc>
                <a:spcPct val="80000"/>
              </a:lnSpc>
              <a:spcBef>
                <a:spcPct val="50000"/>
              </a:spcBef>
            </a:pPr>
            <a:r>
              <a:rPr kumimoji="1" lang="zh-CN" altLang="en-US" b="1">
                <a:solidFill>
                  <a:srgbClr val="0000FF"/>
                </a:solidFill>
                <a:latin typeface="隶书" panose="02010509060101010101" pitchFamily="49" charset="-122"/>
                <a:ea typeface="隶书" panose="02010509060101010101" pitchFamily="49" charset="-122"/>
              </a:rPr>
              <a:t>     </a:t>
            </a:r>
            <a:r>
              <a:rPr kumimoji="1" lang="en-US" altLang="zh-CN" b="1">
                <a:solidFill>
                  <a:srgbClr val="0000FF"/>
                </a:solidFill>
                <a:latin typeface="隶书" panose="02010509060101010101" pitchFamily="49" charset="-122"/>
                <a:ea typeface="隶书" panose="02010509060101010101" pitchFamily="49" charset="-122"/>
              </a:rPr>
              <a:t>4,5 </a:t>
            </a:r>
            <a:r>
              <a:rPr kumimoji="1" lang="zh-CN" altLang="en-US" b="1">
                <a:solidFill>
                  <a:srgbClr val="0000FF"/>
                </a:solidFill>
                <a:latin typeface="隶书" panose="02010509060101010101" pitchFamily="49" charset="-122"/>
                <a:ea typeface="隶书" panose="02010509060101010101" pitchFamily="49" charset="-122"/>
              </a:rPr>
              <a:t>线对是一个绕对     </a:t>
            </a:r>
            <a:r>
              <a:rPr kumimoji="1" lang="en-US" altLang="zh-CN" b="1">
                <a:solidFill>
                  <a:srgbClr val="0000FF"/>
                </a:solidFill>
                <a:latin typeface="隶书" panose="02010509060101010101" pitchFamily="49" charset="-122"/>
                <a:ea typeface="隶书" panose="02010509060101010101" pitchFamily="49" charset="-122"/>
              </a:rPr>
              <a:t>7,8 </a:t>
            </a:r>
            <a:r>
              <a:rPr kumimoji="1" lang="zh-CN" altLang="en-US" b="1">
                <a:solidFill>
                  <a:srgbClr val="0000FF"/>
                </a:solidFill>
                <a:latin typeface="隶书" panose="02010509060101010101" pitchFamily="49" charset="-122"/>
                <a:ea typeface="隶书" panose="02010509060101010101" pitchFamily="49" charset="-122"/>
              </a:rPr>
              <a:t>线对是一个绕对 </a:t>
            </a:r>
          </a:p>
          <a:p>
            <a:pPr>
              <a:lnSpc>
                <a:spcPct val="80000"/>
              </a:lnSpc>
              <a:spcBef>
                <a:spcPct val="50000"/>
              </a:spcBef>
            </a:pPr>
            <a:r>
              <a:rPr kumimoji="1" lang="zh-CN" altLang="en-US" b="1">
                <a:solidFill>
                  <a:srgbClr val="0000FF"/>
                </a:solidFill>
                <a:latin typeface="隶书" panose="02010509060101010101" pitchFamily="49" charset="-122"/>
                <a:ea typeface="隶书" panose="02010509060101010101" pitchFamily="49" charset="-122"/>
              </a:rPr>
              <a:t>     注意：不要在电缆一端用</a:t>
            </a:r>
            <a:r>
              <a:rPr kumimoji="1" lang="en-US" altLang="zh-CN" b="1">
                <a:solidFill>
                  <a:srgbClr val="0000FF"/>
                </a:solidFill>
                <a:latin typeface="隶书" panose="02010509060101010101" pitchFamily="49" charset="-122"/>
                <a:ea typeface="隶书" panose="02010509060101010101" pitchFamily="49" charset="-122"/>
              </a:rPr>
              <a:t>T568A</a:t>
            </a:r>
            <a:r>
              <a:rPr kumimoji="1" lang="zh-CN" altLang="en-US" b="1">
                <a:solidFill>
                  <a:srgbClr val="0000FF"/>
                </a:solidFill>
                <a:latin typeface="隶书" panose="02010509060101010101" pitchFamily="49" charset="-122"/>
                <a:ea typeface="隶书" panose="02010509060101010101" pitchFamily="49" charset="-122"/>
              </a:rPr>
              <a:t>，另一端用</a:t>
            </a:r>
            <a:r>
              <a:rPr kumimoji="1" lang="en-US" altLang="zh-CN" b="1">
                <a:solidFill>
                  <a:srgbClr val="0000FF"/>
                </a:solidFill>
                <a:latin typeface="隶书" panose="02010509060101010101" pitchFamily="49" charset="-122"/>
                <a:ea typeface="隶书" panose="02010509060101010101" pitchFamily="49" charset="-122"/>
              </a:rPr>
              <a:t>T568B </a:t>
            </a:r>
          </a:p>
          <a:p>
            <a:pPr>
              <a:lnSpc>
                <a:spcPct val="80000"/>
              </a:lnSpc>
              <a:spcBef>
                <a:spcPct val="50000"/>
              </a:spcBef>
            </a:pPr>
            <a:r>
              <a:rPr kumimoji="1" lang="en-US" altLang="zh-CN" b="1">
                <a:solidFill>
                  <a:srgbClr val="0000FF"/>
                </a:solidFill>
                <a:latin typeface="隶书" panose="02010509060101010101" pitchFamily="49" charset="-122"/>
                <a:ea typeface="隶书" panose="02010509060101010101" pitchFamily="49" charset="-122"/>
              </a:rPr>
              <a:t>     T568A/T568B</a:t>
            </a:r>
            <a:r>
              <a:rPr kumimoji="1" lang="zh-CN" altLang="en-US" b="1">
                <a:solidFill>
                  <a:srgbClr val="0000FF"/>
                </a:solidFill>
                <a:latin typeface="隶书" panose="02010509060101010101" pitchFamily="49" charset="-122"/>
                <a:ea typeface="隶书" panose="02010509060101010101" pitchFamily="49" charset="-122"/>
              </a:rPr>
              <a:t>的混用是跨接线的特殊接线方法 </a:t>
            </a:r>
          </a:p>
          <a:p>
            <a:pPr>
              <a:spcBef>
                <a:spcPct val="50000"/>
              </a:spcBef>
              <a:buFontTx/>
              <a:buChar char="•"/>
            </a:pPr>
            <a:endParaRPr kumimoji="1" lang="zh-CN" altLang="en-US" b="1">
              <a:solidFill>
                <a:srgbClr val="0000FF"/>
              </a:solidFill>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26802170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B1F2648D-8992-40FF-B6F4-3B47CB3F89EB}" type="slidenum">
              <a:rPr lang="zh-CN" altLang="en-US" sz="1400">
                <a:latin typeface="Tahoma" panose="020B0604030504040204" pitchFamily="34" charset="0"/>
              </a:rPr>
              <a:pPr/>
              <a:t>84</a:t>
            </a:fld>
            <a:endParaRPr lang="en-US" altLang="zh-CN" sz="1400">
              <a:latin typeface="Tahoma" panose="020B0604030504040204" pitchFamily="34" charset="0"/>
            </a:endParaRPr>
          </a:p>
        </p:txBody>
      </p:sp>
      <p:pic>
        <p:nvPicPr>
          <p:cNvPr id="20484" name="Picture 2" descr="DVC0016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388" y="692150"/>
            <a:ext cx="7848600" cy="588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Rectangle 3"/>
          <p:cNvSpPr>
            <a:spLocks noGrp="1" noChangeArrowheads="1"/>
          </p:cNvSpPr>
          <p:nvPr>
            <p:ph type="title"/>
          </p:nvPr>
        </p:nvSpPr>
        <p:spPr/>
        <p:txBody>
          <a:bodyPr/>
          <a:lstStyle/>
          <a:p>
            <a:pPr eaLnBrk="1" hangingPunct="1"/>
            <a:endParaRPr lang="zh-CN" altLang="en-US">
              <a:latin typeface="Comic Sans MS" panose="030F0702030302020204" pitchFamily="66" charset="0"/>
            </a:endParaRPr>
          </a:p>
        </p:txBody>
      </p:sp>
      <p:sp>
        <p:nvSpPr>
          <p:cNvPr id="20486" name="Rectangle 4"/>
          <p:cNvSpPr>
            <a:spLocks noGrp="1" noChangeArrowheads="1"/>
          </p:cNvSpPr>
          <p:nvPr>
            <p:ph type="body" idx="1"/>
          </p:nvPr>
        </p:nvSpPr>
        <p:spPr>
          <a:xfrm>
            <a:off x="1187450" y="2060575"/>
            <a:ext cx="7772400" cy="4114800"/>
          </a:xfrm>
        </p:spPr>
        <p:txBody>
          <a:bodyPr/>
          <a:lstStyle/>
          <a:p>
            <a:pPr eaLnBrk="1" hangingPunct="1"/>
            <a:endParaRPr lang="zh-CN" altLang="en-US"/>
          </a:p>
        </p:txBody>
      </p:sp>
      <p:pic>
        <p:nvPicPr>
          <p:cNvPr id="20487" name="Picture 5" descr="DVC001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65175"/>
            <a:ext cx="8305800" cy="345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0482" name="Object 6"/>
          <p:cNvGraphicFramePr>
            <a:graphicFrameLocks noChangeAspect="1"/>
          </p:cNvGraphicFramePr>
          <p:nvPr/>
        </p:nvGraphicFramePr>
        <p:xfrm>
          <a:off x="6146800" y="765175"/>
          <a:ext cx="2997200" cy="3429000"/>
        </p:xfrm>
        <a:graphic>
          <a:graphicData uri="http://schemas.openxmlformats.org/presentationml/2006/ole">
            <mc:AlternateContent xmlns:mc="http://schemas.openxmlformats.org/markup-compatibility/2006">
              <mc:Choice xmlns:v="urn:schemas-microsoft-com:vml" Requires="v">
                <p:oleObj spid="_x0000_s18433" name="BMP 图象" r:id="rId5" imgW="2381582" imgH="2723810" progId="Paint.Picture">
                  <p:embed/>
                </p:oleObj>
              </mc:Choice>
              <mc:Fallback>
                <p:oleObj name="BMP 图象" r:id="rId5" imgW="2381582" imgH="2723810" progId="Paint.Picture">
                  <p:embed/>
                  <p:pic>
                    <p:nvPicPr>
                      <p:cNvPr id="20482"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46800" y="765175"/>
                        <a:ext cx="29972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0488"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06638" y="1065213"/>
            <a:ext cx="5084762" cy="301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9" name="Picture 8" descr="双绞线5类4对"/>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692150"/>
            <a:ext cx="2051050" cy="205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70887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0E1DDB4E-9733-423F-A550-D74D38D3B22B}" type="slidenum">
              <a:rPr lang="zh-CN" altLang="en-US" sz="1400">
                <a:latin typeface="Tahoma" panose="020B0604030504040204" pitchFamily="34" charset="0"/>
              </a:rPr>
              <a:pPr/>
              <a:t>85</a:t>
            </a:fld>
            <a:endParaRPr lang="en-US" altLang="zh-CN" sz="1400">
              <a:latin typeface="Tahoma" panose="020B0604030504040204" pitchFamily="34" charset="0"/>
            </a:endParaRPr>
          </a:p>
        </p:txBody>
      </p:sp>
      <p:sp>
        <p:nvSpPr>
          <p:cNvPr id="21511" name="Rectangle 2"/>
          <p:cNvSpPr>
            <a:spLocks noGrp="1" noChangeArrowheads="1"/>
          </p:cNvSpPr>
          <p:nvPr>
            <p:ph type="title"/>
          </p:nvPr>
        </p:nvSpPr>
        <p:spPr/>
        <p:txBody>
          <a:bodyPr/>
          <a:lstStyle/>
          <a:p>
            <a:pPr eaLnBrk="1" hangingPunct="1"/>
            <a:endParaRPr lang="zh-CN" altLang="en-US">
              <a:latin typeface="Comic Sans MS" panose="030F0702030302020204" pitchFamily="66" charset="0"/>
            </a:endParaRPr>
          </a:p>
        </p:txBody>
      </p:sp>
      <p:sp>
        <p:nvSpPr>
          <p:cNvPr id="21512" name="Rectangle 3"/>
          <p:cNvSpPr>
            <a:spLocks noGrp="1" noChangeArrowheads="1"/>
          </p:cNvSpPr>
          <p:nvPr>
            <p:ph type="body" idx="1"/>
          </p:nvPr>
        </p:nvSpPr>
        <p:spPr/>
        <p:txBody>
          <a:bodyPr/>
          <a:lstStyle/>
          <a:p>
            <a:pPr eaLnBrk="1" hangingPunct="1"/>
            <a:endParaRPr lang="zh-CN" altLang="en-US"/>
          </a:p>
        </p:txBody>
      </p:sp>
      <p:sp>
        <p:nvSpPr>
          <p:cNvPr id="21513" name="Rectangle 4"/>
          <p:cNvSpPr>
            <a:spLocks noChangeArrowheads="1"/>
          </p:cNvSpPr>
          <p:nvPr/>
        </p:nvSpPr>
        <p:spPr bwMode="auto">
          <a:xfrm>
            <a:off x="0" y="23241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21506" name="Object 5"/>
          <p:cNvGraphicFramePr>
            <a:graphicFrameLocks noChangeAspect="1"/>
          </p:cNvGraphicFramePr>
          <p:nvPr/>
        </p:nvGraphicFramePr>
        <p:xfrm>
          <a:off x="179388" y="765175"/>
          <a:ext cx="3455987" cy="2592388"/>
        </p:xfrm>
        <a:graphic>
          <a:graphicData uri="http://schemas.openxmlformats.org/presentationml/2006/ole">
            <mc:AlternateContent xmlns:mc="http://schemas.openxmlformats.org/markup-compatibility/2006">
              <mc:Choice xmlns:v="urn:schemas-microsoft-com:vml" Requires="v">
                <p:oleObj spid="_x0000_s19457" name="演示文稿" r:id="rId3" imgW="4572000" imgH="3429000" progId="PowerPoint.Show.8">
                  <p:embed/>
                </p:oleObj>
              </mc:Choice>
              <mc:Fallback>
                <p:oleObj name="演示文稿" r:id="rId3" imgW="4572000" imgH="3429000" progId="PowerPoint.Show.8">
                  <p:embed/>
                  <p:pic>
                    <p:nvPicPr>
                      <p:cNvPr id="21506" name="Object 5"/>
                      <p:cNvPicPr>
                        <a:picLocks noChangeAspect="1" noChangeArrowheads="1"/>
                      </p:cNvPicPr>
                      <p:nvPr/>
                    </p:nvPicPr>
                    <p:blipFill>
                      <a:blip r:embed="rId4">
                        <a:extLst>
                          <a:ext uri="{28A0092B-C50C-407E-A947-70E740481C1C}">
                            <a14:useLocalDpi xmlns:a14="http://schemas.microsoft.com/office/drawing/2010/main" val="0"/>
                          </a:ext>
                        </a:extLst>
                      </a:blip>
                      <a:srcRect l="18680" t="34851" r="14604" b="739"/>
                      <a:stretch>
                        <a:fillRect/>
                      </a:stretch>
                    </p:blipFill>
                    <p:spPr bwMode="auto">
                      <a:xfrm>
                        <a:off x="179388" y="765175"/>
                        <a:ext cx="3455987"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14" name="Rectangle 6"/>
          <p:cNvSpPr>
            <a:spLocks noChangeArrowheads="1"/>
          </p:cNvSpPr>
          <p:nvPr/>
        </p:nvSpPr>
        <p:spPr bwMode="auto">
          <a:xfrm>
            <a:off x="0" y="26336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21507" name="Object 7"/>
          <p:cNvGraphicFramePr>
            <a:graphicFrameLocks noChangeAspect="1"/>
          </p:cNvGraphicFramePr>
          <p:nvPr/>
        </p:nvGraphicFramePr>
        <p:xfrm>
          <a:off x="3671888" y="765175"/>
          <a:ext cx="5292725" cy="2592388"/>
        </p:xfrm>
        <a:graphic>
          <a:graphicData uri="http://schemas.openxmlformats.org/presentationml/2006/ole">
            <mc:AlternateContent xmlns:mc="http://schemas.openxmlformats.org/markup-compatibility/2006">
              <mc:Choice xmlns:v="urn:schemas-microsoft-com:vml" Requires="v">
                <p:oleObj spid="_x0000_s19458" name="演示文稿" r:id="rId5" imgW="4572000" imgH="3429000" progId="PowerPoint.Show.8">
                  <p:embed/>
                </p:oleObj>
              </mc:Choice>
              <mc:Fallback>
                <p:oleObj name="演示文稿" r:id="rId5" imgW="4572000" imgH="3429000" progId="PowerPoint.Show.8">
                  <p:embed/>
                  <p:pic>
                    <p:nvPicPr>
                      <p:cNvPr id="21507" name="Object 7"/>
                      <p:cNvPicPr>
                        <a:picLocks noChangeAspect="1" noChangeArrowheads="1"/>
                      </p:cNvPicPr>
                      <p:nvPr/>
                    </p:nvPicPr>
                    <p:blipFill>
                      <a:blip r:embed="rId6">
                        <a:extLst>
                          <a:ext uri="{28A0092B-C50C-407E-A947-70E740481C1C}">
                            <a14:useLocalDpi xmlns:a14="http://schemas.microsoft.com/office/drawing/2010/main" val="0"/>
                          </a:ext>
                        </a:extLst>
                      </a:blip>
                      <a:srcRect l="11806" t="42958" r="15866" b="10828"/>
                      <a:stretch>
                        <a:fillRect/>
                      </a:stretch>
                    </p:blipFill>
                    <p:spPr bwMode="auto">
                      <a:xfrm>
                        <a:off x="3671888" y="765175"/>
                        <a:ext cx="5292725"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15" name="Rectangle 8"/>
          <p:cNvSpPr>
            <a:spLocks noChangeArrowheads="1"/>
          </p:cNvSpPr>
          <p:nvPr/>
        </p:nvSpPr>
        <p:spPr bwMode="auto">
          <a:xfrm>
            <a:off x="0" y="24098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21508" name="Object 9"/>
          <p:cNvGraphicFramePr>
            <a:graphicFrameLocks noChangeAspect="1"/>
          </p:cNvGraphicFramePr>
          <p:nvPr/>
        </p:nvGraphicFramePr>
        <p:xfrm>
          <a:off x="179388" y="3429000"/>
          <a:ext cx="3924300" cy="2925763"/>
        </p:xfrm>
        <a:graphic>
          <a:graphicData uri="http://schemas.openxmlformats.org/presentationml/2006/ole">
            <mc:AlternateContent xmlns:mc="http://schemas.openxmlformats.org/markup-compatibility/2006">
              <mc:Choice xmlns:v="urn:schemas-microsoft-com:vml" Requires="v">
                <p:oleObj spid="_x0000_s19459" name="演示文稿" r:id="rId7" imgW="4572000" imgH="3429000" progId="PowerPoint.Show.8">
                  <p:embed/>
                </p:oleObj>
              </mc:Choice>
              <mc:Fallback>
                <p:oleObj name="演示文稿" r:id="rId7" imgW="4572000" imgH="3429000" progId="PowerPoint.Show.8">
                  <p:embed/>
                  <p:pic>
                    <p:nvPicPr>
                      <p:cNvPr id="21508" name="Object 9"/>
                      <p:cNvPicPr>
                        <a:picLocks noChangeAspect="1" noChangeArrowheads="1"/>
                      </p:cNvPicPr>
                      <p:nvPr/>
                    </p:nvPicPr>
                    <p:blipFill>
                      <a:blip r:embed="rId8">
                        <a:extLst>
                          <a:ext uri="{28A0092B-C50C-407E-A947-70E740481C1C}">
                            <a14:useLocalDpi xmlns:a14="http://schemas.microsoft.com/office/drawing/2010/main" val="0"/>
                          </a:ext>
                        </a:extLst>
                      </a:blip>
                      <a:srcRect l="15320" t="32629" r="24734" b="7884"/>
                      <a:stretch>
                        <a:fillRect/>
                      </a:stretch>
                    </p:blipFill>
                    <p:spPr bwMode="auto">
                      <a:xfrm>
                        <a:off x="179388" y="3429000"/>
                        <a:ext cx="3924300" cy="292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16" name="Rectangle 10"/>
          <p:cNvSpPr>
            <a:spLocks noChangeArrowheads="1"/>
          </p:cNvSpPr>
          <p:nvPr/>
        </p:nvSpPr>
        <p:spPr bwMode="auto">
          <a:xfrm>
            <a:off x="0" y="2466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21509" name="Object 11"/>
          <p:cNvGraphicFramePr>
            <a:graphicFrameLocks noChangeAspect="1"/>
          </p:cNvGraphicFramePr>
          <p:nvPr/>
        </p:nvGraphicFramePr>
        <p:xfrm>
          <a:off x="4500563" y="3429000"/>
          <a:ext cx="4032250" cy="2908300"/>
        </p:xfrm>
        <a:graphic>
          <a:graphicData uri="http://schemas.openxmlformats.org/presentationml/2006/ole">
            <mc:AlternateContent xmlns:mc="http://schemas.openxmlformats.org/markup-compatibility/2006">
              <mc:Choice xmlns:v="urn:schemas-microsoft-com:vml" Requires="v">
                <p:oleObj spid="_x0000_s19460" name="演示文稿" r:id="rId9" imgW="4572000" imgH="3429000" progId="PowerPoint.Show.8">
                  <p:embed/>
                </p:oleObj>
              </mc:Choice>
              <mc:Fallback>
                <p:oleObj name="演示文稿" r:id="rId9" imgW="4572000" imgH="3429000" progId="PowerPoint.Show.8">
                  <p:embed/>
                  <p:pic>
                    <p:nvPicPr>
                      <p:cNvPr id="21509" name="Object 11"/>
                      <p:cNvPicPr>
                        <a:picLocks noChangeAspect="1" noChangeArrowheads="1"/>
                      </p:cNvPicPr>
                      <p:nvPr/>
                    </p:nvPicPr>
                    <p:blipFill>
                      <a:blip r:embed="rId10">
                        <a:extLst>
                          <a:ext uri="{28A0092B-C50C-407E-A947-70E740481C1C}">
                            <a14:useLocalDpi xmlns:a14="http://schemas.microsoft.com/office/drawing/2010/main" val="0"/>
                          </a:ext>
                        </a:extLst>
                      </a:blip>
                      <a:srcRect l="27153" t="31020" r="14597" b="12810"/>
                      <a:stretch>
                        <a:fillRect/>
                      </a:stretch>
                    </p:blipFill>
                    <p:spPr bwMode="auto">
                      <a:xfrm>
                        <a:off x="4500563" y="3429000"/>
                        <a:ext cx="4032250"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7891070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CD2A044C-8D28-49F1-8F39-FB3DA668A9D1}" type="slidenum">
              <a:rPr lang="zh-CN" altLang="en-US" sz="1400">
                <a:latin typeface="Tahoma" panose="020B0604030504040204" pitchFamily="34" charset="0"/>
              </a:rPr>
              <a:pPr/>
              <a:t>86</a:t>
            </a:fld>
            <a:endParaRPr lang="en-US" altLang="zh-CN" sz="1400">
              <a:latin typeface="Tahoma" panose="020B0604030504040204" pitchFamily="34" charset="0"/>
            </a:endParaRPr>
          </a:p>
        </p:txBody>
      </p:sp>
      <p:sp>
        <p:nvSpPr>
          <p:cNvPr id="22536" name="Rectangle 2"/>
          <p:cNvSpPr>
            <a:spLocks noGrp="1" noChangeArrowheads="1"/>
          </p:cNvSpPr>
          <p:nvPr>
            <p:ph type="title"/>
          </p:nvPr>
        </p:nvSpPr>
        <p:spPr/>
        <p:txBody>
          <a:bodyPr/>
          <a:lstStyle/>
          <a:p>
            <a:pPr eaLnBrk="1" hangingPunct="1"/>
            <a:endParaRPr lang="zh-CN" altLang="en-US">
              <a:latin typeface="Comic Sans MS" panose="030F0702030302020204" pitchFamily="66" charset="0"/>
            </a:endParaRPr>
          </a:p>
        </p:txBody>
      </p:sp>
      <p:sp>
        <p:nvSpPr>
          <p:cNvPr id="22537" name="Rectangle 3"/>
          <p:cNvSpPr>
            <a:spLocks noGrp="1" noChangeArrowheads="1"/>
          </p:cNvSpPr>
          <p:nvPr>
            <p:ph type="body" idx="1"/>
          </p:nvPr>
        </p:nvSpPr>
        <p:spPr/>
        <p:txBody>
          <a:bodyPr/>
          <a:lstStyle/>
          <a:p>
            <a:pPr eaLnBrk="1" hangingPunct="1"/>
            <a:endParaRPr lang="zh-CN" altLang="en-US"/>
          </a:p>
        </p:txBody>
      </p:sp>
      <p:sp>
        <p:nvSpPr>
          <p:cNvPr id="22538" name="Rectangle 4"/>
          <p:cNvSpPr>
            <a:spLocks noChangeArrowheads="1"/>
          </p:cNvSpPr>
          <p:nvPr/>
        </p:nvSpPr>
        <p:spPr bwMode="auto">
          <a:xfrm>
            <a:off x="0" y="2343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22530" name="Object 5"/>
          <p:cNvGraphicFramePr>
            <a:graphicFrameLocks noChangeAspect="1"/>
          </p:cNvGraphicFramePr>
          <p:nvPr/>
        </p:nvGraphicFramePr>
        <p:xfrm>
          <a:off x="179388" y="765175"/>
          <a:ext cx="2516187" cy="3678238"/>
        </p:xfrm>
        <a:graphic>
          <a:graphicData uri="http://schemas.openxmlformats.org/presentationml/2006/ole">
            <mc:AlternateContent xmlns:mc="http://schemas.openxmlformats.org/markup-compatibility/2006">
              <mc:Choice xmlns:v="urn:schemas-microsoft-com:vml" Requires="v">
                <p:oleObj spid="_x0000_s20481" name="演示文稿" r:id="rId3" imgW="4572000" imgH="3429000" progId="PowerPoint.Show.8">
                  <p:embed/>
                </p:oleObj>
              </mc:Choice>
              <mc:Fallback>
                <p:oleObj name="演示文稿" r:id="rId3" imgW="4572000" imgH="3429000" progId="PowerPoint.Show.8">
                  <p:embed/>
                  <p:pic>
                    <p:nvPicPr>
                      <p:cNvPr id="22530" name="Object 5"/>
                      <p:cNvPicPr>
                        <a:picLocks noChangeAspect="1" noChangeArrowheads="1"/>
                      </p:cNvPicPr>
                      <p:nvPr/>
                    </p:nvPicPr>
                    <p:blipFill>
                      <a:blip r:embed="rId4">
                        <a:extLst>
                          <a:ext uri="{28A0092B-C50C-407E-A947-70E740481C1C}">
                            <a14:useLocalDpi xmlns:a14="http://schemas.microsoft.com/office/drawing/2010/main" val="0"/>
                          </a:ext>
                        </a:extLst>
                      </a:blip>
                      <a:srcRect l="41556" t="36865" r="26033"/>
                      <a:stretch>
                        <a:fillRect/>
                      </a:stretch>
                    </p:blipFill>
                    <p:spPr bwMode="auto">
                      <a:xfrm>
                        <a:off x="179388" y="765175"/>
                        <a:ext cx="2516187" cy="367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39" name="Rectangle 6"/>
          <p:cNvSpPr>
            <a:spLocks noChangeArrowheads="1"/>
          </p:cNvSpPr>
          <p:nvPr/>
        </p:nvSpPr>
        <p:spPr bwMode="auto">
          <a:xfrm>
            <a:off x="0" y="27527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22531" name="Object 7"/>
          <p:cNvGraphicFramePr>
            <a:graphicFrameLocks noChangeAspect="1"/>
          </p:cNvGraphicFramePr>
          <p:nvPr/>
        </p:nvGraphicFramePr>
        <p:xfrm>
          <a:off x="179388" y="4192588"/>
          <a:ext cx="5040312" cy="2332037"/>
        </p:xfrm>
        <a:graphic>
          <a:graphicData uri="http://schemas.openxmlformats.org/presentationml/2006/ole">
            <mc:AlternateContent xmlns:mc="http://schemas.openxmlformats.org/markup-compatibility/2006">
              <mc:Choice xmlns:v="urn:schemas-microsoft-com:vml" Requires="v">
                <p:oleObj spid="_x0000_s20482" name="演示文稿" r:id="rId5" imgW="4572000" imgH="3429000" progId="PowerPoint.Show.8">
                  <p:embed/>
                </p:oleObj>
              </mc:Choice>
              <mc:Fallback>
                <p:oleObj name="演示文稿" r:id="rId5" imgW="4572000" imgH="3429000" progId="PowerPoint.Show.8">
                  <p:embed/>
                  <p:pic>
                    <p:nvPicPr>
                      <p:cNvPr id="22531" name="Object 7"/>
                      <p:cNvPicPr>
                        <a:picLocks noChangeAspect="1" noChangeArrowheads="1"/>
                      </p:cNvPicPr>
                      <p:nvPr/>
                    </p:nvPicPr>
                    <p:blipFill>
                      <a:blip r:embed="rId6">
                        <a:extLst>
                          <a:ext uri="{28A0092B-C50C-407E-A947-70E740481C1C}">
                            <a14:useLocalDpi xmlns:a14="http://schemas.microsoft.com/office/drawing/2010/main" val="0"/>
                          </a:ext>
                        </a:extLst>
                      </a:blip>
                      <a:srcRect l="22194" t="51268" r="12910" b="9402"/>
                      <a:stretch>
                        <a:fillRect/>
                      </a:stretch>
                    </p:blipFill>
                    <p:spPr bwMode="auto">
                      <a:xfrm>
                        <a:off x="179388" y="4192588"/>
                        <a:ext cx="5040312" cy="233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40" name="Rectangle 8"/>
          <p:cNvSpPr>
            <a:spLocks noChangeArrowheads="1"/>
          </p:cNvSpPr>
          <p:nvPr/>
        </p:nvSpPr>
        <p:spPr bwMode="auto">
          <a:xfrm>
            <a:off x="0" y="26431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2541" name="Rectangle 9"/>
          <p:cNvSpPr>
            <a:spLocks noChangeArrowheads="1"/>
          </p:cNvSpPr>
          <p:nvPr/>
        </p:nvSpPr>
        <p:spPr bwMode="auto">
          <a:xfrm>
            <a:off x="0" y="2576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22542" name="Group 10"/>
          <p:cNvGrpSpPr>
            <a:grpSpLocks/>
          </p:cNvGrpSpPr>
          <p:nvPr/>
        </p:nvGrpSpPr>
        <p:grpSpPr bwMode="auto">
          <a:xfrm>
            <a:off x="2771775" y="765175"/>
            <a:ext cx="6264275" cy="3024188"/>
            <a:chOff x="1791" y="1842"/>
            <a:chExt cx="3764" cy="1706"/>
          </a:xfrm>
        </p:grpSpPr>
        <p:graphicFrame>
          <p:nvGraphicFramePr>
            <p:cNvPr id="22533" name="Object 11"/>
            <p:cNvGraphicFramePr>
              <a:graphicFrameLocks noChangeAspect="1"/>
            </p:cNvGraphicFramePr>
            <p:nvPr/>
          </p:nvGraphicFramePr>
          <p:xfrm>
            <a:off x="1791" y="1842"/>
            <a:ext cx="2042" cy="1679"/>
          </p:xfrm>
          <a:graphic>
            <a:graphicData uri="http://schemas.openxmlformats.org/presentationml/2006/ole">
              <mc:AlternateContent xmlns:mc="http://schemas.openxmlformats.org/markup-compatibility/2006">
                <mc:Choice xmlns:v="urn:schemas-microsoft-com:vml" Requires="v">
                  <p:oleObj spid="_x0000_s20483" name="演示文稿" r:id="rId7" imgW="4572000" imgH="3429000" progId="PowerPoint.Show.8">
                    <p:embed/>
                  </p:oleObj>
                </mc:Choice>
                <mc:Fallback>
                  <p:oleObj name="演示文稿" r:id="rId7" imgW="4572000" imgH="3429000" progId="PowerPoint.Show.8">
                    <p:embed/>
                    <p:pic>
                      <p:nvPicPr>
                        <p:cNvPr id="22533" name="Object 11"/>
                        <p:cNvPicPr>
                          <a:picLocks noChangeAspect="1" noChangeArrowheads="1"/>
                        </p:cNvPicPr>
                        <p:nvPr/>
                      </p:nvPicPr>
                      <p:blipFill>
                        <a:blip r:embed="rId8">
                          <a:extLst>
                            <a:ext uri="{28A0092B-C50C-407E-A947-70E740481C1C}">
                              <a14:useLocalDpi xmlns:a14="http://schemas.microsoft.com/office/drawing/2010/main" val="0"/>
                            </a:ext>
                          </a:extLst>
                        </a:blip>
                        <a:srcRect l="42361" t="47011" r="15790" b="7123"/>
                        <a:stretch>
                          <a:fillRect/>
                        </a:stretch>
                      </p:blipFill>
                      <p:spPr bwMode="auto">
                        <a:xfrm>
                          <a:off x="1791" y="1842"/>
                          <a:ext cx="2042" cy="1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34" name="Object 12"/>
            <p:cNvGraphicFramePr>
              <a:graphicFrameLocks noChangeAspect="1"/>
            </p:cNvGraphicFramePr>
            <p:nvPr/>
          </p:nvGraphicFramePr>
          <p:xfrm>
            <a:off x="3696" y="1842"/>
            <a:ext cx="1859" cy="1706"/>
          </p:xfrm>
          <a:graphic>
            <a:graphicData uri="http://schemas.openxmlformats.org/presentationml/2006/ole">
              <mc:AlternateContent xmlns:mc="http://schemas.openxmlformats.org/markup-compatibility/2006">
                <mc:Choice xmlns:v="urn:schemas-microsoft-com:vml" Requires="v">
                  <p:oleObj spid="_x0000_s20484" name="演示文稿" r:id="rId9" imgW="4572000" imgH="3429000" progId="PowerPoint.Show.8">
                    <p:embed/>
                  </p:oleObj>
                </mc:Choice>
                <mc:Fallback>
                  <p:oleObj name="演示文稿" r:id="rId9" imgW="4572000" imgH="3429000" progId="PowerPoint.Show.8">
                    <p:embed/>
                    <p:pic>
                      <p:nvPicPr>
                        <p:cNvPr id="22534" name="Object 12"/>
                        <p:cNvPicPr>
                          <a:picLocks noChangeAspect="1" noChangeArrowheads="1"/>
                        </p:cNvPicPr>
                        <p:nvPr/>
                      </p:nvPicPr>
                      <p:blipFill>
                        <a:blip r:embed="rId10">
                          <a:extLst>
                            <a:ext uri="{28A0092B-C50C-407E-A947-70E740481C1C}">
                              <a14:useLocalDpi xmlns:a14="http://schemas.microsoft.com/office/drawing/2010/main" val="0"/>
                            </a:ext>
                          </a:extLst>
                        </a:blip>
                        <a:srcRect l="32426" t="33777" r="26917" b="16708"/>
                        <a:stretch>
                          <a:fillRect/>
                        </a:stretch>
                      </p:blipFill>
                      <p:spPr bwMode="auto">
                        <a:xfrm>
                          <a:off x="3696" y="1842"/>
                          <a:ext cx="1859" cy="1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2543" name="Rectangle 13"/>
          <p:cNvSpPr>
            <a:spLocks noChangeArrowheads="1"/>
          </p:cNvSpPr>
          <p:nvPr/>
        </p:nvSpPr>
        <p:spPr bwMode="auto">
          <a:xfrm>
            <a:off x="0" y="25241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22532" name="Object 14"/>
          <p:cNvGraphicFramePr>
            <a:graphicFrameLocks noChangeAspect="1"/>
          </p:cNvGraphicFramePr>
          <p:nvPr/>
        </p:nvGraphicFramePr>
        <p:xfrm>
          <a:off x="5148263" y="4206875"/>
          <a:ext cx="3744912" cy="2317750"/>
        </p:xfrm>
        <a:graphic>
          <a:graphicData uri="http://schemas.openxmlformats.org/presentationml/2006/ole">
            <mc:AlternateContent xmlns:mc="http://schemas.openxmlformats.org/markup-compatibility/2006">
              <mc:Choice xmlns:v="urn:schemas-microsoft-com:vml" Requires="v">
                <p:oleObj spid="_x0000_s20485" name="演示文稿" r:id="rId11" imgW="4572000" imgH="3429000" progId="PowerPoint.Show.8">
                  <p:embed/>
                </p:oleObj>
              </mc:Choice>
              <mc:Fallback>
                <p:oleObj name="演示文稿" r:id="rId11" imgW="4572000" imgH="3429000" progId="PowerPoint.Show.8">
                  <p:embed/>
                  <p:pic>
                    <p:nvPicPr>
                      <p:cNvPr id="22532" name="Object 14"/>
                      <p:cNvPicPr>
                        <a:picLocks noChangeAspect="1" noChangeArrowheads="1"/>
                      </p:cNvPicPr>
                      <p:nvPr/>
                    </p:nvPicPr>
                    <p:blipFill>
                      <a:blip r:embed="rId12">
                        <a:extLst>
                          <a:ext uri="{28A0092B-C50C-407E-A947-70E740481C1C}">
                            <a14:useLocalDpi xmlns:a14="http://schemas.microsoft.com/office/drawing/2010/main" val="0"/>
                          </a:ext>
                        </a:extLst>
                      </a:blip>
                      <a:srcRect l="29083" t="46159" r="6837" b="1331"/>
                      <a:stretch>
                        <a:fillRect/>
                      </a:stretch>
                    </p:blipFill>
                    <p:spPr bwMode="auto">
                      <a:xfrm>
                        <a:off x="5148263" y="4206875"/>
                        <a:ext cx="3744912" cy="231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1236502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36B70E9-0530-444E-92C4-5FB192E29C18}" type="slidenum">
              <a:rPr lang="zh-CN" altLang="en-US" sz="1400">
                <a:latin typeface="Tahoma" panose="020B0604030504040204" pitchFamily="34" charset="0"/>
              </a:rPr>
              <a:pPr/>
              <a:t>87</a:t>
            </a:fld>
            <a:endParaRPr lang="en-US" altLang="zh-CN" sz="1400">
              <a:latin typeface="Tahoma" panose="020B0604030504040204" pitchFamily="34" charset="0"/>
            </a:endParaRPr>
          </a:p>
        </p:txBody>
      </p:sp>
      <p:sp>
        <p:nvSpPr>
          <p:cNvPr id="23558" name="Rectangle 2"/>
          <p:cNvSpPr>
            <a:spLocks noGrp="1" noChangeArrowheads="1"/>
          </p:cNvSpPr>
          <p:nvPr>
            <p:ph type="title"/>
          </p:nvPr>
        </p:nvSpPr>
        <p:spPr/>
        <p:txBody>
          <a:bodyPr/>
          <a:lstStyle/>
          <a:p>
            <a:pPr eaLnBrk="1" hangingPunct="1"/>
            <a:endParaRPr lang="zh-CN" altLang="en-US">
              <a:latin typeface="Comic Sans MS" panose="030F0702030302020204" pitchFamily="66" charset="0"/>
            </a:endParaRPr>
          </a:p>
        </p:txBody>
      </p:sp>
      <p:sp>
        <p:nvSpPr>
          <p:cNvPr id="23559" name="Rectangle 3"/>
          <p:cNvSpPr>
            <a:spLocks noGrp="1" noChangeArrowheads="1"/>
          </p:cNvSpPr>
          <p:nvPr>
            <p:ph type="body" idx="1"/>
          </p:nvPr>
        </p:nvSpPr>
        <p:spPr/>
        <p:txBody>
          <a:bodyPr/>
          <a:lstStyle/>
          <a:p>
            <a:pPr eaLnBrk="1" hangingPunct="1"/>
            <a:endParaRPr lang="zh-CN" altLang="en-US"/>
          </a:p>
        </p:txBody>
      </p:sp>
      <p:sp>
        <p:nvSpPr>
          <p:cNvPr id="23560" name="Rectangle 4"/>
          <p:cNvSpPr>
            <a:spLocks noChangeArrowheads="1"/>
          </p:cNvSpPr>
          <p:nvPr/>
        </p:nvSpPr>
        <p:spPr bwMode="auto">
          <a:xfrm>
            <a:off x="0" y="2552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23554" name="Object 5"/>
          <p:cNvGraphicFramePr>
            <a:graphicFrameLocks noChangeAspect="1"/>
          </p:cNvGraphicFramePr>
          <p:nvPr/>
        </p:nvGraphicFramePr>
        <p:xfrm>
          <a:off x="395288" y="765175"/>
          <a:ext cx="4462462" cy="2089150"/>
        </p:xfrm>
        <a:graphic>
          <a:graphicData uri="http://schemas.openxmlformats.org/presentationml/2006/ole">
            <mc:AlternateContent xmlns:mc="http://schemas.openxmlformats.org/markup-compatibility/2006">
              <mc:Choice xmlns:v="urn:schemas-microsoft-com:vml" Requires="v">
                <p:oleObj spid="_x0000_s21505" name="演示文稿" r:id="rId3" imgW="4572000" imgH="3429000" progId="PowerPoint.Show.8">
                  <p:embed/>
                </p:oleObj>
              </mc:Choice>
              <mc:Fallback>
                <p:oleObj name="演示文稿" r:id="rId3" imgW="4572000" imgH="3429000" progId="PowerPoint.Show.8">
                  <p:embed/>
                  <p:pic>
                    <p:nvPicPr>
                      <p:cNvPr id="23554" name="Object 5"/>
                      <p:cNvPicPr>
                        <a:picLocks noChangeAspect="1" noChangeArrowheads="1"/>
                      </p:cNvPicPr>
                      <p:nvPr/>
                    </p:nvPicPr>
                    <p:blipFill>
                      <a:blip r:embed="rId4">
                        <a:extLst>
                          <a:ext uri="{28A0092B-C50C-407E-A947-70E740481C1C}">
                            <a14:useLocalDpi xmlns:a14="http://schemas.microsoft.com/office/drawing/2010/main" val="0"/>
                          </a:ext>
                        </a:extLst>
                      </a:blip>
                      <a:srcRect l="4764" t="47011" r="13451" b="1781"/>
                      <a:stretch>
                        <a:fillRect/>
                      </a:stretch>
                    </p:blipFill>
                    <p:spPr bwMode="auto">
                      <a:xfrm>
                        <a:off x="395288" y="765175"/>
                        <a:ext cx="4462462"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1" name="Rectangle 6"/>
          <p:cNvSpPr>
            <a:spLocks noChangeArrowheads="1"/>
          </p:cNvSpPr>
          <p:nvPr/>
        </p:nvSpPr>
        <p:spPr bwMode="auto">
          <a:xfrm>
            <a:off x="0" y="25288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23555" name="Object 7"/>
          <p:cNvGraphicFramePr>
            <a:graphicFrameLocks noChangeAspect="1"/>
          </p:cNvGraphicFramePr>
          <p:nvPr/>
        </p:nvGraphicFramePr>
        <p:xfrm>
          <a:off x="5003800" y="765175"/>
          <a:ext cx="2952750" cy="2106613"/>
        </p:xfrm>
        <a:graphic>
          <a:graphicData uri="http://schemas.openxmlformats.org/presentationml/2006/ole">
            <mc:AlternateContent xmlns:mc="http://schemas.openxmlformats.org/markup-compatibility/2006">
              <mc:Choice xmlns:v="urn:schemas-microsoft-com:vml" Requires="v">
                <p:oleObj spid="_x0000_s21506" name="演示文稿" r:id="rId5" imgW="4572000" imgH="3429000" progId="PowerPoint.Show.8">
                  <p:embed/>
                </p:oleObj>
              </mc:Choice>
              <mc:Fallback>
                <p:oleObj name="演示文稿" r:id="rId5" imgW="4572000" imgH="3429000" progId="PowerPoint.Show.8">
                  <p:embed/>
                  <p:pic>
                    <p:nvPicPr>
                      <p:cNvPr id="23555" name="Object 7"/>
                      <p:cNvPicPr>
                        <a:picLocks noChangeAspect="1" noChangeArrowheads="1"/>
                      </p:cNvPicPr>
                      <p:nvPr/>
                    </p:nvPicPr>
                    <p:blipFill>
                      <a:blip r:embed="rId6">
                        <a:extLst>
                          <a:ext uri="{28A0092B-C50C-407E-A947-70E740481C1C}">
                            <a14:useLocalDpi xmlns:a14="http://schemas.microsoft.com/office/drawing/2010/main" val="0"/>
                          </a:ext>
                        </a:extLst>
                      </a:blip>
                      <a:srcRect l="32278" t="45938" r="12508" b="1552"/>
                      <a:stretch>
                        <a:fillRect/>
                      </a:stretch>
                    </p:blipFill>
                    <p:spPr bwMode="auto">
                      <a:xfrm>
                        <a:off x="5003800" y="765175"/>
                        <a:ext cx="2952750" cy="210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2" name="Rectangle 8"/>
          <p:cNvSpPr>
            <a:spLocks noChangeArrowheads="1"/>
          </p:cNvSpPr>
          <p:nvPr/>
        </p:nvSpPr>
        <p:spPr bwMode="auto">
          <a:xfrm>
            <a:off x="0" y="23812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23556" name="Object 9"/>
          <p:cNvGraphicFramePr>
            <a:graphicFrameLocks noChangeAspect="1"/>
          </p:cNvGraphicFramePr>
          <p:nvPr/>
        </p:nvGraphicFramePr>
        <p:xfrm>
          <a:off x="2555875" y="2962275"/>
          <a:ext cx="3506788" cy="3895725"/>
        </p:xfrm>
        <a:graphic>
          <a:graphicData uri="http://schemas.openxmlformats.org/presentationml/2006/ole">
            <mc:AlternateContent xmlns:mc="http://schemas.openxmlformats.org/markup-compatibility/2006">
              <mc:Choice xmlns:v="urn:schemas-microsoft-com:vml" Requires="v">
                <p:oleObj spid="_x0000_s21507" name="演示文稿" r:id="rId7" imgW="4572000" imgH="3429000" progId="PowerPoint.Show.8">
                  <p:embed/>
                </p:oleObj>
              </mc:Choice>
              <mc:Fallback>
                <p:oleObj name="演示文稿" r:id="rId7" imgW="4572000" imgH="3429000" progId="PowerPoint.Show.8">
                  <p:embed/>
                  <p:pic>
                    <p:nvPicPr>
                      <p:cNvPr id="23556" name="Object 9"/>
                      <p:cNvPicPr>
                        <a:picLocks noChangeAspect="1" noChangeArrowheads="1"/>
                      </p:cNvPicPr>
                      <p:nvPr/>
                    </p:nvPicPr>
                    <p:blipFill>
                      <a:blip r:embed="rId8">
                        <a:extLst>
                          <a:ext uri="{28A0092B-C50C-407E-A947-70E740481C1C}">
                            <a14:useLocalDpi xmlns:a14="http://schemas.microsoft.com/office/drawing/2010/main" val="0"/>
                          </a:ext>
                        </a:extLst>
                      </a:blip>
                      <a:srcRect l="24791" t="11185" r="33958" b="27866"/>
                      <a:stretch>
                        <a:fillRect/>
                      </a:stretch>
                    </p:blipFill>
                    <p:spPr bwMode="auto">
                      <a:xfrm>
                        <a:off x="2555875" y="2962275"/>
                        <a:ext cx="3506788" cy="389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2156609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2"/>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4FC7533C-3DF4-4585-8ED8-439FA83C6368}" type="slidenum">
              <a:rPr lang="zh-CN" altLang="en-US" sz="1400">
                <a:latin typeface="Tahoma" panose="020B0604030504040204" pitchFamily="34" charset="0"/>
              </a:rPr>
              <a:pPr/>
              <a:t>88</a:t>
            </a:fld>
            <a:endParaRPr lang="en-US" altLang="zh-CN" sz="1400">
              <a:latin typeface="Tahoma" panose="020B0604030504040204" pitchFamily="34" charset="0"/>
            </a:endParaRPr>
          </a:p>
        </p:txBody>
      </p:sp>
      <p:pic>
        <p:nvPicPr>
          <p:cNvPr id="219138" name="Picture 2" descr="图2-9-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125538"/>
            <a:ext cx="7561263" cy="286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139" name="Text Box 3"/>
          <p:cNvSpPr txBox="1">
            <a:spLocks noChangeArrowheads="1"/>
          </p:cNvSpPr>
          <p:nvPr/>
        </p:nvSpPr>
        <p:spPr bwMode="auto">
          <a:xfrm>
            <a:off x="971550" y="4868863"/>
            <a:ext cx="259238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kumimoji="1" lang="zh-CN" altLang="en-US" sz="2800" b="1">
                <a:solidFill>
                  <a:srgbClr val="0000FF"/>
                </a:solidFill>
              </a:rPr>
              <a:t>常规双绞线接法两端都用</a:t>
            </a:r>
            <a:r>
              <a:rPr kumimoji="1" lang="en-US" altLang="zh-CN" sz="2800" b="1">
                <a:solidFill>
                  <a:srgbClr val="0000FF"/>
                </a:solidFill>
              </a:rPr>
              <a:t>T568a</a:t>
            </a:r>
          </a:p>
        </p:txBody>
      </p:sp>
      <p:sp>
        <p:nvSpPr>
          <p:cNvPr id="219140" name="Text Box 4"/>
          <p:cNvSpPr txBox="1">
            <a:spLocks noChangeArrowheads="1"/>
          </p:cNvSpPr>
          <p:nvPr/>
        </p:nvSpPr>
        <p:spPr bwMode="auto">
          <a:xfrm>
            <a:off x="5435600" y="4941888"/>
            <a:ext cx="3384550"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kumimoji="1" lang="zh-CN" altLang="en-US" sz="2800" b="1">
                <a:solidFill>
                  <a:srgbClr val="0000FF"/>
                </a:solidFill>
              </a:rPr>
              <a:t>交叉线双绞线接法一端</a:t>
            </a:r>
            <a:r>
              <a:rPr kumimoji="1" lang="en-US" altLang="zh-CN" sz="2800" b="1">
                <a:solidFill>
                  <a:srgbClr val="0000FF"/>
                </a:solidFill>
              </a:rPr>
              <a:t>T568a</a:t>
            </a:r>
            <a:r>
              <a:rPr kumimoji="1" lang="zh-CN" altLang="en-US" sz="2800" b="1">
                <a:solidFill>
                  <a:srgbClr val="0000FF"/>
                </a:solidFill>
              </a:rPr>
              <a:t>一端</a:t>
            </a:r>
            <a:r>
              <a:rPr kumimoji="1" lang="en-US" altLang="zh-CN" sz="2800" b="1">
                <a:solidFill>
                  <a:srgbClr val="0000FF"/>
                </a:solidFill>
                <a:latin typeface="Tahoma" panose="020B0604030504040204" pitchFamily="34" charset="0"/>
              </a:rPr>
              <a:t>T568b</a:t>
            </a:r>
            <a:endParaRPr kumimoji="1" lang="en-US" altLang="zh-CN" sz="2800" b="1">
              <a:solidFill>
                <a:srgbClr val="0000FF"/>
              </a:solidFill>
            </a:endParaRPr>
          </a:p>
          <a:p>
            <a:pPr eaLnBrk="1" hangingPunct="1">
              <a:spcBef>
                <a:spcPct val="50000"/>
              </a:spcBef>
            </a:pPr>
            <a:endParaRPr kumimoji="1" lang="zh-CN" altLang="en-US" sz="2800" b="1">
              <a:solidFill>
                <a:srgbClr val="0000FF"/>
              </a:solidFill>
            </a:endParaRPr>
          </a:p>
        </p:txBody>
      </p:sp>
    </p:spTree>
    <p:extLst>
      <p:ext uri="{BB962C8B-B14F-4D97-AF65-F5344CB8AC3E}">
        <p14:creationId xmlns:p14="http://schemas.microsoft.com/office/powerpoint/2010/main" val="18160723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19138"/>
                                        </p:tgtEl>
                                        <p:attrNameLst>
                                          <p:attrName>style.visibility</p:attrName>
                                        </p:attrNameLst>
                                      </p:cBhvr>
                                      <p:to>
                                        <p:strVal val="visible"/>
                                      </p:to>
                                    </p:set>
                                    <p:anim calcmode="lin" valueType="num">
                                      <p:cBhvr additive="base">
                                        <p:cTn id="7" dur="500" fill="hold"/>
                                        <p:tgtEl>
                                          <p:spTgt spid="219138"/>
                                        </p:tgtEl>
                                        <p:attrNameLst>
                                          <p:attrName>ppt_x</p:attrName>
                                        </p:attrNameLst>
                                      </p:cBhvr>
                                      <p:tavLst>
                                        <p:tav tm="0">
                                          <p:val>
                                            <p:strVal val="0-#ppt_w/2"/>
                                          </p:val>
                                        </p:tav>
                                        <p:tav tm="100000">
                                          <p:val>
                                            <p:strVal val="#ppt_x"/>
                                          </p:val>
                                        </p:tav>
                                      </p:tavLst>
                                    </p:anim>
                                    <p:anim calcmode="lin" valueType="num">
                                      <p:cBhvr additive="base">
                                        <p:cTn id="8" dur="500" fill="hold"/>
                                        <p:tgtEl>
                                          <p:spTgt spid="21913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19139"/>
                                        </p:tgtEl>
                                        <p:attrNameLst>
                                          <p:attrName>style.visibility</p:attrName>
                                        </p:attrNameLst>
                                      </p:cBhvr>
                                      <p:to>
                                        <p:strVal val="visible"/>
                                      </p:to>
                                    </p:set>
                                    <p:anim calcmode="lin" valueType="num">
                                      <p:cBhvr additive="base">
                                        <p:cTn id="13" dur="500" fill="hold"/>
                                        <p:tgtEl>
                                          <p:spTgt spid="219139"/>
                                        </p:tgtEl>
                                        <p:attrNameLst>
                                          <p:attrName>ppt_x</p:attrName>
                                        </p:attrNameLst>
                                      </p:cBhvr>
                                      <p:tavLst>
                                        <p:tav tm="0">
                                          <p:val>
                                            <p:strVal val="0-#ppt_w/2"/>
                                          </p:val>
                                        </p:tav>
                                        <p:tav tm="100000">
                                          <p:val>
                                            <p:strVal val="#ppt_x"/>
                                          </p:val>
                                        </p:tav>
                                      </p:tavLst>
                                    </p:anim>
                                    <p:anim calcmode="lin" valueType="num">
                                      <p:cBhvr additive="base">
                                        <p:cTn id="14" dur="500" fill="hold"/>
                                        <p:tgtEl>
                                          <p:spTgt spid="219139"/>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19140"/>
                                        </p:tgtEl>
                                        <p:attrNameLst>
                                          <p:attrName>style.visibility</p:attrName>
                                        </p:attrNameLst>
                                      </p:cBhvr>
                                      <p:to>
                                        <p:strVal val="visible"/>
                                      </p:to>
                                    </p:set>
                                    <p:anim calcmode="lin" valueType="num">
                                      <p:cBhvr additive="base">
                                        <p:cTn id="19" dur="500" fill="hold"/>
                                        <p:tgtEl>
                                          <p:spTgt spid="219140"/>
                                        </p:tgtEl>
                                        <p:attrNameLst>
                                          <p:attrName>ppt_x</p:attrName>
                                        </p:attrNameLst>
                                      </p:cBhvr>
                                      <p:tavLst>
                                        <p:tav tm="0">
                                          <p:val>
                                            <p:strVal val="0-#ppt_w/2"/>
                                          </p:val>
                                        </p:tav>
                                        <p:tav tm="100000">
                                          <p:val>
                                            <p:strVal val="#ppt_x"/>
                                          </p:val>
                                        </p:tav>
                                      </p:tavLst>
                                    </p:anim>
                                    <p:anim calcmode="lin" valueType="num">
                                      <p:cBhvr additive="base">
                                        <p:cTn id="20" dur="500" fill="hold"/>
                                        <p:tgtEl>
                                          <p:spTgt spid="2191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39" grpId="0" autoUpdateAnimBg="0"/>
      <p:bldP spid="219140" grpId="0"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219B4F7C-5072-49B0-B3AF-8665D895AA7A}" type="slidenum">
              <a:rPr lang="zh-CN" altLang="en-US" sz="1400">
                <a:latin typeface="Tahoma" panose="020B0604030504040204" pitchFamily="34" charset="0"/>
              </a:rPr>
              <a:pPr/>
              <a:t>89</a:t>
            </a:fld>
            <a:endParaRPr lang="en-US" altLang="zh-CN" sz="1400">
              <a:latin typeface="Tahoma" panose="020B0604030504040204" pitchFamily="34" charset="0"/>
            </a:endParaRPr>
          </a:p>
        </p:txBody>
      </p:sp>
      <p:graphicFrame>
        <p:nvGraphicFramePr>
          <p:cNvPr id="24578" name="Object 2"/>
          <p:cNvGraphicFramePr>
            <a:graphicFrameLocks noChangeAspect="1"/>
          </p:cNvGraphicFramePr>
          <p:nvPr/>
        </p:nvGraphicFramePr>
        <p:xfrm>
          <a:off x="457200" y="914400"/>
          <a:ext cx="5346700" cy="2370138"/>
        </p:xfrm>
        <a:graphic>
          <a:graphicData uri="http://schemas.openxmlformats.org/presentationml/2006/ole">
            <mc:AlternateContent xmlns:mc="http://schemas.openxmlformats.org/markup-compatibility/2006">
              <mc:Choice xmlns:v="urn:schemas-microsoft-com:vml" Requires="v">
                <p:oleObj spid="_x0000_s22529" name="Photo Editor 照片" r:id="rId3" imgW="1495634" imgH="714286" progId="MSPhotoEd.3">
                  <p:embed/>
                </p:oleObj>
              </mc:Choice>
              <mc:Fallback>
                <p:oleObj name="Photo Editor 照片" r:id="rId3" imgW="1495634" imgH="714286" progId="MSPhotoEd.3">
                  <p:embed/>
                  <p:pic>
                    <p:nvPicPr>
                      <p:cNvPr id="2457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914400"/>
                        <a:ext cx="5346700" cy="2370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579" name="Object 3"/>
          <p:cNvGraphicFramePr>
            <a:graphicFrameLocks noChangeAspect="1"/>
          </p:cNvGraphicFramePr>
          <p:nvPr/>
        </p:nvGraphicFramePr>
        <p:xfrm>
          <a:off x="457200" y="4133850"/>
          <a:ext cx="5346700" cy="2370138"/>
        </p:xfrm>
        <a:graphic>
          <a:graphicData uri="http://schemas.openxmlformats.org/presentationml/2006/ole">
            <mc:AlternateContent xmlns:mc="http://schemas.openxmlformats.org/markup-compatibility/2006">
              <mc:Choice xmlns:v="urn:schemas-microsoft-com:vml" Requires="v">
                <p:oleObj spid="_x0000_s22530" name="Photo Editor 照片" r:id="rId5" imgW="1495634" imgH="714286" progId="MSPhotoEd.3">
                  <p:embed/>
                </p:oleObj>
              </mc:Choice>
              <mc:Fallback>
                <p:oleObj name="Photo Editor 照片" r:id="rId5" imgW="1495634" imgH="714286" progId="MSPhotoEd.3">
                  <p:embed/>
                  <p:pic>
                    <p:nvPicPr>
                      <p:cNvPr id="24579"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133850"/>
                        <a:ext cx="5346700" cy="2370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4"/>
          <p:cNvGrpSpPr>
            <a:grpSpLocks/>
          </p:cNvGrpSpPr>
          <p:nvPr/>
        </p:nvGrpSpPr>
        <p:grpSpPr bwMode="auto">
          <a:xfrm>
            <a:off x="5443538" y="1182688"/>
            <a:ext cx="1589087" cy="3487737"/>
            <a:chOff x="3312" y="288"/>
            <a:chExt cx="1056" cy="2496"/>
          </a:xfrm>
        </p:grpSpPr>
        <p:sp>
          <p:nvSpPr>
            <p:cNvPr id="24606" name="Line 5"/>
            <p:cNvSpPr>
              <a:spLocks noChangeShapeType="1"/>
            </p:cNvSpPr>
            <p:nvPr/>
          </p:nvSpPr>
          <p:spPr bwMode="auto">
            <a:xfrm>
              <a:off x="3351" y="288"/>
              <a:ext cx="825" cy="0"/>
            </a:xfrm>
            <a:prstGeom prst="line">
              <a:avLst/>
            </a:prstGeom>
            <a:noFill/>
            <a:ln w="5715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07" name="Line 6"/>
            <p:cNvSpPr>
              <a:spLocks noChangeShapeType="1"/>
            </p:cNvSpPr>
            <p:nvPr/>
          </p:nvSpPr>
          <p:spPr bwMode="auto">
            <a:xfrm>
              <a:off x="4176" y="288"/>
              <a:ext cx="0" cy="2352"/>
            </a:xfrm>
            <a:prstGeom prst="line">
              <a:avLst/>
            </a:prstGeom>
            <a:noFill/>
            <a:ln w="5715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08" name="Line 7"/>
            <p:cNvSpPr>
              <a:spLocks noChangeShapeType="1"/>
            </p:cNvSpPr>
            <p:nvPr/>
          </p:nvSpPr>
          <p:spPr bwMode="auto">
            <a:xfrm>
              <a:off x="3312" y="2640"/>
              <a:ext cx="864" cy="0"/>
            </a:xfrm>
            <a:prstGeom prst="line">
              <a:avLst/>
            </a:prstGeom>
            <a:noFill/>
            <a:ln w="5715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09" name="Line 8"/>
            <p:cNvSpPr>
              <a:spLocks noChangeShapeType="1"/>
            </p:cNvSpPr>
            <p:nvPr/>
          </p:nvSpPr>
          <p:spPr bwMode="auto">
            <a:xfrm>
              <a:off x="3360" y="480"/>
              <a:ext cx="1008" cy="0"/>
            </a:xfrm>
            <a:prstGeom prst="line">
              <a:avLst/>
            </a:prstGeom>
            <a:noFill/>
            <a:ln w="57150">
              <a:solidFill>
                <a:srgbClr val="FF66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10" name="Line 9"/>
            <p:cNvSpPr>
              <a:spLocks noChangeShapeType="1"/>
            </p:cNvSpPr>
            <p:nvPr/>
          </p:nvSpPr>
          <p:spPr bwMode="auto">
            <a:xfrm>
              <a:off x="4368" y="480"/>
              <a:ext cx="0" cy="2304"/>
            </a:xfrm>
            <a:prstGeom prst="line">
              <a:avLst/>
            </a:prstGeom>
            <a:noFill/>
            <a:ln w="57150">
              <a:solidFill>
                <a:srgbClr val="FF66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11" name="Line 10"/>
            <p:cNvSpPr>
              <a:spLocks noChangeShapeType="1"/>
            </p:cNvSpPr>
            <p:nvPr/>
          </p:nvSpPr>
          <p:spPr bwMode="auto">
            <a:xfrm>
              <a:off x="3312" y="2784"/>
              <a:ext cx="1056" cy="0"/>
            </a:xfrm>
            <a:prstGeom prst="line">
              <a:avLst/>
            </a:prstGeom>
            <a:noFill/>
            <a:ln w="57150">
              <a:solidFill>
                <a:srgbClr val="FF66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11"/>
          <p:cNvGrpSpPr>
            <a:grpSpLocks/>
          </p:cNvGrpSpPr>
          <p:nvPr/>
        </p:nvGrpSpPr>
        <p:grpSpPr bwMode="auto">
          <a:xfrm>
            <a:off x="5514975" y="1920875"/>
            <a:ext cx="2384425" cy="3552825"/>
            <a:chOff x="3360" y="816"/>
            <a:chExt cx="1584" cy="2544"/>
          </a:xfrm>
        </p:grpSpPr>
        <p:sp>
          <p:nvSpPr>
            <p:cNvPr id="24600" name="Line 12"/>
            <p:cNvSpPr>
              <a:spLocks noChangeShapeType="1"/>
            </p:cNvSpPr>
            <p:nvPr/>
          </p:nvSpPr>
          <p:spPr bwMode="auto">
            <a:xfrm>
              <a:off x="3423" y="816"/>
              <a:ext cx="1329" cy="0"/>
            </a:xfrm>
            <a:prstGeom prst="line">
              <a:avLst/>
            </a:prstGeom>
            <a:noFill/>
            <a:ln w="571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01" name="Line 13"/>
            <p:cNvSpPr>
              <a:spLocks noChangeShapeType="1"/>
            </p:cNvSpPr>
            <p:nvPr/>
          </p:nvSpPr>
          <p:spPr bwMode="auto">
            <a:xfrm>
              <a:off x="4752" y="816"/>
              <a:ext cx="0" cy="2352"/>
            </a:xfrm>
            <a:prstGeom prst="line">
              <a:avLst/>
            </a:prstGeom>
            <a:noFill/>
            <a:ln w="571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02" name="Line 14"/>
            <p:cNvSpPr>
              <a:spLocks noChangeShapeType="1"/>
            </p:cNvSpPr>
            <p:nvPr/>
          </p:nvSpPr>
          <p:spPr bwMode="auto">
            <a:xfrm>
              <a:off x="3360" y="3168"/>
              <a:ext cx="1392" cy="0"/>
            </a:xfrm>
            <a:prstGeom prst="line">
              <a:avLst/>
            </a:prstGeom>
            <a:noFill/>
            <a:ln w="571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03" name="Line 15"/>
            <p:cNvSpPr>
              <a:spLocks noChangeShapeType="1"/>
            </p:cNvSpPr>
            <p:nvPr/>
          </p:nvSpPr>
          <p:spPr bwMode="auto">
            <a:xfrm>
              <a:off x="3432" y="1056"/>
              <a:ext cx="1512" cy="0"/>
            </a:xfrm>
            <a:prstGeom prst="line">
              <a:avLst/>
            </a:prstGeom>
            <a:noFill/>
            <a:ln w="57150">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04" name="Line 16"/>
            <p:cNvSpPr>
              <a:spLocks noChangeShapeType="1"/>
            </p:cNvSpPr>
            <p:nvPr/>
          </p:nvSpPr>
          <p:spPr bwMode="auto">
            <a:xfrm>
              <a:off x="4944" y="1056"/>
              <a:ext cx="0" cy="2304"/>
            </a:xfrm>
            <a:prstGeom prst="line">
              <a:avLst/>
            </a:prstGeom>
            <a:noFill/>
            <a:ln w="57150">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05" name="Line 17"/>
            <p:cNvSpPr>
              <a:spLocks noChangeShapeType="1"/>
            </p:cNvSpPr>
            <p:nvPr/>
          </p:nvSpPr>
          <p:spPr bwMode="auto">
            <a:xfrm>
              <a:off x="3360" y="3360"/>
              <a:ext cx="1584" cy="0"/>
            </a:xfrm>
            <a:prstGeom prst="line">
              <a:avLst/>
            </a:prstGeom>
            <a:noFill/>
            <a:ln w="57150">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 name="Group 18"/>
          <p:cNvGrpSpPr>
            <a:grpSpLocks/>
          </p:cNvGrpSpPr>
          <p:nvPr/>
        </p:nvGrpSpPr>
        <p:grpSpPr bwMode="auto">
          <a:xfrm>
            <a:off x="5514975" y="1719263"/>
            <a:ext cx="2746375" cy="4022725"/>
            <a:chOff x="3360" y="672"/>
            <a:chExt cx="1824" cy="2880"/>
          </a:xfrm>
        </p:grpSpPr>
        <p:sp>
          <p:nvSpPr>
            <p:cNvPr id="24594" name="Line 19"/>
            <p:cNvSpPr>
              <a:spLocks noChangeShapeType="1"/>
            </p:cNvSpPr>
            <p:nvPr/>
          </p:nvSpPr>
          <p:spPr bwMode="auto">
            <a:xfrm>
              <a:off x="3415" y="672"/>
              <a:ext cx="1145" cy="0"/>
            </a:xfrm>
            <a:prstGeom prst="line">
              <a:avLst/>
            </a:prstGeom>
            <a:noFill/>
            <a:ln w="57150">
              <a:solidFill>
                <a:srgbClr val="00FF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5" name="Line 20"/>
            <p:cNvSpPr>
              <a:spLocks noChangeShapeType="1"/>
            </p:cNvSpPr>
            <p:nvPr/>
          </p:nvSpPr>
          <p:spPr bwMode="auto">
            <a:xfrm>
              <a:off x="4560" y="672"/>
              <a:ext cx="0" cy="2304"/>
            </a:xfrm>
            <a:prstGeom prst="line">
              <a:avLst/>
            </a:prstGeom>
            <a:noFill/>
            <a:ln w="57150">
              <a:solidFill>
                <a:srgbClr val="00FF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6" name="Line 21"/>
            <p:cNvSpPr>
              <a:spLocks noChangeShapeType="1"/>
            </p:cNvSpPr>
            <p:nvPr/>
          </p:nvSpPr>
          <p:spPr bwMode="auto">
            <a:xfrm>
              <a:off x="3360" y="2976"/>
              <a:ext cx="1200" cy="0"/>
            </a:xfrm>
            <a:prstGeom prst="line">
              <a:avLst/>
            </a:prstGeom>
            <a:noFill/>
            <a:ln w="57150">
              <a:solidFill>
                <a:srgbClr val="00FF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7" name="Line 22"/>
            <p:cNvSpPr>
              <a:spLocks noChangeShapeType="1"/>
            </p:cNvSpPr>
            <p:nvPr/>
          </p:nvSpPr>
          <p:spPr bwMode="auto">
            <a:xfrm>
              <a:off x="3443" y="1200"/>
              <a:ext cx="1741" cy="0"/>
            </a:xfrm>
            <a:prstGeom prst="line">
              <a:avLst/>
            </a:prstGeom>
            <a:noFill/>
            <a:ln w="571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8" name="Line 23"/>
            <p:cNvSpPr>
              <a:spLocks noChangeShapeType="1"/>
            </p:cNvSpPr>
            <p:nvPr/>
          </p:nvSpPr>
          <p:spPr bwMode="auto">
            <a:xfrm>
              <a:off x="5184" y="1200"/>
              <a:ext cx="0" cy="2352"/>
            </a:xfrm>
            <a:prstGeom prst="line">
              <a:avLst/>
            </a:prstGeom>
            <a:noFill/>
            <a:ln w="571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9" name="Line 24"/>
            <p:cNvSpPr>
              <a:spLocks noChangeShapeType="1"/>
            </p:cNvSpPr>
            <p:nvPr/>
          </p:nvSpPr>
          <p:spPr bwMode="auto">
            <a:xfrm>
              <a:off x="3360" y="3552"/>
              <a:ext cx="1824" cy="0"/>
            </a:xfrm>
            <a:prstGeom prst="line">
              <a:avLst/>
            </a:prstGeom>
            <a:noFill/>
            <a:ln w="571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 name="Group 25"/>
          <p:cNvGrpSpPr>
            <a:grpSpLocks/>
          </p:cNvGrpSpPr>
          <p:nvPr/>
        </p:nvGrpSpPr>
        <p:grpSpPr bwMode="auto">
          <a:xfrm>
            <a:off x="5435600" y="2781300"/>
            <a:ext cx="3468688" cy="3486150"/>
            <a:chOff x="3264" y="1392"/>
            <a:chExt cx="2304" cy="2496"/>
          </a:xfrm>
        </p:grpSpPr>
        <p:sp>
          <p:nvSpPr>
            <p:cNvPr id="24588" name="Line 26"/>
            <p:cNvSpPr>
              <a:spLocks noChangeShapeType="1"/>
            </p:cNvSpPr>
            <p:nvPr/>
          </p:nvSpPr>
          <p:spPr bwMode="auto">
            <a:xfrm>
              <a:off x="3369" y="1584"/>
              <a:ext cx="2199" cy="0"/>
            </a:xfrm>
            <a:prstGeom prst="line">
              <a:avLst/>
            </a:prstGeom>
            <a:noFill/>
            <a:ln w="57150">
              <a:solidFill>
                <a:srgbClr val="9966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9" name="Line 27"/>
            <p:cNvSpPr>
              <a:spLocks noChangeShapeType="1"/>
            </p:cNvSpPr>
            <p:nvPr/>
          </p:nvSpPr>
          <p:spPr bwMode="auto">
            <a:xfrm>
              <a:off x="5568" y="1584"/>
              <a:ext cx="0" cy="2304"/>
            </a:xfrm>
            <a:prstGeom prst="line">
              <a:avLst/>
            </a:prstGeom>
            <a:noFill/>
            <a:ln w="57150">
              <a:solidFill>
                <a:srgbClr val="9966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0" name="Line 28"/>
            <p:cNvSpPr>
              <a:spLocks noChangeShapeType="1"/>
            </p:cNvSpPr>
            <p:nvPr/>
          </p:nvSpPr>
          <p:spPr bwMode="auto">
            <a:xfrm>
              <a:off x="3264" y="3888"/>
              <a:ext cx="2304" cy="0"/>
            </a:xfrm>
            <a:prstGeom prst="line">
              <a:avLst/>
            </a:prstGeom>
            <a:noFill/>
            <a:ln w="57150">
              <a:solidFill>
                <a:srgbClr val="9966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1" name="Line 29"/>
            <p:cNvSpPr>
              <a:spLocks noChangeShapeType="1"/>
            </p:cNvSpPr>
            <p:nvPr/>
          </p:nvSpPr>
          <p:spPr bwMode="auto">
            <a:xfrm>
              <a:off x="3452" y="1392"/>
              <a:ext cx="1924" cy="0"/>
            </a:xfrm>
            <a:prstGeom prst="line">
              <a:avLst/>
            </a:prstGeom>
            <a:noFill/>
            <a:ln w="57150">
              <a:solidFill>
                <a:srgbClr val="996633"/>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2" name="Line 30"/>
            <p:cNvSpPr>
              <a:spLocks noChangeShapeType="1"/>
            </p:cNvSpPr>
            <p:nvPr/>
          </p:nvSpPr>
          <p:spPr bwMode="auto">
            <a:xfrm>
              <a:off x="5376" y="1392"/>
              <a:ext cx="0" cy="2352"/>
            </a:xfrm>
            <a:prstGeom prst="line">
              <a:avLst/>
            </a:prstGeom>
            <a:noFill/>
            <a:ln w="57150">
              <a:solidFill>
                <a:srgbClr val="996633"/>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3" name="Line 31"/>
            <p:cNvSpPr>
              <a:spLocks noChangeShapeType="1"/>
            </p:cNvSpPr>
            <p:nvPr/>
          </p:nvSpPr>
          <p:spPr bwMode="auto">
            <a:xfrm>
              <a:off x="3360" y="3744"/>
              <a:ext cx="2016" cy="0"/>
            </a:xfrm>
            <a:prstGeom prst="line">
              <a:avLst/>
            </a:prstGeom>
            <a:noFill/>
            <a:ln w="57150">
              <a:solidFill>
                <a:srgbClr val="996633"/>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20192" name="Text Box 32"/>
          <p:cNvSpPr txBox="1">
            <a:spLocks noChangeArrowheads="1"/>
          </p:cNvSpPr>
          <p:nvPr/>
        </p:nvSpPr>
        <p:spPr bwMode="auto">
          <a:xfrm>
            <a:off x="2770188" y="3463925"/>
            <a:ext cx="31067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zh-CN" altLang="en-US" sz="3600" b="1">
                <a:solidFill>
                  <a:srgbClr val="FF0000"/>
                </a:solidFill>
              </a:rPr>
              <a:t>直连线</a:t>
            </a:r>
          </a:p>
        </p:txBody>
      </p:sp>
      <p:sp>
        <p:nvSpPr>
          <p:cNvPr id="24586" name="Text Box 33"/>
          <p:cNvSpPr txBox="1">
            <a:spLocks noChangeArrowheads="1"/>
          </p:cNvSpPr>
          <p:nvPr/>
        </p:nvSpPr>
        <p:spPr bwMode="auto">
          <a:xfrm>
            <a:off x="5219700" y="981075"/>
            <a:ext cx="360363" cy="219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Aft>
                <a:spcPct val="7000"/>
              </a:spcAft>
            </a:pPr>
            <a:r>
              <a:rPr lang="en-US" altLang="zh-CN" sz="2000" b="1">
                <a:solidFill>
                  <a:srgbClr val="FF0000"/>
                </a:solidFill>
                <a:latin typeface="隶书" panose="02010509060101010101" pitchFamily="49" charset="-122"/>
                <a:ea typeface="隶书" panose="02010509060101010101" pitchFamily="49" charset="-122"/>
              </a:rPr>
              <a:t>1</a:t>
            </a:r>
          </a:p>
          <a:p>
            <a:pPr eaLnBrk="1" hangingPunct="1">
              <a:lnSpc>
                <a:spcPct val="80000"/>
              </a:lnSpc>
              <a:spcAft>
                <a:spcPct val="7000"/>
              </a:spcAft>
            </a:pPr>
            <a:r>
              <a:rPr lang="en-US" altLang="zh-CN" sz="2000" b="1">
                <a:solidFill>
                  <a:srgbClr val="FF0000"/>
                </a:solidFill>
                <a:latin typeface="隶书" panose="02010509060101010101" pitchFamily="49" charset="-122"/>
                <a:ea typeface="隶书" panose="02010509060101010101" pitchFamily="49" charset="-122"/>
              </a:rPr>
              <a:t>2</a:t>
            </a:r>
          </a:p>
          <a:p>
            <a:pPr eaLnBrk="1" hangingPunct="1">
              <a:lnSpc>
                <a:spcPct val="80000"/>
              </a:lnSpc>
              <a:spcAft>
                <a:spcPct val="7000"/>
              </a:spcAft>
            </a:pPr>
            <a:r>
              <a:rPr lang="en-US" altLang="zh-CN" sz="2000" b="1">
                <a:solidFill>
                  <a:srgbClr val="FF0000"/>
                </a:solidFill>
                <a:latin typeface="隶书" panose="02010509060101010101" pitchFamily="49" charset="-122"/>
                <a:ea typeface="隶书" panose="02010509060101010101" pitchFamily="49" charset="-122"/>
              </a:rPr>
              <a:t>3</a:t>
            </a:r>
          </a:p>
          <a:p>
            <a:pPr eaLnBrk="1" hangingPunct="1">
              <a:lnSpc>
                <a:spcPct val="80000"/>
              </a:lnSpc>
              <a:spcAft>
                <a:spcPct val="7000"/>
              </a:spcAft>
            </a:pPr>
            <a:r>
              <a:rPr lang="en-US" altLang="zh-CN" sz="2000" b="1">
                <a:solidFill>
                  <a:srgbClr val="FF0000"/>
                </a:solidFill>
                <a:latin typeface="隶书" panose="02010509060101010101" pitchFamily="49" charset="-122"/>
                <a:ea typeface="隶书" panose="02010509060101010101" pitchFamily="49" charset="-122"/>
              </a:rPr>
              <a:t>4</a:t>
            </a:r>
          </a:p>
          <a:p>
            <a:pPr eaLnBrk="1" hangingPunct="1">
              <a:lnSpc>
                <a:spcPct val="80000"/>
              </a:lnSpc>
              <a:spcAft>
                <a:spcPct val="7000"/>
              </a:spcAft>
            </a:pPr>
            <a:r>
              <a:rPr lang="en-US" altLang="zh-CN" sz="2000" b="1">
                <a:solidFill>
                  <a:srgbClr val="FF0000"/>
                </a:solidFill>
                <a:latin typeface="隶书" panose="02010509060101010101" pitchFamily="49" charset="-122"/>
                <a:ea typeface="隶书" panose="02010509060101010101" pitchFamily="49" charset="-122"/>
              </a:rPr>
              <a:t>5</a:t>
            </a:r>
          </a:p>
          <a:p>
            <a:pPr eaLnBrk="1" hangingPunct="1">
              <a:lnSpc>
                <a:spcPct val="80000"/>
              </a:lnSpc>
              <a:spcAft>
                <a:spcPct val="7000"/>
              </a:spcAft>
            </a:pPr>
            <a:r>
              <a:rPr lang="en-US" altLang="zh-CN" sz="2000" b="1">
                <a:solidFill>
                  <a:srgbClr val="FF0000"/>
                </a:solidFill>
                <a:latin typeface="隶书" panose="02010509060101010101" pitchFamily="49" charset="-122"/>
                <a:ea typeface="隶书" panose="02010509060101010101" pitchFamily="49" charset="-122"/>
              </a:rPr>
              <a:t>6</a:t>
            </a:r>
          </a:p>
          <a:p>
            <a:pPr eaLnBrk="1" hangingPunct="1">
              <a:lnSpc>
                <a:spcPct val="80000"/>
              </a:lnSpc>
              <a:spcAft>
                <a:spcPct val="7000"/>
              </a:spcAft>
            </a:pPr>
            <a:r>
              <a:rPr lang="en-US" altLang="zh-CN" sz="2000" b="1">
                <a:solidFill>
                  <a:srgbClr val="FF0000"/>
                </a:solidFill>
                <a:latin typeface="隶书" panose="02010509060101010101" pitchFamily="49" charset="-122"/>
                <a:ea typeface="隶书" panose="02010509060101010101" pitchFamily="49" charset="-122"/>
              </a:rPr>
              <a:t>7</a:t>
            </a:r>
          </a:p>
          <a:p>
            <a:pPr eaLnBrk="1" hangingPunct="1">
              <a:lnSpc>
                <a:spcPct val="80000"/>
              </a:lnSpc>
              <a:spcAft>
                <a:spcPct val="7000"/>
              </a:spcAft>
            </a:pPr>
            <a:r>
              <a:rPr lang="en-US" altLang="zh-CN" sz="2000" b="1">
                <a:solidFill>
                  <a:srgbClr val="FF0000"/>
                </a:solidFill>
                <a:latin typeface="隶书" panose="02010509060101010101" pitchFamily="49" charset="-122"/>
                <a:ea typeface="隶书" panose="02010509060101010101" pitchFamily="49" charset="-122"/>
              </a:rPr>
              <a:t>8</a:t>
            </a:r>
          </a:p>
        </p:txBody>
      </p:sp>
      <p:sp>
        <p:nvSpPr>
          <p:cNvPr id="24587" name="Text Box 34"/>
          <p:cNvSpPr txBox="1">
            <a:spLocks noChangeArrowheads="1"/>
          </p:cNvSpPr>
          <p:nvPr/>
        </p:nvSpPr>
        <p:spPr bwMode="auto">
          <a:xfrm>
            <a:off x="5148263" y="4221163"/>
            <a:ext cx="360362" cy="219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Aft>
                <a:spcPct val="7000"/>
              </a:spcAft>
            </a:pPr>
            <a:r>
              <a:rPr lang="en-US" altLang="zh-CN" sz="2000" b="1">
                <a:solidFill>
                  <a:srgbClr val="FF0000"/>
                </a:solidFill>
                <a:latin typeface="隶书" panose="02010509060101010101" pitchFamily="49" charset="-122"/>
                <a:ea typeface="隶书" panose="02010509060101010101" pitchFamily="49" charset="-122"/>
              </a:rPr>
              <a:t>1</a:t>
            </a:r>
          </a:p>
          <a:p>
            <a:pPr eaLnBrk="1" hangingPunct="1">
              <a:lnSpc>
                <a:spcPct val="80000"/>
              </a:lnSpc>
              <a:spcAft>
                <a:spcPct val="7000"/>
              </a:spcAft>
            </a:pPr>
            <a:r>
              <a:rPr lang="en-US" altLang="zh-CN" sz="2000" b="1">
                <a:solidFill>
                  <a:srgbClr val="FF0000"/>
                </a:solidFill>
                <a:latin typeface="隶书" panose="02010509060101010101" pitchFamily="49" charset="-122"/>
                <a:ea typeface="隶书" panose="02010509060101010101" pitchFamily="49" charset="-122"/>
              </a:rPr>
              <a:t>2</a:t>
            </a:r>
          </a:p>
          <a:p>
            <a:pPr eaLnBrk="1" hangingPunct="1">
              <a:lnSpc>
                <a:spcPct val="80000"/>
              </a:lnSpc>
              <a:spcAft>
                <a:spcPct val="7000"/>
              </a:spcAft>
            </a:pPr>
            <a:r>
              <a:rPr lang="en-US" altLang="zh-CN" sz="2000" b="1">
                <a:solidFill>
                  <a:srgbClr val="FF0000"/>
                </a:solidFill>
                <a:latin typeface="隶书" panose="02010509060101010101" pitchFamily="49" charset="-122"/>
                <a:ea typeface="隶书" panose="02010509060101010101" pitchFamily="49" charset="-122"/>
              </a:rPr>
              <a:t>3</a:t>
            </a:r>
          </a:p>
          <a:p>
            <a:pPr eaLnBrk="1" hangingPunct="1">
              <a:lnSpc>
                <a:spcPct val="80000"/>
              </a:lnSpc>
              <a:spcAft>
                <a:spcPct val="7000"/>
              </a:spcAft>
            </a:pPr>
            <a:r>
              <a:rPr lang="en-US" altLang="zh-CN" sz="2000" b="1">
                <a:solidFill>
                  <a:srgbClr val="FF0000"/>
                </a:solidFill>
                <a:latin typeface="隶书" panose="02010509060101010101" pitchFamily="49" charset="-122"/>
                <a:ea typeface="隶书" panose="02010509060101010101" pitchFamily="49" charset="-122"/>
              </a:rPr>
              <a:t>4</a:t>
            </a:r>
          </a:p>
          <a:p>
            <a:pPr eaLnBrk="1" hangingPunct="1">
              <a:lnSpc>
                <a:spcPct val="80000"/>
              </a:lnSpc>
              <a:spcAft>
                <a:spcPct val="7000"/>
              </a:spcAft>
            </a:pPr>
            <a:r>
              <a:rPr lang="en-US" altLang="zh-CN" sz="2000" b="1">
                <a:solidFill>
                  <a:srgbClr val="FF0000"/>
                </a:solidFill>
                <a:latin typeface="隶书" panose="02010509060101010101" pitchFamily="49" charset="-122"/>
                <a:ea typeface="隶书" panose="02010509060101010101" pitchFamily="49" charset="-122"/>
              </a:rPr>
              <a:t>5</a:t>
            </a:r>
          </a:p>
          <a:p>
            <a:pPr eaLnBrk="1" hangingPunct="1">
              <a:lnSpc>
                <a:spcPct val="80000"/>
              </a:lnSpc>
              <a:spcAft>
                <a:spcPct val="7000"/>
              </a:spcAft>
            </a:pPr>
            <a:r>
              <a:rPr lang="en-US" altLang="zh-CN" sz="2000" b="1">
                <a:solidFill>
                  <a:srgbClr val="FF0000"/>
                </a:solidFill>
                <a:latin typeface="隶书" panose="02010509060101010101" pitchFamily="49" charset="-122"/>
                <a:ea typeface="隶书" panose="02010509060101010101" pitchFamily="49" charset="-122"/>
              </a:rPr>
              <a:t>6</a:t>
            </a:r>
          </a:p>
          <a:p>
            <a:pPr eaLnBrk="1" hangingPunct="1">
              <a:lnSpc>
                <a:spcPct val="80000"/>
              </a:lnSpc>
              <a:spcAft>
                <a:spcPct val="7000"/>
              </a:spcAft>
            </a:pPr>
            <a:r>
              <a:rPr lang="en-US" altLang="zh-CN" sz="2000" b="1">
                <a:solidFill>
                  <a:srgbClr val="FF0000"/>
                </a:solidFill>
                <a:latin typeface="隶书" panose="02010509060101010101" pitchFamily="49" charset="-122"/>
                <a:ea typeface="隶书" panose="02010509060101010101" pitchFamily="49" charset="-122"/>
              </a:rPr>
              <a:t>7</a:t>
            </a:r>
          </a:p>
          <a:p>
            <a:pPr eaLnBrk="1" hangingPunct="1">
              <a:lnSpc>
                <a:spcPct val="80000"/>
              </a:lnSpc>
              <a:spcAft>
                <a:spcPct val="7000"/>
              </a:spcAft>
            </a:pPr>
            <a:r>
              <a:rPr lang="en-US" altLang="zh-CN" sz="2000" b="1">
                <a:solidFill>
                  <a:srgbClr val="FF0000"/>
                </a:solidFill>
                <a:latin typeface="隶书" panose="02010509060101010101" pitchFamily="49" charset="-122"/>
                <a:ea typeface="隶书" panose="02010509060101010101" pitchFamily="49" charset="-122"/>
              </a:rPr>
              <a:t>8</a:t>
            </a:r>
          </a:p>
        </p:txBody>
      </p:sp>
    </p:spTree>
    <p:extLst>
      <p:ext uri="{BB962C8B-B14F-4D97-AF65-F5344CB8AC3E}">
        <p14:creationId xmlns:p14="http://schemas.microsoft.com/office/powerpoint/2010/main" val="1116435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0192"/>
                                        </p:tgtEl>
                                        <p:attrNameLst>
                                          <p:attrName>style.visibility</p:attrName>
                                        </p:attrNameLst>
                                      </p:cBhvr>
                                      <p:to>
                                        <p:strVal val="visible"/>
                                      </p:to>
                                    </p:set>
                                    <p:animEffect transition="in" filter="dissolve">
                                      <p:cBhvr>
                                        <p:cTn id="7" dur="500"/>
                                        <p:tgtEl>
                                          <p:spTgt spid="22019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6" presetClass="emph" presetSubtype="0" fill="hold" nodeType="clickEffect">
                                  <p:stCondLst>
                                    <p:cond delay="0"/>
                                  </p:stCondLst>
                                  <p:childTnLst>
                                    <p:animEffect transition="out" filter="fade">
                                      <p:cBhvr>
                                        <p:cTn id="15" dur="500" tmFilter="0, 0; .2, .5; .8, .5; 1, 0"/>
                                        <p:tgtEl>
                                          <p:spTgt spid="2"/>
                                        </p:tgtEl>
                                      </p:cBhvr>
                                    </p:animEffect>
                                    <p:animScale>
                                      <p:cBhvr>
                                        <p:cTn id="16" dur="250" autoRev="1" fill="hold"/>
                                        <p:tgtEl>
                                          <p:spTgt spid="2"/>
                                        </p:tgtEl>
                                      </p:cBhvr>
                                      <p:by x="105000" y="105000"/>
                                    </p:animScale>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6" presetClass="emph" presetSubtype="0" fill="hold" nodeType="clickEffect">
                                  <p:stCondLst>
                                    <p:cond delay="0"/>
                                  </p:stCondLst>
                                  <p:childTnLst>
                                    <p:animEffect transition="out" filter="fade">
                                      <p:cBhvr>
                                        <p:cTn id="24" dur="500" tmFilter="0, 0; .2, .5; .8, .5; 1, 0"/>
                                        <p:tgtEl>
                                          <p:spTgt spid="4"/>
                                        </p:tgtEl>
                                      </p:cBhvr>
                                    </p:animEffect>
                                    <p:animScale>
                                      <p:cBhvr>
                                        <p:cTn id="25" dur="250" autoRev="1" fill="hold"/>
                                        <p:tgtEl>
                                          <p:spTgt spid="4"/>
                                        </p:tgtEl>
                                      </p:cBhvr>
                                      <p:by x="105000" y="105000"/>
                                    </p:animScale>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6" presetClass="emph" presetSubtype="0" fill="hold" nodeType="clickEffect">
                                  <p:stCondLst>
                                    <p:cond delay="0"/>
                                  </p:stCondLst>
                                  <p:childTnLst>
                                    <p:animEffect transition="out" filter="fade">
                                      <p:cBhvr>
                                        <p:cTn id="33" dur="500" tmFilter="0, 0; .2, .5; .8, .5; 1, 0"/>
                                        <p:tgtEl>
                                          <p:spTgt spid="3"/>
                                        </p:tgtEl>
                                      </p:cBhvr>
                                    </p:animEffect>
                                    <p:animScale>
                                      <p:cBhvr>
                                        <p:cTn id="34" dur="250" autoRev="1" fill="hold"/>
                                        <p:tgtEl>
                                          <p:spTgt spid="3"/>
                                        </p:tgtEl>
                                      </p:cBhvr>
                                      <p:by x="105000" y="105000"/>
                                    </p:animScale>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6" presetClass="emph" presetSubtype="0" fill="hold" nodeType="clickEffect">
                                  <p:stCondLst>
                                    <p:cond delay="0"/>
                                  </p:stCondLst>
                                  <p:childTnLst>
                                    <p:animEffect transition="out" filter="fade">
                                      <p:cBhvr>
                                        <p:cTn id="42" dur="500" tmFilter="0, 0; .2, .5; .8, .5; 1, 0"/>
                                        <p:tgtEl>
                                          <p:spTgt spid="5"/>
                                        </p:tgtEl>
                                      </p:cBhvr>
                                    </p:animEffect>
                                    <p:animScale>
                                      <p:cBhvr>
                                        <p:cTn id="4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9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F040073E-4704-4B46-9620-3039EA8815E1}" type="slidenum">
              <a:rPr lang="zh-CN" altLang="en-US" sz="1400">
                <a:latin typeface="Tahoma" panose="020B0604030504040204" pitchFamily="34" charset="0"/>
              </a:rPr>
              <a:pPr/>
              <a:t>9</a:t>
            </a:fld>
            <a:endParaRPr lang="en-US" altLang="zh-CN" sz="1400">
              <a:latin typeface="Tahoma" panose="020B0604030504040204" pitchFamily="34" charset="0"/>
            </a:endParaRPr>
          </a:p>
        </p:txBody>
      </p:sp>
      <p:sp>
        <p:nvSpPr>
          <p:cNvPr id="4" name="Rectangle 3"/>
          <p:cNvSpPr txBox="1">
            <a:spLocks noChangeArrowheads="1"/>
          </p:cNvSpPr>
          <p:nvPr/>
        </p:nvSpPr>
        <p:spPr>
          <a:xfrm>
            <a:off x="430213" y="1865313"/>
            <a:ext cx="4191000" cy="4525962"/>
          </a:xfrm>
          <a:prstGeom prst="rect">
            <a:avLst/>
          </a:prstGeom>
        </p:spPr>
        <p:txBody>
          <a:bodyPr/>
          <a:lstStyle/>
          <a:p>
            <a:pPr marL="98425" defTabSz="414338" eaLnBrk="1" hangingPunct="1">
              <a:lnSpc>
                <a:spcPct val="80000"/>
              </a:lnSpc>
              <a:spcBef>
                <a:spcPct val="50000"/>
              </a:spcBef>
              <a:buClr>
                <a:srgbClr val="CC0000"/>
              </a:buClr>
              <a:buSzPct val="60000"/>
              <a:defRPr/>
            </a:pPr>
            <a:endParaRPr lang="en-US" altLang="zh-CN" sz="2000" b="1" kern="0" dirty="0">
              <a:solidFill>
                <a:srgbClr val="000066"/>
              </a:solidFill>
              <a:latin typeface="+mn-lt"/>
            </a:endParaRPr>
          </a:p>
          <a:p>
            <a:pPr marL="392113" indent="-293688" algn="just" defTabSz="414338" eaLnBrk="1" hangingPunct="1">
              <a:lnSpc>
                <a:spcPct val="80000"/>
              </a:lnSpc>
              <a:spcBef>
                <a:spcPct val="20000"/>
              </a:spcBef>
              <a:spcAft>
                <a:spcPts val="1200"/>
              </a:spcAft>
              <a:buClr>
                <a:srgbClr val="CC0000"/>
              </a:buClr>
              <a:buSzPct val="60000"/>
              <a:buFont typeface="Wingdings" pitchFamily="2" charset="2"/>
              <a:buBlip>
                <a:blip r:embed="rId3"/>
              </a:buBlip>
              <a:defRPr/>
            </a:pPr>
            <a:r>
              <a:rPr lang="en-US" altLang="zh-CN" kern="0" dirty="0">
                <a:solidFill>
                  <a:srgbClr val="0000FF"/>
                </a:solidFill>
                <a:latin typeface="Comic Sans MS" pitchFamily="66" charset="0"/>
              </a:rPr>
              <a:t>Computer network connects two or more autonomous computers.</a:t>
            </a:r>
          </a:p>
          <a:p>
            <a:pPr marL="392113" indent="-293688" algn="just" defTabSz="414338" eaLnBrk="1" hangingPunct="1">
              <a:lnSpc>
                <a:spcPct val="80000"/>
              </a:lnSpc>
              <a:spcBef>
                <a:spcPct val="20000"/>
              </a:spcBef>
              <a:spcAft>
                <a:spcPts val="1200"/>
              </a:spcAft>
              <a:buClr>
                <a:srgbClr val="CC0000"/>
              </a:buClr>
              <a:buSzPct val="60000"/>
              <a:buFont typeface="Wingdings" pitchFamily="2" charset="2"/>
              <a:buBlip>
                <a:blip r:embed="rId3"/>
              </a:buBlip>
              <a:defRPr/>
            </a:pPr>
            <a:r>
              <a:rPr lang="en-US" altLang="zh-CN" kern="0" dirty="0">
                <a:solidFill>
                  <a:srgbClr val="0000FF"/>
                </a:solidFill>
                <a:latin typeface="Comic Sans MS" pitchFamily="66" charset="0"/>
              </a:rPr>
              <a:t>The computers can be geographically located anywhere.</a:t>
            </a:r>
          </a:p>
          <a:p>
            <a:pPr marL="392113" indent="-293688" algn="just" defTabSz="414338" eaLnBrk="1" hangingPunct="1">
              <a:lnSpc>
                <a:spcPct val="80000"/>
              </a:lnSpc>
              <a:spcBef>
                <a:spcPct val="20000"/>
              </a:spcBef>
              <a:spcAft>
                <a:spcPts val="1200"/>
              </a:spcAft>
              <a:buClr>
                <a:srgbClr val="CC0000"/>
              </a:buClr>
              <a:buSzPct val="60000"/>
              <a:buFont typeface="Wingdings" pitchFamily="2" charset="2"/>
              <a:buBlip>
                <a:blip r:embed="rId3"/>
              </a:buBlip>
              <a:defRPr/>
            </a:pPr>
            <a:r>
              <a:rPr lang="en-US" altLang="zh-CN" kern="0" dirty="0">
                <a:solidFill>
                  <a:srgbClr val="0000FF"/>
                </a:solidFill>
                <a:latin typeface="Comic Sans MS" pitchFamily="66" charset="0"/>
              </a:rPr>
              <a:t>Two computers are said to be interconnected if they are able to exchange information.</a:t>
            </a:r>
          </a:p>
          <a:p>
            <a:pPr marL="392113" indent="-293688" algn="just" defTabSz="414338" eaLnBrk="1" hangingPunct="1">
              <a:lnSpc>
                <a:spcPct val="80000"/>
              </a:lnSpc>
              <a:spcBef>
                <a:spcPct val="20000"/>
              </a:spcBef>
              <a:spcAft>
                <a:spcPts val="1200"/>
              </a:spcAft>
              <a:buClr>
                <a:srgbClr val="CC0000"/>
              </a:buClr>
              <a:buSzPct val="60000"/>
              <a:buFont typeface="Wingdings" pitchFamily="2" charset="2"/>
              <a:buBlip>
                <a:blip r:embed="rId3"/>
              </a:buBlip>
              <a:defRPr/>
            </a:pPr>
            <a:r>
              <a:rPr lang="en-US" altLang="zh-CN" kern="0" dirty="0">
                <a:solidFill>
                  <a:srgbClr val="0000FF"/>
                </a:solidFill>
                <a:latin typeface="Comic Sans MS" pitchFamily="66" charset="0"/>
              </a:rPr>
              <a:t>Network comes in many sizes, shapes and forms.</a:t>
            </a:r>
          </a:p>
        </p:txBody>
      </p:sp>
      <p:pic>
        <p:nvPicPr>
          <p:cNvPr id="52228" name="Picture 10"/>
          <p:cNvPicPr>
            <a:picLocks noChangeAspect="1" noChangeArrowheads="1"/>
          </p:cNvPicPr>
          <p:nvPr/>
        </p:nvPicPr>
        <p:blipFill>
          <a:blip r:embed="rId4">
            <a:extLst>
              <a:ext uri="{28A0092B-C50C-407E-A947-70E740481C1C}">
                <a14:useLocalDpi xmlns:a14="http://schemas.microsoft.com/office/drawing/2010/main" val="0"/>
              </a:ext>
            </a:extLst>
          </a:blip>
          <a:srcRect l="5667" t="24857" r="9698" b="20287"/>
          <a:stretch>
            <a:fillRect/>
          </a:stretch>
        </p:blipFill>
        <p:spPr bwMode="auto">
          <a:xfrm>
            <a:off x="7708188" y="1865313"/>
            <a:ext cx="3781425"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9" name="矩形 2"/>
          <p:cNvSpPr>
            <a:spLocks noChangeArrowheads="1"/>
          </p:cNvSpPr>
          <p:nvPr/>
        </p:nvSpPr>
        <p:spPr bwMode="auto">
          <a:xfrm>
            <a:off x="873125" y="1030288"/>
            <a:ext cx="30400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FF3300"/>
                </a:solidFill>
                <a:latin typeface="Comic Sans MS" panose="030F0702030302020204" pitchFamily="66" charset="0"/>
              </a:rPr>
              <a:t>Computer Networks</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6FBF4E4F-8F2C-44D7-9628-B5429BF169EB}" type="slidenum">
              <a:rPr lang="zh-CN" altLang="en-US" sz="1400">
                <a:latin typeface="Tahoma" panose="020B0604030504040204" pitchFamily="34" charset="0"/>
              </a:rPr>
              <a:pPr/>
              <a:t>90</a:t>
            </a:fld>
            <a:endParaRPr lang="en-US" altLang="zh-CN" sz="1400">
              <a:latin typeface="Tahoma" panose="020B0604030504040204" pitchFamily="34" charset="0"/>
            </a:endParaRPr>
          </a:p>
        </p:txBody>
      </p:sp>
      <p:graphicFrame>
        <p:nvGraphicFramePr>
          <p:cNvPr id="25602" name="Object 2"/>
          <p:cNvGraphicFramePr>
            <a:graphicFrameLocks noChangeAspect="1"/>
          </p:cNvGraphicFramePr>
          <p:nvPr/>
        </p:nvGraphicFramePr>
        <p:xfrm>
          <a:off x="381000" y="914400"/>
          <a:ext cx="5395913" cy="2370138"/>
        </p:xfrm>
        <a:graphic>
          <a:graphicData uri="http://schemas.openxmlformats.org/presentationml/2006/ole">
            <mc:AlternateContent xmlns:mc="http://schemas.openxmlformats.org/markup-compatibility/2006">
              <mc:Choice xmlns:v="urn:schemas-microsoft-com:vml" Requires="v">
                <p:oleObj spid="_x0000_s23553" name="Photo Editor 照片" r:id="rId3" imgW="1495634" imgH="714286" progId="MSPhotoEd.3">
                  <p:embed/>
                </p:oleObj>
              </mc:Choice>
              <mc:Fallback>
                <p:oleObj name="Photo Editor 照片" r:id="rId3" imgW="1495634" imgH="714286" progId="MSPhotoEd.3">
                  <p:embed/>
                  <p:pic>
                    <p:nvPicPr>
                      <p:cNvPr id="2560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914400"/>
                        <a:ext cx="5395913" cy="2370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03" name="Object 3"/>
          <p:cNvGraphicFramePr>
            <a:graphicFrameLocks noChangeAspect="1"/>
          </p:cNvGraphicFramePr>
          <p:nvPr/>
        </p:nvGraphicFramePr>
        <p:xfrm>
          <a:off x="381000" y="4133850"/>
          <a:ext cx="5395913" cy="2370138"/>
        </p:xfrm>
        <a:graphic>
          <a:graphicData uri="http://schemas.openxmlformats.org/presentationml/2006/ole">
            <mc:AlternateContent xmlns:mc="http://schemas.openxmlformats.org/markup-compatibility/2006">
              <mc:Choice xmlns:v="urn:schemas-microsoft-com:vml" Requires="v">
                <p:oleObj spid="_x0000_s23554" name="Photo Editor 照片" r:id="rId5" imgW="1495634" imgH="714286" progId="MSPhotoEd.3">
                  <p:embed/>
                </p:oleObj>
              </mc:Choice>
              <mc:Fallback>
                <p:oleObj name="Photo Editor 照片" r:id="rId5" imgW="1495634" imgH="714286" progId="MSPhotoEd.3">
                  <p:embed/>
                  <p:pic>
                    <p:nvPicPr>
                      <p:cNvPr id="2560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4133850"/>
                        <a:ext cx="5395913" cy="2370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4"/>
          <p:cNvGrpSpPr>
            <a:grpSpLocks/>
          </p:cNvGrpSpPr>
          <p:nvPr/>
        </p:nvGrpSpPr>
        <p:grpSpPr bwMode="auto">
          <a:xfrm>
            <a:off x="5411788" y="1182688"/>
            <a:ext cx="1604962" cy="4538662"/>
            <a:chOff x="3312" y="288"/>
            <a:chExt cx="1056" cy="3249"/>
          </a:xfrm>
        </p:grpSpPr>
        <p:sp>
          <p:nvSpPr>
            <p:cNvPr id="25630" name="Line 5"/>
            <p:cNvSpPr>
              <a:spLocks noChangeShapeType="1"/>
            </p:cNvSpPr>
            <p:nvPr/>
          </p:nvSpPr>
          <p:spPr bwMode="auto">
            <a:xfrm>
              <a:off x="3351" y="288"/>
              <a:ext cx="825" cy="0"/>
            </a:xfrm>
            <a:prstGeom prst="line">
              <a:avLst/>
            </a:prstGeom>
            <a:noFill/>
            <a:ln w="5715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31" name="Line 6"/>
            <p:cNvSpPr>
              <a:spLocks noChangeShapeType="1"/>
            </p:cNvSpPr>
            <p:nvPr/>
          </p:nvSpPr>
          <p:spPr bwMode="auto">
            <a:xfrm>
              <a:off x="4176" y="288"/>
              <a:ext cx="0" cy="2688"/>
            </a:xfrm>
            <a:prstGeom prst="line">
              <a:avLst/>
            </a:prstGeom>
            <a:noFill/>
            <a:ln w="5715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32" name="Line 7"/>
            <p:cNvSpPr>
              <a:spLocks noChangeShapeType="1"/>
            </p:cNvSpPr>
            <p:nvPr/>
          </p:nvSpPr>
          <p:spPr bwMode="auto">
            <a:xfrm>
              <a:off x="3312" y="2976"/>
              <a:ext cx="864" cy="0"/>
            </a:xfrm>
            <a:prstGeom prst="line">
              <a:avLst/>
            </a:prstGeom>
            <a:noFill/>
            <a:ln w="5715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33" name="Line 8"/>
            <p:cNvSpPr>
              <a:spLocks noChangeShapeType="1"/>
            </p:cNvSpPr>
            <p:nvPr/>
          </p:nvSpPr>
          <p:spPr bwMode="auto">
            <a:xfrm>
              <a:off x="3360" y="480"/>
              <a:ext cx="1008" cy="0"/>
            </a:xfrm>
            <a:prstGeom prst="line">
              <a:avLst/>
            </a:prstGeom>
            <a:noFill/>
            <a:ln w="57150">
              <a:solidFill>
                <a:srgbClr val="FF66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34" name="Line 9"/>
            <p:cNvSpPr>
              <a:spLocks noChangeShapeType="1"/>
            </p:cNvSpPr>
            <p:nvPr/>
          </p:nvSpPr>
          <p:spPr bwMode="auto">
            <a:xfrm>
              <a:off x="4368" y="480"/>
              <a:ext cx="0" cy="3057"/>
            </a:xfrm>
            <a:prstGeom prst="line">
              <a:avLst/>
            </a:prstGeom>
            <a:noFill/>
            <a:ln w="57150">
              <a:solidFill>
                <a:srgbClr val="FF66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35" name="Line 10"/>
            <p:cNvSpPr>
              <a:spLocks noChangeShapeType="1"/>
            </p:cNvSpPr>
            <p:nvPr/>
          </p:nvSpPr>
          <p:spPr bwMode="auto">
            <a:xfrm>
              <a:off x="3312" y="3504"/>
              <a:ext cx="1056" cy="0"/>
            </a:xfrm>
            <a:prstGeom prst="line">
              <a:avLst/>
            </a:prstGeom>
            <a:noFill/>
            <a:ln w="57150">
              <a:solidFill>
                <a:srgbClr val="FF66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11"/>
          <p:cNvGrpSpPr>
            <a:grpSpLocks/>
          </p:cNvGrpSpPr>
          <p:nvPr/>
        </p:nvGrpSpPr>
        <p:grpSpPr bwMode="auto">
          <a:xfrm>
            <a:off x="5484813" y="1920875"/>
            <a:ext cx="2406650" cy="3552825"/>
            <a:chOff x="3360" y="816"/>
            <a:chExt cx="1584" cy="2544"/>
          </a:xfrm>
        </p:grpSpPr>
        <p:sp>
          <p:nvSpPr>
            <p:cNvPr id="25624" name="Line 12"/>
            <p:cNvSpPr>
              <a:spLocks noChangeShapeType="1"/>
            </p:cNvSpPr>
            <p:nvPr/>
          </p:nvSpPr>
          <p:spPr bwMode="auto">
            <a:xfrm>
              <a:off x="3423" y="816"/>
              <a:ext cx="1329" cy="0"/>
            </a:xfrm>
            <a:prstGeom prst="line">
              <a:avLst/>
            </a:prstGeom>
            <a:noFill/>
            <a:ln w="571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5" name="Line 13"/>
            <p:cNvSpPr>
              <a:spLocks noChangeShapeType="1"/>
            </p:cNvSpPr>
            <p:nvPr/>
          </p:nvSpPr>
          <p:spPr bwMode="auto">
            <a:xfrm>
              <a:off x="4752" y="816"/>
              <a:ext cx="0" cy="2352"/>
            </a:xfrm>
            <a:prstGeom prst="line">
              <a:avLst/>
            </a:prstGeom>
            <a:noFill/>
            <a:ln w="571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6" name="Line 14"/>
            <p:cNvSpPr>
              <a:spLocks noChangeShapeType="1"/>
            </p:cNvSpPr>
            <p:nvPr/>
          </p:nvSpPr>
          <p:spPr bwMode="auto">
            <a:xfrm>
              <a:off x="3360" y="3168"/>
              <a:ext cx="1392" cy="0"/>
            </a:xfrm>
            <a:prstGeom prst="line">
              <a:avLst/>
            </a:prstGeom>
            <a:noFill/>
            <a:ln w="571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7" name="Line 15"/>
            <p:cNvSpPr>
              <a:spLocks noChangeShapeType="1"/>
            </p:cNvSpPr>
            <p:nvPr/>
          </p:nvSpPr>
          <p:spPr bwMode="auto">
            <a:xfrm>
              <a:off x="3432" y="1056"/>
              <a:ext cx="1512" cy="0"/>
            </a:xfrm>
            <a:prstGeom prst="line">
              <a:avLst/>
            </a:prstGeom>
            <a:noFill/>
            <a:ln w="57150">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8" name="Line 16"/>
            <p:cNvSpPr>
              <a:spLocks noChangeShapeType="1"/>
            </p:cNvSpPr>
            <p:nvPr/>
          </p:nvSpPr>
          <p:spPr bwMode="auto">
            <a:xfrm>
              <a:off x="4944" y="1056"/>
              <a:ext cx="0" cy="2304"/>
            </a:xfrm>
            <a:prstGeom prst="line">
              <a:avLst/>
            </a:prstGeom>
            <a:noFill/>
            <a:ln w="57150">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9" name="Line 17"/>
            <p:cNvSpPr>
              <a:spLocks noChangeShapeType="1"/>
            </p:cNvSpPr>
            <p:nvPr/>
          </p:nvSpPr>
          <p:spPr bwMode="auto">
            <a:xfrm>
              <a:off x="3360" y="3360"/>
              <a:ext cx="1584" cy="0"/>
            </a:xfrm>
            <a:prstGeom prst="line">
              <a:avLst/>
            </a:prstGeom>
            <a:noFill/>
            <a:ln w="57150">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 name="Group 18"/>
          <p:cNvGrpSpPr>
            <a:grpSpLocks/>
          </p:cNvGrpSpPr>
          <p:nvPr/>
        </p:nvGrpSpPr>
        <p:grpSpPr bwMode="auto">
          <a:xfrm>
            <a:off x="5484813" y="1719263"/>
            <a:ext cx="2771775" cy="2951162"/>
            <a:chOff x="3360" y="672"/>
            <a:chExt cx="1824" cy="2112"/>
          </a:xfrm>
        </p:grpSpPr>
        <p:sp>
          <p:nvSpPr>
            <p:cNvPr id="25618" name="Line 19"/>
            <p:cNvSpPr>
              <a:spLocks noChangeShapeType="1"/>
            </p:cNvSpPr>
            <p:nvPr/>
          </p:nvSpPr>
          <p:spPr bwMode="auto">
            <a:xfrm>
              <a:off x="3415" y="672"/>
              <a:ext cx="1145" cy="0"/>
            </a:xfrm>
            <a:prstGeom prst="line">
              <a:avLst/>
            </a:prstGeom>
            <a:noFill/>
            <a:ln w="57150">
              <a:solidFill>
                <a:srgbClr val="00FF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9" name="Line 20"/>
            <p:cNvSpPr>
              <a:spLocks noChangeShapeType="1"/>
            </p:cNvSpPr>
            <p:nvPr/>
          </p:nvSpPr>
          <p:spPr bwMode="auto">
            <a:xfrm>
              <a:off x="4560" y="672"/>
              <a:ext cx="0" cy="1968"/>
            </a:xfrm>
            <a:prstGeom prst="line">
              <a:avLst/>
            </a:prstGeom>
            <a:noFill/>
            <a:ln w="57150">
              <a:solidFill>
                <a:srgbClr val="00FF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0" name="Line 21"/>
            <p:cNvSpPr>
              <a:spLocks noChangeShapeType="1"/>
            </p:cNvSpPr>
            <p:nvPr/>
          </p:nvSpPr>
          <p:spPr bwMode="auto">
            <a:xfrm>
              <a:off x="3360" y="2640"/>
              <a:ext cx="1200" cy="0"/>
            </a:xfrm>
            <a:prstGeom prst="line">
              <a:avLst/>
            </a:prstGeom>
            <a:noFill/>
            <a:ln w="57150">
              <a:solidFill>
                <a:srgbClr val="00FF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1" name="Line 22"/>
            <p:cNvSpPr>
              <a:spLocks noChangeShapeType="1"/>
            </p:cNvSpPr>
            <p:nvPr/>
          </p:nvSpPr>
          <p:spPr bwMode="auto">
            <a:xfrm>
              <a:off x="3443" y="1200"/>
              <a:ext cx="1741" cy="0"/>
            </a:xfrm>
            <a:prstGeom prst="line">
              <a:avLst/>
            </a:prstGeom>
            <a:noFill/>
            <a:ln w="571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2" name="Line 23"/>
            <p:cNvSpPr>
              <a:spLocks noChangeShapeType="1"/>
            </p:cNvSpPr>
            <p:nvPr/>
          </p:nvSpPr>
          <p:spPr bwMode="auto">
            <a:xfrm>
              <a:off x="5184" y="1200"/>
              <a:ext cx="0" cy="1584"/>
            </a:xfrm>
            <a:prstGeom prst="line">
              <a:avLst/>
            </a:prstGeom>
            <a:noFill/>
            <a:ln w="571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3" name="Line 24"/>
            <p:cNvSpPr>
              <a:spLocks noChangeShapeType="1"/>
            </p:cNvSpPr>
            <p:nvPr/>
          </p:nvSpPr>
          <p:spPr bwMode="auto">
            <a:xfrm>
              <a:off x="3360" y="2784"/>
              <a:ext cx="1824" cy="0"/>
            </a:xfrm>
            <a:prstGeom prst="line">
              <a:avLst/>
            </a:prstGeom>
            <a:noFill/>
            <a:ln w="571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 name="Group 25"/>
          <p:cNvGrpSpPr>
            <a:grpSpLocks/>
          </p:cNvGrpSpPr>
          <p:nvPr/>
        </p:nvGrpSpPr>
        <p:grpSpPr bwMode="auto">
          <a:xfrm>
            <a:off x="5338763" y="2725738"/>
            <a:ext cx="3500437" cy="3486150"/>
            <a:chOff x="3264" y="1392"/>
            <a:chExt cx="2304" cy="2496"/>
          </a:xfrm>
        </p:grpSpPr>
        <p:sp>
          <p:nvSpPr>
            <p:cNvPr id="25612" name="Line 26"/>
            <p:cNvSpPr>
              <a:spLocks noChangeShapeType="1"/>
            </p:cNvSpPr>
            <p:nvPr/>
          </p:nvSpPr>
          <p:spPr bwMode="auto">
            <a:xfrm>
              <a:off x="3369" y="1584"/>
              <a:ext cx="2199" cy="0"/>
            </a:xfrm>
            <a:prstGeom prst="line">
              <a:avLst/>
            </a:prstGeom>
            <a:noFill/>
            <a:ln w="57150">
              <a:solidFill>
                <a:srgbClr val="9966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3" name="Line 27"/>
            <p:cNvSpPr>
              <a:spLocks noChangeShapeType="1"/>
            </p:cNvSpPr>
            <p:nvPr/>
          </p:nvSpPr>
          <p:spPr bwMode="auto">
            <a:xfrm>
              <a:off x="5568" y="1584"/>
              <a:ext cx="0" cy="2304"/>
            </a:xfrm>
            <a:prstGeom prst="line">
              <a:avLst/>
            </a:prstGeom>
            <a:noFill/>
            <a:ln w="57150">
              <a:solidFill>
                <a:srgbClr val="9966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4" name="Line 28"/>
            <p:cNvSpPr>
              <a:spLocks noChangeShapeType="1"/>
            </p:cNvSpPr>
            <p:nvPr/>
          </p:nvSpPr>
          <p:spPr bwMode="auto">
            <a:xfrm>
              <a:off x="3264" y="3888"/>
              <a:ext cx="2304" cy="0"/>
            </a:xfrm>
            <a:prstGeom prst="line">
              <a:avLst/>
            </a:prstGeom>
            <a:noFill/>
            <a:ln w="57150">
              <a:solidFill>
                <a:srgbClr val="9966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5" name="Line 29"/>
            <p:cNvSpPr>
              <a:spLocks noChangeShapeType="1"/>
            </p:cNvSpPr>
            <p:nvPr/>
          </p:nvSpPr>
          <p:spPr bwMode="auto">
            <a:xfrm>
              <a:off x="3452" y="1392"/>
              <a:ext cx="1924" cy="0"/>
            </a:xfrm>
            <a:prstGeom prst="line">
              <a:avLst/>
            </a:prstGeom>
            <a:noFill/>
            <a:ln w="57150">
              <a:solidFill>
                <a:srgbClr val="996633"/>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6" name="Line 30"/>
            <p:cNvSpPr>
              <a:spLocks noChangeShapeType="1"/>
            </p:cNvSpPr>
            <p:nvPr/>
          </p:nvSpPr>
          <p:spPr bwMode="auto">
            <a:xfrm>
              <a:off x="5376" y="1392"/>
              <a:ext cx="0" cy="2352"/>
            </a:xfrm>
            <a:prstGeom prst="line">
              <a:avLst/>
            </a:prstGeom>
            <a:noFill/>
            <a:ln w="57150">
              <a:solidFill>
                <a:srgbClr val="996633"/>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7" name="Line 31"/>
            <p:cNvSpPr>
              <a:spLocks noChangeShapeType="1"/>
            </p:cNvSpPr>
            <p:nvPr/>
          </p:nvSpPr>
          <p:spPr bwMode="auto">
            <a:xfrm>
              <a:off x="3360" y="3744"/>
              <a:ext cx="2016" cy="0"/>
            </a:xfrm>
            <a:prstGeom prst="line">
              <a:avLst/>
            </a:prstGeom>
            <a:noFill/>
            <a:ln w="57150">
              <a:solidFill>
                <a:srgbClr val="996633"/>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21216" name="Text Box 32"/>
          <p:cNvSpPr txBox="1">
            <a:spLocks noChangeArrowheads="1"/>
          </p:cNvSpPr>
          <p:nvPr/>
        </p:nvSpPr>
        <p:spPr bwMode="auto">
          <a:xfrm>
            <a:off x="2714625" y="3462338"/>
            <a:ext cx="31353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zh-CN" altLang="en-US" sz="3600" b="1">
                <a:solidFill>
                  <a:srgbClr val="FF0000"/>
                </a:solidFill>
              </a:rPr>
              <a:t>交叉线</a:t>
            </a:r>
          </a:p>
        </p:txBody>
      </p:sp>
      <p:sp>
        <p:nvSpPr>
          <p:cNvPr id="25610" name="Text Box 33"/>
          <p:cNvSpPr txBox="1">
            <a:spLocks noChangeArrowheads="1"/>
          </p:cNvSpPr>
          <p:nvPr/>
        </p:nvSpPr>
        <p:spPr bwMode="auto">
          <a:xfrm>
            <a:off x="5148263" y="4221163"/>
            <a:ext cx="360362" cy="219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Aft>
                <a:spcPct val="7000"/>
              </a:spcAft>
            </a:pPr>
            <a:r>
              <a:rPr lang="en-US" altLang="zh-CN" sz="2000" b="1">
                <a:solidFill>
                  <a:srgbClr val="FF0000"/>
                </a:solidFill>
                <a:latin typeface="隶书" panose="02010509060101010101" pitchFamily="49" charset="-122"/>
                <a:ea typeface="隶书" panose="02010509060101010101" pitchFamily="49" charset="-122"/>
              </a:rPr>
              <a:t>1</a:t>
            </a:r>
          </a:p>
          <a:p>
            <a:pPr eaLnBrk="1" hangingPunct="1">
              <a:lnSpc>
                <a:spcPct val="80000"/>
              </a:lnSpc>
              <a:spcAft>
                <a:spcPct val="7000"/>
              </a:spcAft>
            </a:pPr>
            <a:r>
              <a:rPr lang="en-US" altLang="zh-CN" sz="2000" b="1">
                <a:solidFill>
                  <a:srgbClr val="FF0000"/>
                </a:solidFill>
                <a:latin typeface="隶书" panose="02010509060101010101" pitchFamily="49" charset="-122"/>
                <a:ea typeface="隶书" panose="02010509060101010101" pitchFamily="49" charset="-122"/>
              </a:rPr>
              <a:t>2</a:t>
            </a:r>
          </a:p>
          <a:p>
            <a:pPr eaLnBrk="1" hangingPunct="1">
              <a:lnSpc>
                <a:spcPct val="80000"/>
              </a:lnSpc>
              <a:spcAft>
                <a:spcPct val="7000"/>
              </a:spcAft>
            </a:pPr>
            <a:r>
              <a:rPr lang="en-US" altLang="zh-CN" sz="2000" b="1">
                <a:solidFill>
                  <a:srgbClr val="FF0000"/>
                </a:solidFill>
                <a:latin typeface="隶书" panose="02010509060101010101" pitchFamily="49" charset="-122"/>
                <a:ea typeface="隶书" panose="02010509060101010101" pitchFamily="49" charset="-122"/>
              </a:rPr>
              <a:t>3</a:t>
            </a:r>
          </a:p>
          <a:p>
            <a:pPr eaLnBrk="1" hangingPunct="1">
              <a:lnSpc>
                <a:spcPct val="80000"/>
              </a:lnSpc>
              <a:spcAft>
                <a:spcPct val="7000"/>
              </a:spcAft>
            </a:pPr>
            <a:r>
              <a:rPr lang="en-US" altLang="zh-CN" sz="2000" b="1">
                <a:solidFill>
                  <a:srgbClr val="FF0000"/>
                </a:solidFill>
                <a:latin typeface="隶书" panose="02010509060101010101" pitchFamily="49" charset="-122"/>
                <a:ea typeface="隶书" panose="02010509060101010101" pitchFamily="49" charset="-122"/>
              </a:rPr>
              <a:t>4</a:t>
            </a:r>
          </a:p>
          <a:p>
            <a:pPr eaLnBrk="1" hangingPunct="1">
              <a:lnSpc>
                <a:spcPct val="80000"/>
              </a:lnSpc>
              <a:spcAft>
                <a:spcPct val="7000"/>
              </a:spcAft>
            </a:pPr>
            <a:r>
              <a:rPr lang="en-US" altLang="zh-CN" sz="2000" b="1">
                <a:solidFill>
                  <a:srgbClr val="FF0000"/>
                </a:solidFill>
                <a:latin typeface="隶书" panose="02010509060101010101" pitchFamily="49" charset="-122"/>
                <a:ea typeface="隶书" panose="02010509060101010101" pitchFamily="49" charset="-122"/>
              </a:rPr>
              <a:t>5</a:t>
            </a:r>
          </a:p>
          <a:p>
            <a:pPr eaLnBrk="1" hangingPunct="1">
              <a:lnSpc>
                <a:spcPct val="80000"/>
              </a:lnSpc>
              <a:spcAft>
                <a:spcPct val="7000"/>
              </a:spcAft>
            </a:pPr>
            <a:r>
              <a:rPr lang="en-US" altLang="zh-CN" sz="2000" b="1">
                <a:solidFill>
                  <a:srgbClr val="FF0000"/>
                </a:solidFill>
                <a:latin typeface="隶书" panose="02010509060101010101" pitchFamily="49" charset="-122"/>
                <a:ea typeface="隶书" panose="02010509060101010101" pitchFamily="49" charset="-122"/>
              </a:rPr>
              <a:t>6</a:t>
            </a:r>
          </a:p>
          <a:p>
            <a:pPr eaLnBrk="1" hangingPunct="1">
              <a:lnSpc>
                <a:spcPct val="80000"/>
              </a:lnSpc>
              <a:spcAft>
                <a:spcPct val="7000"/>
              </a:spcAft>
            </a:pPr>
            <a:r>
              <a:rPr lang="en-US" altLang="zh-CN" sz="2000" b="1">
                <a:solidFill>
                  <a:srgbClr val="FF0000"/>
                </a:solidFill>
                <a:latin typeface="隶书" panose="02010509060101010101" pitchFamily="49" charset="-122"/>
                <a:ea typeface="隶书" panose="02010509060101010101" pitchFamily="49" charset="-122"/>
              </a:rPr>
              <a:t>7</a:t>
            </a:r>
          </a:p>
          <a:p>
            <a:pPr eaLnBrk="1" hangingPunct="1">
              <a:lnSpc>
                <a:spcPct val="80000"/>
              </a:lnSpc>
              <a:spcAft>
                <a:spcPct val="7000"/>
              </a:spcAft>
            </a:pPr>
            <a:r>
              <a:rPr lang="en-US" altLang="zh-CN" sz="2000" b="1">
                <a:solidFill>
                  <a:srgbClr val="FF0000"/>
                </a:solidFill>
                <a:latin typeface="隶书" panose="02010509060101010101" pitchFamily="49" charset="-122"/>
                <a:ea typeface="隶书" panose="02010509060101010101" pitchFamily="49" charset="-122"/>
              </a:rPr>
              <a:t>8</a:t>
            </a:r>
          </a:p>
        </p:txBody>
      </p:sp>
      <p:sp>
        <p:nvSpPr>
          <p:cNvPr id="25611" name="Text Box 34"/>
          <p:cNvSpPr txBox="1">
            <a:spLocks noChangeArrowheads="1"/>
          </p:cNvSpPr>
          <p:nvPr/>
        </p:nvSpPr>
        <p:spPr bwMode="auto">
          <a:xfrm>
            <a:off x="5148263" y="981075"/>
            <a:ext cx="360362" cy="219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Aft>
                <a:spcPct val="7000"/>
              </a:spcAft>
            </a:pPr>
            <a:r>
              <a:rPr lang="en-US" altLang="zh-CN" sz="2000" b="1">
                <a:solidFill>
                  <a:srgbClr val="FF0000"/>
                </a:solidFill>
                <a:latin typeface="隶书" panose="02010509060101010101" pitchFamily="49" charset="-122"/>
                <a:ea typeface="隶书" panose="02010509060101010101" pitchFamily="49" charset="-122"/>
              </a:rPr>
              <a:t>1</a:t>
            </a:r>
          </a:p>
          <a:p>
            <a:pPr eaLnBrk="1" hangingPunct="1">
              <a:lnSpc>
                <a:spcPct val="80000"/>
              </a:lnSpc>
              <a:spcAft>
                <a:spcPct val="7000"/>
              </a:spcAft>
            </a:pPr>
            <a:r>
              <a:rPr lang="en-US" altLang="zh-CN" sz="2000" b="1">
                <a:solidFill>
                  <a:srgbClr val="FF0000"/>
                </a:solidFill>
                <a:latin typeface="隶书" panose="02010509060101010101" pitchFamily="49" charset="-122"/>
                <a:ea typeface="隶书" panose="02010509060101010101" pitchFamily="49" charset="-122"/>
              </a:rPr>
              <a:t>2</a:t>
            </a:r>
          </a:p>
          <a:p>
            <a:pPr eaLnBrk="1" hangingPunct="1">
              <a:lnSpc>
                <a:spcPct val="80000"/>
              </a:lnSpc>
              <a:spcAft>
                <a:spcPct val="7000"/>
              </a:spcAft>
            </a:pPr>
            <a:r>
              <a:rPr lang="en-US" altLang="zh-CN" sz="2000" b="1">
                <a:solidFill>
                  <a:srgbClr val="FF0000"/>
                </a:solidFill>
                <a:latin typeface="隶书" panose="02010509060101010101" pitchFamily="49" charset="-122"/>
                <a:ea typeface="隶书" panose="02010509060101010101" pitchFamily="49" charset="-122"/>
              </a:rPr>
              <a:t>3</a:t>
            </a:r>
          </a:p>
          <a:p>
            <a:pPr eaLnBrk="1" hangingPunct="1">
              <a:lnSpc>
                <a:spcPct val="80000"/>
              </a:lnSpc>
              <a:spcAft>
                <a:spcPct val="7000"/>
              </a:spcAft>
            </a:pPr>
            <a:r>
              <a:rPr lang="en-US" altLang="zh-CN" sz="2000" b="1">
                <a:solidFill>
                  <a:srgbClr val="FF0000"/>
                </a:solidFill>
                <a:latin typeface="隶书" panose="02010509060101010101" pitchFamily="49" charset="-122"/>
                <a:ea typeface="隶书" panose="02010509060101010101" pitchFamily="49" charset="-122"/>
              </a:rPr>
              <a:t>4</a:t>
            </a:r>
          </a:p>
          <a:p>
            <a:pPr eaLnBrk="1" hangingPunct="1">
              <a:lnSpc>
                <a:spcPct val="80000"/>
              </a:lnSpc>
              <a:spcAft>
                <a:spcPct val="7000"/>
              </a:spcAft>
            </a:pPr>
            <a:r>
              <a:rPr lang="en-US" altLang="zh-CN" sz="2000" b="1">
                <a:solidFill>
                  <a:srgbClr val="FF0000"/>
                </a:solidFill>
                <a:latin typeface="隶书" panose="02010509060101010101" pitchFamily="49" charset="-122"/>
                <a:ea typeface="隶书" panose="02010509060101010101" pitchFamily="49" charset="-122"/>
              </a:rPr>
              <a:t>5</a:t>
            </a:r>
          </a:p>
          <a:p>
            <a:pPr eaLnBrk="1" hangingPunct="1">
              <a:lnSpc>
                <a:spcPct val="80000"/>
              </a:lnSpc>
              <a:spcAft>
                <a:spcPct val="7000"/>
              </a:spcAft>
            </a:pPr>
            <a:r>
              <a:rPr lang="en-US" altLang="zh-CN" sz="2000" b="1">
                <a:solidFill>
                  <a:srgbClr val="FF0000"/>
                </a:solidFill>
                <a:latin typeface="隶书" panose="02010509060101010101" pitchFamily="49" charset="-122"/>
                <a:ea typeface="隶书" panose="02010509060101010101" pitchFamily="49" charset="-122"/>
              </a:rPr>
              <a:t>6</a:t>
            </a:r>
          </a:p>
          <a:p>
            <a:pPr eaLnBrk="1" hangingPunct="1">
              <a:lnSpc>
                <a:spcPct val="80000"/>
              </a:lnSpc>
              <a:spcAft>
                <a:spcPct val="7000"/>
              </a:spcAft>
            </a:pPr>
            <a:r>
              <a:rPr lang="en-US" altLang="zh-CN" sz="2000" b="1">
                <a:solidFill>
                  <a:srgbClr val="FF0000"/>
                </a:solidFill>
                <a:latin typeface="隶书" panose="02010509060101010101" pitchFamily="49" charset="-122"/>
                <a:ea typeface="隶书" panose="02010509060101010101" pitchFamily="49" charset="-122"/>
              </a:rPr>
              <a:t>7</a:t>
            </a:r>
          </a:p>
          <a:p>
            <a:pPr eaLnBrk="1" hangingPunct="1">
              <a:lnSpc>
                <a:spcPct val="80000"/>
              </a:lnSpc>
              <a:spcAft>
                <a:spcPct val="7000"/>
              </a:spcAft>
            </a:pPr>
            <a:r>
              <a:rPr lang="en-US" altLang="zh-CN" sz="2000" b="1">
                <a:solidFill>
                  <a:srgbClr val="FF0000"/>
                </a:solidFill>
                <a:latin typeface="隶书" panose="02010509060101010101" pitchFamily="49" charset="-122"/>
                <a:ea typeface="隶书" panose="02010509060101010101" pitchFamily="49" charset="-122"/>
              </a:rPr>
              <a:t>8</a:t>
            </a:r>
          </a:p>
        </p:txBody>
      </p:sp>
    </p:spTree>
    <p:extLst>
      <p:ext uri="{BB962C8B-B14F-4D97-AF65-F5344CB8AC3E}">
        <p14:creationId xmlns:p14="http://schemas.microsoft.com/office/powerpoint/2010/main" val="7222748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1216"/>
                                        </p:tgtEl>
                                        <p:attrNameLst>
                                          <p:attrName>style.visibility</p:attrName>
                                        </p:attrNameLst>
                                      </p:cBhvr>
                                      <p:to>
                                        <p:strVal val="visible"/>
                                      </p:to>
                                    </p:set>
                                    <p:animEffect transition="in" filter="blinds(horizontal)">
                                      <p:cBhvr>
                                        <p:cTn id="7" dur="500"/>
                                        <p:tgtEl>
                                          <p:spTgt spid="2212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6" presetClass="emph" presetSubtype="0" fill="hold" nodeType="clickEffect">
                                  <p:stCondLst>
                                    <p:cond delay="0"/>
                                  </p:stCondLst>
                                  <p:childTnLst>
                                    <p:animEffect transition="out" filter="fade">
                                      <p:cBhvr>
                                        <p:cTn id="15" dur="500" tmFilter="0, 0; .2, .5; .8, .5; 1, 0"/>
                                        <p:tgtEl>
                                          <p:spTgt spid="2"/>
                                        </p:tgtEl>
                                      </p:cBhvr>
                                    </p:animEffect>
                                    <p:animScale>
                                      <p:cBhvr>
                                        <p:cTn id="16" dur="250" autoRev="1" fill="hold"/>
                                        <p:tgtEl>
                                          <p:spTgt spid="2"/>
                                        </p:tgtEl>
                                      </p:cBhvr>
                                      <p:by x="105000" y="105000"/>
                                    </p:animScale>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6" presetClass="emph" presetSubtype="0" fill="hold" nodeType="clickEffect">
                                  <p:stCondLst>
                                    <p:cond delay="0"/>
                                  </p:stCondLst>
                                  <p:childTnLst>
                                    <p:animEffect transition="out" filter="fade">
                                      <p:cBhvr>
                                        <p:cTn id="24" dur="500" tmFilter="0, 0; .2, .5; .8, .5; 1, 0"/>
                                        <p:tgtEl>
                                          <p:spTgt spid="4"/>
                                        </p:tgtEl>
                                      </p:cBhvr>
                                    </p:animEffect>
                                    <p:animScale>
                                      <p:cBhvr>
                                        <p:cTn id="25" dur="250" autoRev="1" fill="hold"/>
                                        <p:tgtEl>
                                          <p:spTgt spid="4"/>
                                        </p:tgtEl>
                                      </p:cBhvr>
                                      <p:by x="105000" y="105000"/>
                                    </p:animScale>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6" presetClass="emph" presetSubtype="0" fill="hold" nodeType="clickEffect">
                                  <p:stCondLst>
                                    <p:cond delay="0"/>
                                  </p:stCondLst>
                                  <p:childTnLst>
                                    <p:animEffect transition="out" filter="fade">
                                      <p:cBhvr>
                                        <p:cTn id="33" dur="500" tmFilter="0, 0; .2, .5; .8, .5; 1, 0"/>
                                        <p:tgtEl>
                                          <p:spTgt spid="3"/>
                                        </p:tgtEl>
                                      </p:cBhvr>
                                    </p:animEffect>
                                    <p:animScale>
                                      <p:cBhvr>
                                        <p:cTn id="34" dur="250" autoRev="1" fill="hold"/>
                                        <p:tgtEl>
                                          <p:spTgt spid="3"/>
                                        </p:tgtEl>
                                      </p:cBhvr>
                                      <p:by x="105000" y="105000"/>
                                    </p:animScale>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6" presetClass="emph" presetSubtype="0" fill="hold" nodeType="clickEffect">
                                  <p:stCondLst>
                                    <p:cond delay="0"/>
                                  </p:stCondLst>
                                  <p:childTnLst>
                                    <p:animEffect transition="out" filter="fade">
                                      <p:cBhvr>
                                        <p:cTn id="42" dur="500" tmFilter="0, 0; .2, .5; .8, .5; 1, 0"/>
                                        <p:tgtEl>
                                          <p:spTgt spid="5"/>
                                        </p:tgtEl>
                                      </p:cBhvr>
                                    </p:animEffect>
                                    <p:animScale>
                                      <p:cBhvr>
                                        <p:cTn id="4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21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51FC563C-4BC8-41EB-9C9C-5CF692B8E6B7}" type="slidenum">
              <a:rPr lang="zh-CN" altLang="en-US" sz="1400">
                <a:latin typeface="Tahoma" panose="020B0604030504040204" pitchFamily="34" charset="0"/>
              </a:rPr>
              <a:pPr/>
              <a:t>91</a:t>
            </a:fld>
            <a:endParaRPr lang="en-US" altLang="zh-CN" sz="1400">
              <a:latin typeface="Tahoma" panose="020B0604030504040204" pitchFamily="34" charset="0"/>
            </a:endParaRPr>
          </a:p>
        </p:txBody>
      </p:sp>
      <p:sp>
        <p:nvSpPr>
          <p:cNvPr id="106499" name="Rectangle 2"/>
          <p:cNvSpPr>
            <a:spLocks noGrp="1" noChangeArrowheads="1"/>
          </p:cNvSpPr>
          <p:nvPr>
            <p:ph type="title"/>
          </p:nvPr>
        </p:nvSpPr>
        <p:spPr>
          <a:xfrm>
            <a:off x="304800" y="228600"/>
            <a:ext cx="8382000" cy="1143000"/>
          </a:xfrm>
        </p:spPr>
        <p:txBody>
          <a:bodyPr/>
          <a:lstStyle/>
          <a:p>
            <a:pPr eaLnBrk="1" hangingPunct="1"/>
            <a:r>
              <a:rPr lang="en-US" altLang="zh-CN" sz="3600" b="1">
                <a:solidFill>
                  <a:schemeClr val="folHlink"/>
                </a:solidFill>
                <a:latin typeface="Comic Sans MS" panose="030F0702030302020204" pitchFamily="66" charset="0"/>
              </a:rPr>
              <a:t>Physical Media: coax</a:t>
            </a:r>
            <a:endParaRPr lang="en-US" altLang="zh-CN" b="1">
              <a:solidFill>
                <a:schemeClr val="folHlink"/>
              </a:solidFill>
              <a:latin typeface="Comic Sans MS" panose="030F0702030302020204" pitchFamily="66" charset="0"/>
            </a:endParaRPr>
          </a:p>
        </p:txBody>
      </p:sp>
      <p:sp>
        <p:nvSpPr>
          <p:cNvPr id="106500" name="Rectangle 3"/>
          <p:cNvSpPr>
            <a:spLocks noGrp="1" noChangeArrowheads="1"/>
          </p:cNvSpPr>
          <p:nvPr>
            <p:ph type="body" sz="half" idx="1"/>
          </p:nvPr>
        </p:nvSpPr>
        <p:spPr>
          <a:xfrm>
            <a:off x="963613" y="1482725"/>
            <a:ext cx="7148512" cy="4327525"/>
          </a:xfrm>
        </p:spPr>
        <p:txBody>
          <a:bodyPr/>
          <a:lstStyle/>
          <a:p>
            <a:pPr eaLnBrk="1" hangingPunct="1">
              <a:spcBef>
                <a:spcPct val="0"/>
              </a:spcBef>
              <a:buFont typeface="Wingdings" panose="05000000000000000000" pitchFamily="2" charset="2"/>
              <a:buNone/>
            </a:pPr>
            <a:r>
              <a:rPr lang="en-US" altLang="zh-CN" sz="3200">
                <a:solidFill>
                  <a:srgbClr val="FF0000"/>
                </a:solidFill>
                <a:latin typeface="Comic Sans MS" panose="030F0702030302020204" pitchFamily="66" charset="0"/>
              </a:rPr>
              <a:t>Coaxial cable:</a:t>
            </a:r>
            <a:endParaRPr lang="en-US" altLang="zh-CN">
              <a:latin typeface="Comic Sans MS" panose="030F0702030302020204" pitchFamily="66" charset="0"/>
            </a:endParaRPr>
          </a:p>
          <a:p>
            <a:pPr eaLnBrk="1" hangingPunct="1">
              <a:spcBef>
                <a:spcPct val="0"/>
              </a:spcBef>
            </a:pPr>
            <a:r>
              <a:rPr lang="en-US" altLang="zh-CN">
                <a:solidFill>
                  <a:schemeClr val="folHlink"/>
                </a:solidFill>
                <a:latin typeface="Comic Sans MS" panose="030F0702030302020204" pitchFamily="66" charset="0"/>
              </a:rPr>
              <a:t>two concentric copper conductors</a:t>
            </a:r>
          </a:p>
          <a:p>
            <a:pPr eaLnBrk="1" hangingPunct="1">
              <a:spcBef>
                <a:spcPct val="0"/>
              </a:spcBef>
            </a:pPr>
            <a:r>
              <a:rPr lang="en-US" altLang="zh-CN">
                <a:solidFill>
                  <a:schemeClr val="folHlink"/>
                </a:solidFill>
                <a:latin typeface="Comic Sans MS" panose="030F0702030302020204" pitchFamily="66" charset="0"/>
              </a:rPr>
              <a:t>bidirectional</a:t>
            </a:r>
          </a:p>
          <a:p>
            <a:pPr eaLnBrk="1" hangingPunct="1">
              <a:spcBef>
                <a:spcPct val="0"/>
              </a:spcBef>
            </a:pPr>
            <a:r>
              <a:rPr lang="en-US" altLang="zh-CN">
                <a:solidFill>
                  <a:schemeClr val="folHlink"/>
                </a:solidFill>
                <a:latin typeface="Comic Sans MS" panose="030F0702030302020204" pitchFamily="66" charset="0"/>
              </a:rPr>
              <a:t>baseband:</a:t>
            </a:r>
          </a:p>
          <a:p>
            <a:pPr lvl="1" eaLnBrk="1" hangingPunct="1">
              <a:spcBef>
                <a:spcPct val="0"/>
              </a:spcBef>
            </a:pPr>
            <a:r>
              <a:rPr lang="en-US" altLang="zh-CN">
                <a:solidFill>
                  <a:schemeClr val="folHlink"/>
                </a:solidFill>
                <a:latin typeface="Comic Sans MS" panose="030F0702030302020204" pitchFamily="66" charset="0"/>
              </a:rPr>
              <a:t>single channel on cable</a:t>
            </a:r>
          </a:p>
          <a:p>
            <a:pPr lvl="1" eaLnBrk="1" hangingPunct="1">
              <a:spcBef>
                <a:spcPct val="0"/>
              </a:spcBef>
            </a:pPr>
            <a:r>
              <a:rPr lang="en-US" altLang="zh-CN">
                <a:solidFill>
                  <a:schemeClr val="folHlink"/>
                </a:solidFill>
                <a:latin typeface="Comic Sans MS" panose="030F0702030302020204" pitchFamily="66" charset="0"/>
              </a:rPr>
              <a:t>legacy Ethernet</a:t>
            </a:r>
          </a:p>
          <a:p>
            <a:pPr eaLnBrk="1" hangingPunct="1">
              <a:spcBef>
                <a:spcPct val="0"/>
              </a:spcBef>
            </a:pPr>
            <a:r>
              <a:rPr lang="en-US" altLang="zh-CN">
                <a:solidFill>
                  <a:schemeClr val="folHlink"/>
                </a:solidFill>
                <a:latin typeface="Comic Sans MS" panose="030F0702030302020204" pitchFamily="66" charset="0"/>
              </a:rPr>
              <a:t>broadband:</a:t>
            </a:r>
          </a:p>
          <a:p>
            <a:pPr lvl="1" eaLnBrk="1" hangingPunct="1">
              <a:spcBef>
                <a:spcPct val="0"/>
              </a:spcBef>
            </a:pPr>
            <a:r>
              <a:rPr lang="en-US" altLang="zh-CN">
                <a:solidFill>
                  <a:schemeClr val="folHlink"/>
                </a:solidFill>
                <a:latin typeface="Comic Sans MS" panose="030F0702030302020204" pitchFamily="66" charset="0"/>
              </a:rPr>
              <a:t> multiple channels on cable</a:t>
            </a:r>
          </a:p>
          <a:p>
            <a:pPr lvl="1" eaLnBrk="1" hangingPunct="1">
              <a:spcBef>
                <a:spcPct val="0"/>
              </a:spcBef>
            </a:pPr>
            <a:r>
              <a:rPr lang="en-US" altLang="zh-CN">
                <a:solidFill>
                  <a:schemeClr val="folHlink"/>
                </a:solidFill>
                <a:latin typeface="Comic Sans MS" panose="030F0702030302020204" pitchFamily="66" charset="0"/>
              </a:rPr>
              <a:t> HFC</a:t>
            </a:r>
          </a:p>
        </p:txBody>
      </p:sp>
      <p:pic>
        <p:nvPicPr>
          <p:cNvPr id="106501" name="Picture 5" descr="coa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0300" y="5546725"/>
            <a:ext cx="2501900"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2" name="Picture 4" descr="同轴电缆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5338" y="4860925"/>
            <a:ext cx="3078162" cy="199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06144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671F51F-B496-48AB-B4BB-E578F3B95FB6}" type="slidenum">
              <a:rPr lang="zh-CN" altLang="en-US" sz="1400">
                <a:latin typeface="Tahoma" panose="020B0604030504040204" pitchFamily="34" charset="0"/>
              </a:rPr>
              <a:pPr/>
              <a:t>92</a:t>
            </a:fld>
            <a:endParaRPr lang="en-US" altLang="zh-CN" sz="1400">
              <a:latin typeface="Tahoma" panose="020B0604030504040204" pitchFamily="34" charset="0"/>
            </a:endParaRPr>
          </a:p>
        </p:txBody>
      </p:sp>
      <p:sp>
        <p:nvSpPr>
          <p:cNvPr id="107523" name="Rectangle 2"/>
          <p:cNvSpPr>
            <a:spLocks noGrp="1" noChangeArrowheads="1"/>
          </p:cNvSpPr>
          <p:nvPr>
            <p:ph type="title"/>
          </p:nvPr>
        </p:nvSpPr>
        <p:spPr>
          <a:xfrm>
            <a:off x="277813" y="492125"/>
            <a:ext cx="8382000" cy="1143000"/>
          </a:xfrm>
        </p:spPr>
        <p:txBody>
          <a:bodyPr/>
          <a:lstStyle/>
          <a:p>
            <a:pPr eaLnBrk="1" hangingPunct="1"/>
            <a:r>
              <a:rPr lang="en-US" altLang="zh-CN" sz="3600" b="1">
                <a:solidFill>
                  <a:schemeClr val="folHlink"/>
                </a:solidFill>
                <a:latin typeface="Comic Sans MS" panose="030F0702030302020204" pitchFamily="66" charset="0"/>
              </a:rPr>
              <a:t>Physical Media: fiber</a:t>
            </a:r>
            <a:endParaRPr lang="en-US" altLang="zh-CN" b="1">
              <a:solidFill>
                <a:schemeClr val="folHlink"/>
              </a:solidFill>
              <a:latin typeface="Comic Sans MS" panose="030F0702030302020204" pitchFamily="66" charset="0"/>
            </a:endParaRPr>
          </a:p>
        </p:txBody>
      </p:sp>
      <p:sp>
        <p:nvSpPr>
          <p:cNvPr id="107524" name="Rectangle 5"/>
          <p:cNvSpPr>
            <a:spLocks noChangeArrowheads="1"/>
          </p:cNvSpPr>
          <p:nvPr/>
        </p:nvSpPr>
        <p:spPr bwMode="auto">
          <a:xfrm>
            <a:off x="747713" y="1804988"/>
            <a:ext cx="8396287" cy="299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lang="en-US" altLang="zh-CN" sz="3200">
                <a:solidFill>
                  <a:srgbClr val="FF0000"/>
                </a:solidFill>
                <a:latin typeface="Tahoma" panose="020B0604030504040204" pitchFamily="34" charset="0"/>
              </a:rPr>
              <a:t>Fiber optic cable:</a:t>
            </a:r>
            <a:endParaRPr lang="en-US" altLang="zh-CN" sz="2800">
              <a:latin typeface="Tahoma" panose="020B0604030504040204" pitchFamily="34" charset="0"/>
            </a:endParaRPr>
          </a:p>
          <a:p>
            <a:pPr eaLnBrk="1" hangingPunct="1">
              <a:buClr>
                <a:schemeClr val="folHlink"/>
              </a:buClr>
              <a:buSzPct val="60000"/>
              <a:buFont typeface="Wingdings" panose="05000000000000000000" pitchFamily="2" charset="2"/>
              <a:buChar char="n"/>
            </a:pPr>
            <a:r>
              <a:rPr lang="en-US" altLang="zh-CN" sz="2800">
                <a:solidFill>
                  <a:schemeClr val="folHlink"/>
                </a:solidFill>
                <a:latin typeface="Tahoma" panose="020B0604030504040204" pitchFamily="34" charset="0"/>
              </a:rPr>
              <a:t>glass fiber carrying light pulses, each pulse a bit</a:t>
            </a:r>
          </a:p>
          <a:p>
            <a:pPr eaLnBrk="1" hangingPunct="1">
              <a:buClr>
                <a:schemeClr val="folHlink"/>
              </a:buClr>
              <a:buSzPct val="60000"/>
              <a:buFont typeface="Wingdings" panose="05000000000000000000" pitchFamily="2" charset="2"/>
              <a:buChar char="n"/>
            </a:pPr>
            <a:r>
              <a:rPr lang="en-US" altLang="zh-CN" sz="2800">
                <a:solidFill>
                  <a:schemeClr val="folHlink"/>
                </a:solidFill>
                <a:latin typeface="Tahoma" panose="020B0604030504040204" pitchFamily="34" charset="0"/>
              </a:rPr>
              <a:t>high-speed operation:</a:t>
            </a:r>
          </a:p>
          <a:p>
            <a:pPr lvl="1" eaLnBrk="1" hangingPunct="1">
              <a:buClr>
                <a:schemeClr val="hlink"/>
              </a:buClr>
              <a:buSzPct val="55000"/>
              <a:buFont typeface="Wingdings" panose="05000000000000000000" pitchFamily="2" charset="2"/>
              <a:buChar char="n"/>
            </a:pPr>
            <a:r>
              <a:rPr lang="en-US" altLang="zh-CN">
                <a:solidFill>
                  <a:schemeClr val="folHlink"/>
                </a:solidFill>
                <a:latin typeface="Tahoma" panose="020B0604030504040204" pitchFamily="34" charset="0"/>
              </a:rPr>
              <a:t>high-speed point-to-point transmission (e.g., 10</a:t>
            </a:r>
            <a:r>
              <a:rPr lang="en-US" altLang="zh-CN">
                <a:solidFill>
                  <a:schemeClr val="folHlink"/>
                </a:solidFill>
                <a:latin typeface="Comic Sans MS" panose="030F0702030302020204" pitchFamily="66" charset="0"/>
              </a:rPr>
              <a:t>’</a:t>
            </a:r>
            <a:r>
              <a:rPr lang="en-US" altLang="zh-CN">
                <a:solidFill>
                  <a:schemeClr val="folHlink"/>
                </a:solidFill>
                <a:latin typeface="Tahoma" panose="020B0604030504040204" pitchFamily="34" charset="0"/>
              </a:rPr>
              <a:t>s-100</a:t>
            </a:r>
            <a:r>
              <a:rPr lang="en-US" altLang="zh-CN">
                <a:solidFill>
                  <a:schemeClr val="folHlink"/>
                </a:solidFill>
                <a:latin typeface="Comic Sans MS" panose="030F0702030302020204" pitchFamily="66" charset="0"/>
              </a:rPr>
              <a:t>’</a:t>
            </a:r>
            <a:r>
              <a:rPr lang="en-US" altLang="zh-CN">
                <a:solidFill>
                  <a:schemeClr val="folHlink"/>
                </a:solidFill>
                <a:latin typeface="Tahoma" panose="020B0604030504040204" pitchFamily="34" charset="0"/>
              </a:rPr>
              <a:t>s Gps)</a:t>
            </a:r>
          </a:p>
          <a:p>
            <a:pPr eaLnBrk="1" hangingPunct="1">
              <a:buClr>
                <a:schemeClr val="folHlink"/>
              </a:buClr>
              <a:buSzPct val="60000"/>
              <a:buFont typeface="Wingdings" panose="05000000000000000000" pitchFamily="2" charset="2"/>
              <a:buChar char="n"/>
            </a:pPr>
            <a:r>
              <a:rPr lang="en-US" altLang="zh-CN" sz="2800">
                <a:solidFill>
                  <a:schemeClr val="folHlink"/>
                </a:solidFill>
                <a:latin typeface="Tahoma" panose="020B0604030504040204" pitchFamily="34" charset="0"/>
              </a:rPr>
              <a:t>low error rate: repeaters spaced far apart ; immune to electromagnetic noise</a:t>
            </a:r>
          </a:p>
        </p:txBody>
      </p:sp>
      <p:pic>
        <p:nvPicPr>
          <p:cNvPr id="235526" name="Picture 6" descr="f-pi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0213" y="5164138"/>
            <a:ext cx="2371725"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98455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6E46F4BA-AACE-4D30-885C-A9D07BA4E6C3}" type="slidenum">
              <a:rPr lang="zh-CN" altLang="en-US" sz="1400">
                <a:latin typeface="Tahoma" panose="020B0604030504040204" pitchFamily="34" charset="0"/>
              </a:rPr>
              <a:pPr/>
              <a:t>93</a:t>
            </a:fld>
            <a:endParaRPr lang="en-US" altLang="zh-CN" sz="1400">
              <a:latin typeface="Tahoma" panose="020B0604030504040204" pitchFamily="34" charset="0"/>
            </a:endParaRPr>
          </a:p>
        </p:txBody>
      </p:sp>
      <p:sp>
        <p:nvSpPr>
          <p:cNvPr id="114691" name="Rectangle 2"/>
          <p:cNvSpPr>
            <a:spLocks noGrp="1" noChangeArrowheads="1"/>
          </p:cNvSpPr>
          <p:nvPr>
            <p:ph type="title"/>
          </p:nvPr>
        </p:nvSpPr>
        <p:spPr>
          <a:xfrm>
            <a:off x="304800" y="228600"/>
            <a:ext cx="8382000" cy="1143000"/>
          </a:xfrm>
        </p:spPr>
        <p:txBody>
          <a:bodyPr/>
          <a:lstStyle/>
          <a:p>
            <a:pPr eaLnBrk="1" hangingPunct="1"/>
            <a:r>
              <a:rPr lang="en-US" altLang="zh-CN" sz="3600" b="1">
                <a:solidFill>
                  <a:schemeClr val="folHlink"/>
                </a:solidFill>
                <a:latin typeface="Comic Sans MS" panose="030F0702030302020204" pitchFamily="66" charset="0"/>
              </a:rPr>
              <a:t>Physical media: radio</a:t>
            </a:r>
            <a:endParaRPr lang="en-US" altLang="zh-CN" b="1">
              <a:solidFill>
                <a:schemeClr val="folHlink"/>
              </a:solidFill>
              <a:latin typeface="Comic Sans MS" panose="030F0702030302020204" pitchFamily="66" charset="0"/>
            </a:endParaRPr>
          </a:p>
        </p:txBody>
      </p:sp>
      <p:sp>
        <p:nvSpPr>
          <p:cNvPr id="114692" name="Rectangle 3"/>
          <p:cNvSpPr>
            <a:spLocks noGrp="1" noChangeArrowheads="1"/>
          </p:cNvSpPr>
          <p:nvPr>
            <p:ph type="body" sz="half" idx="1"/>
          </p:nvPr>
        </p:nvSpPr>
        <p:spPr>
          <a:xfrm>
            <a:off x="381000" y="1635125"/>
            <a:ext cx="4116388" cy="4876800"/>
          </a:xfrm>
        </p:spPr>
        <p:txBody>
          <a:bodyPr/>
          <a:lstStyle/>
          <a:p>
            <a:pPr eaLnBrk="1" hangingPunct="1">
              <a:spcBef>
                <a:spcPct val="0"/>
              </a:spcBef>
            </a:pPr>
            <a:r>
              <a:rPr lang="en-US" altLang="zh-CN">
                <a:solidFill>
                  <a:schemeClr val="folHlink"/>
                </a:solidFill>
                <a:latin typeface="Comic Sans MS" panose="030F0702030302020204" pitchFamily="66" charset="0"/>
              </a:rPr>
              <a:t>signal carried in electromagnetic spectrum</a:t>
            </a:r>
          </a:p>
          <a:p>
            <a:pPr eaLnBrk="1" hangingPunct="1">
              <a:spcBef>
                <a:spcPct val="0"/>
              </a:spcBef>
            </a:pPr>
            <a:r>
              <a:rPr lang="en-US" altLang="zh-CN">
                <a:solidFill>
                  <a:schemeClr val="folHlink"/>
                </a:solidFill>
                <a:latin typeface="Comic Sans MS" panose="030F0702030302020204" pitchFamily="66" charset="0"/>
              </a:rPr>
              <a:t>no physical “wire”</a:t>
            </a:r>
          </a:p>
          <a:p>
            <a:pPr eaLnBrk="1" hangingPunct="1">
              <a:spcBef>
                <a:spcPct val="0"/>
              </a:spcBef>
            </a:pPr>
            <a:r>
              <a:rPr lang="en-US" altLang="zh-CN">
                <a:solidFill>
                  <a:schemeClr val="folHlink"/>
                </a:solidFill>
                <a:latin typeface="Comic Sans MS" panose="030F0702030302020204" pitchFamily="66" charset="0"/>
              </a:rPr>
              <a:t>Bidirectional(</a:t>
            </a:r>
            <a:r>
              <a:rPr lang="zh-CN" altLang="en-US">
                <a:solidFill>
                  <a:schemeClr val="folHlink"/>
                </a:solidFill>
                <a:latin typeface="Comic Sans MS" panose="030F0702030302020204" pitchFamily="66" charset="0"/>
              </a:rPr>
              <a:t>双向的</a:t>
            </a:r>
            <a:r>
              <a:rPr lang="en-US" altLang="zh-CN">
                <a:solidFill>
                  <a:schemeClr val="folHlink"/>
                </a:solidFill>
                <a:latin typeface="Comic Sans MS" panose="030F0702030302020204" pitchFamily="66" charset="0"/>
              </a:rPr>
              <a:t>)</a:t>
            </a:r>
          </a:p>
          <a:p>
            <a:pPr eaLnBrk="1" hangingPunct="1">
              <a:spcBef>
                <a:spcPct val="0"/>
              </a:spcBef>
            </a:pPr>
            <a:r>
              <a:rPr lang="en-US" altLang="zh-CN">
                <a:solidFill>
                  <a:schemeClr val="folHlink"/>
                </a:solidFill>
                <a:latin typeface="Comic Sans MS" panose="030F0702030302020204" pitchFamily="66" charset="0"/>
              </a:rPr>
              <a:t>propagation environment effects:</a:t>
            </a:r>
          </a:p>
          <a:p>
            <a:pPr lvl="1" eaLnBrk="1" hangingPunct="1">
              <a:spcBef>
                <a:spcPct val="0"/>
              </a:spcBef>
            </a:pPr>
            <a:r>
              <a:rPr lang="en-US" altLang="zh-CN">
                <a:solidFill>
                  <a:schemeClr val="folHlink"/>
                </a:solidFill>
                <a:latin typeface="Comic Sans MS" panose="030F0702030302020204" pitchFamily="66" charset="0"/>
              </a:rPr>
              <a:t>reflection </a:t>
            </a:r>
          </a:p>
          <a:p>
            <a:pPr lvl="1" eaLnBrk="1" hangingPunct="1">
              <a:spcBef>
                <a:spcPct val="0"/>
              </a:spcBef>
            </a:pPr>
            <a:r>
              <a:rPr lang="en-US" altLang="zh-CN">
                <a:solidFill>
                  <a:schemeClr val="folHlink"/>
                </a:solidFill>
                <a:latin typeface="Comic Sans MS" panose="030F0702030302020204" pitchFamily="66" charset="0"/>
              </a:rPr>
              <a:t>Obstruction</a:t>
            </a:r>
            <a:r>
              <a:rPr lang="zh-CN" altLang="en-US">
                <a:solidFill>
                  <a:schemeClr val="folHlink"/>
                </a:solidFill>
                <a:latin typeface="Comic Sans MS" panose="030F0702030302020204" pitchFamily="66" charset="0"/>
              </a:rPr>
              <a:t>（） </a:t>
            </a:r>
            <a:r>
              <a:rPr lang="en-US" altLang="zh-CN">
                <a:solidFill>
                  <a:schemeClr val="folHlink"/>
                </a:solidFill>
                <a:latin typeface="Comic Sans MS" panose="030F0702030302020204" pitchFamily="66" charset="0"/>
              </a:rPr>
              <a:t>by objects</a:t>
            </a:r>
          </a:p>
          <a:p>
            <a:pPr lvl="1" eaLnBrk="1" hangingPunct="1">
              <a:spcBef>
                <a:spcPct val="0"/>
              </a:spcBef>
            </a:pPr>
            <a:r>
              <a:rPr lang="en-US" altLang="zh-CN">
                <a:solidFill>
                  <a:schemeClr val="folHlink"/>
                </a:solidFill>
                <a:latin typeface="Comic Sans MS" panose="030F0702030302020204" pitchFamily="66" charset="0"/>
              </a:rPr>
              <a:t>Interference</a:t>
            </a:r>
            <a:r>
              <a:rPr lang="zh-CN" altLang="en-US">
                <a:solidFill>
                  <a:schemeClr val="folHlink"/>
                </a:solidFill>
                <a:latin typeface="Comic Sans MS" panose="030F0702030302020204" pitchFamily="66" charset="0"/>
              </a:rPr>
              <a:t>（干扰）</a:t>
            </a:r>
          </a:p>
        </p:txBody>
      </p:sp>
      <p:sp>
        <p:nvSpPr>
          <p:cNvPr id="114693" name="Rectangle 5"/>
          <p:cNvSpPr>
            <a:spLocks noChangeArrowheads="1"/>
          </p:cNvSpPr>
          <p:nvPr/>
        </p:nvSpPr>
        <p:spPr bwMode="auto">
          <a:xfrm>
            <a:off x="4367213" y="1501775"/>
            <a:ext cx="4776787" cy="343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lang="en-US" altLang="zh-CN" sz="3200">
                <a:solidFill>
                  <a:srgbClr val="FF0000"/>
                </a:solidFill>
                <a:latin typeface="Tahoma" panose="020B0604030504040204" pitchFamily="34" charset="0"/>
              </a:rPr>
              <a:t>Radio link types:</a:t>
            </a:r>
            <a:endParaRPr lang="en-US" altLang="zh-CN" sz="2800">
              <a:latin typeface="Tahoma" panose="020B0604030504040204" pitchFamily="34" charset="0"/>
            </a:endParaRPr>
          </a:p>
          <a:p>
            <a:pPr eaLnBrk="1" hangingPunct="1">
              <a:buClr>
                <a:schemeClr val="folHlink"/>
              </a:buClr>
              <a:buSzPct val="60000"/>
              <a:buFont typeface="Wingdings" panose="05000000000000000000" pitchFamily="2" charset="2"/>
              <a:buChar char="n"/>
            </a:pPr>
            <a:r>
              <a:rPr lang="en-US" altLang="zh-CN" sz="2800">
                <a:solidFill>
                  <a:srgbClr val="FF0000"/>
                </a:solidFill>
                <a:latin typeface="Tahoma" panose="020B0604030504040204" pitchFamily="34" charset="0"/>
              </a:rPr>
              <a:t>terrestrial  microwave</a:t>
            </a:r>
            <a:endParaRPr lang="en-US" altLang="zh-CN" sz="2800">
              <a:latin typeface="Tahoma" panose="020B0604030504040204" pitchFamily="34" charset="0"/>
            </a:endParaRPr>
          </a:p>
          <a:p>
            <a:pPr lvl="1" eaLnBrk="1" hangingPunct="1">
              <a:buClr>
                <a:schemeClr val="hlink"/>
              </a:buClr>
              <a:buSzPct val="55000"/>
              <a:buFont typeface="Wingdings" panose="05000000000000000000" pitchFamily="2" charset="2"/>
              <a:buChar char="n"/>
            </a:pPr>
            <a:r>
              <a:rPr lang="en-US" altLang="zh-CN">
                <a:solidFill>
                  <a:schemeClr val="folHlink"/>
                </a:solidFill>
                <a:latin typeface="Tahoma" panose="020B0604030504040204" pitchFamily="34" charset="0"/>
              </a:rPr>
              <a:t>e.g. up to 45 Mbps channels</a:t>
            </a:r>
          </a:p>
          <a:p>
            <a:pPr eaLnBrk="1" hangingPunct="1">
              <a:buClr>
                <a:schemeClr val="folHlink"/>
              </a:buClr>
              <a:buSzPct val="60000"/>
              <a:buFont typeface="Wingdings" panose="05000000000000000000" pitchFamily="2" charset="2"/>
              <a:buChar char="n"/>
            </a:pPr>
            <a:r>
              <a:rPr lang="en-US" altLang="zh-CN" sz="2800">
                <a:solidFill>
                  <a:srgbClr val="FF0000"/>
                </a:solidFill>
                <a:latin typeface="Tahoma" panose="020B0604030504040204" pitchFamily="34" charset="0"/>
              </a:rPr>
              <a:t>LAN</a:t>
            </a:r>
            <a:r>
              <a:rPr lang="en-US" altLang="zh-CN" sz="2800">
                <a:latin typeface="Tahoma" panose="020B0604030504040204" pitchFamily="34" charset="0"/>
              </a:rPr>
              <a:t> (e.g., Wifi)</a:t>
            </a:r>
          </a:p>
          <a:p>
            <a:pPr lvl="1" eaLnBrk="1" hangingPunct="1">
              <a:buClr>
                <a:schemeClr val="hlink"/>
              </a:buClr>
              <a:buSzPct val="55000"/>
              <a:buFont typeface="Wingdings" panose="05000000000000000000" pitchFamily="2" charset="2"/>
              <a:buChar char="n"/>
            </a:pPr>
            <a:r>
              <a:rPr lang="en-US" altLang="zh-CN">
                <a:solidFill>
                  <a:schemeClr val="folHlink"/>
                </a:solidFill>
                <a:latin typeface="Tahoma" panose="020B0604030504040204" pitchFamily="34" charset="0"/>
              </a:rPr>
              <a:t>2Mbps, 11Mbps, 54 Mbps</a:t>
            </a:r>
          </a:p>
          <a:p>
            <a:pPr eaLnBrk="1" hangingPunct="1">
              <a:buClr>
                <a:schemeClr val="folHlink"/>
              </a:buClr>
              <a:buSzPct val="60000"/>
              <a:buFont typeface="Wingdings" panose="05000000000000000000" pitchFamily="2" charset="2"/>
              <a:buChar char="n"/>
            </a:pPr>
            <a:r>
              <a:rPr lang="en-US" altLang="zh-CN" sz="2800">
                <a:solidFill>
                  <a:srgbClr val="FF0000"/>
                </a:solidFill>
                <a:latin typeface="Tahoma" panose="020B0604030504040204" pitchFamily="34" charset="0"/>
              </a:rPr>
              <a:t>wide-area</a:t>
            </a:r>
            <a:r>
              <a:rPr lang="en-US" altLang="zh-CN" sz="2800">
                <a:latin typeface="Tahoma" panose="020B0604030504040204" pitchFamily="34" charset="0"/>
              </a:rPr>
              <a:t> (e.g., cellular)</a:t>
            </a:r>
          </a:p>
          <a:p>
            <a:pPr lvl="1" eaLnBrk="1" hangingPunct="1">
              <a:buClr>
                <a:schemeClr val="hlink"/>
              </a:buClr>
              <a:buSzPct val="55000"/>
              <a:buFont typeface="Wingdings" panose="05000000000000000000" pitchFamily="2" charset="2"/>
              <a:buChar char="n"/>
            </a:pPr>
            <a:r>
              <a:rPr lang="en-US" altLang="zh-CN">
                <a:solidFill>
                  <a:schemeClr val="folHlink"/>
                </a:solidFill>
                <a:latin typeface="Tahoma" panose="020B0604030504040204" pitchFamily="34" charset="0"/>
              </a:rPr>
              <a:t>e.g. 3G: hundreds of kbps</a:t>
            </a:r>
          </a:p>
          <a:p>
            <a:pPr eaLnBrk="1" hangingPunct="1">
              <a:buClr>
                <a:schemeClr val="folHlink"/>
              </a:buClr>
              <a:buSzPct val="60000"/>
              <a:buFont typeface="Wingdings" panose="05000000000000000000" pitchFamily="2" charset="2"/>
              <a:buChar char="n"/>
            </a:pPr>
            <a:r>
              <a:rPr lang="en-US" altLang="zh-CN" sz="2800">
                <a:solidFill>
                  <a:srgbClr val="FF0000"/>
                </a:solidFill>
                <a:latin typeface="Tahoma" panose="020B0604030504040204" pitchFamily="34" charset="0"/>
              </a:rPr>
              <a:t>satellite</a:t>
            </a:r>
            <a:endParaRPr lang="en-US" altLang="zh-CN" sz="2800">
              <a:latin typeface="Tahoma" panose="020B0604030504040204" pitchFamily="34" charset="0"/>
            </a:endParaRPr>
          </a:p>
          <a:p>
            <a:pPr lvl="1" eaLnBrk="1" hangingPunct="1">
              <a:buClr>
                <a:schemeClr val="hlink"/>
              </a:buClr>
              <a:buSzPct val="55000"/>
              <a:buFont typeface="Wingdings" panose="05000000000000000000" pitchFamily="2" charset="2"/>
              <a:buChar char="n"/>
            </a:pPr>
            <a:r>
              <a:rPr lang="en-US" altLang="zh-CN">
                <a:solidFill>
                  <a:schemeClr val="folHlink"/>
                </a:solidFill>
                <a:latin typeface="Tahoma" panose="020B0604030504040204" pitchFamily="34" charset="0"/>
              </a:rPr>
              <a:t>Kbps to 45Mbps channel (or multiple smaller channels)</a:t>
            </a:r>
          </a:p>
          <a:p>
            <a:pPr lvl="1" eaLnBrk="1" hangingPunct="1">
              <a:buClr>
                <a:schemeClr val="hlink"/>
              </a:buClr>
              <a:buSzPct val="55000"/>
              <a:buFont typeface="Wingdings" panose="05000000000000000000" pitchFamily="2" charset="2"/>
              <a:buChar char="n"/>
            </a:pPr>
            <a:r>
              <a:rPr lang="en-US" altLang="zh-CN">
                <a:solidFill>
                  <a:schemeClr val="folHlink"/>
                </a:solidFill>
                <a:latin typeface="Tahoma" panose="020B0604030504040204" pitchFamily="34" charset="0"/>
              </a:rPr>
              <a:t>270 msec end-end delay</a:t>
            </a:r>
          </a:p>
          <a:p>
            <a:pPr lvl="1" eaLnBrk="1" hangingPunct="1">
              <a:buClr>
                <a:schemeClr val="hlink"/>
              </a:buClr>
              <a:buSzPct val="55000"/>
              <a:buFont typeface="Wingdings" panose="05000000000000000000" pitchFamily="2" charset="2"/>
              <a:buChar char="n"/>
            </a:pPr>
            <a:r>
              <a:rPr lang="en-US" altLang="zh-CN">
                <a:solidFill>
                  <a:schemeClr val="folHlink"/>
                </a:solidFill>
                <a:latin typeface="Tahoma" panose="020B0604030504040204" pitchFamily="34" charset="0"/>
              </a:rPr>
              <a:t>geosynchronous versus low altitude</a:t>
            </a:r>
          </a:p>
          <a:p>
            <a:pPr eaLnBrk="1" hangingPunct="1">
              <a:buClr>
                <a:schemeClr val="folHlink"/>
              </a:buClr>
              <a:buSzPct val="60000"/>
              <a:buFont typeface="Wingdings" panose="05000000000000000000" pitchFamily="2" charset="2"/>
              <a:buChar char="n"/>
            </a:pPr>
            <a:endParaRPr lang="en-US" altLang="zh-CN" sz="2800">
              <a:solidFill>
                <a:schemeClr val="folHlink"/>
              </a:solidFill>
              <a:latin typeface="Tahoma" panose="020B0604030504040204" pitchFamily="34" charset="0"/>
            </a:endParaRPr>
          </a:p>
          <a:p>
            <a:pPr eaLnBrk="1" hangingPunct="1">
              <a:buClr>
                <a:schemeClr val="folHlink"/>
              </a:buClr>
              <a:buSzPct val="60000"/>
              <a:buFont typeface="Wingdings" panose="05000000000000000000" pitchFamily="2" charset="2"/>
              <a:buChar char="n"/>
            </a:pPr>
            <a:endParaRPr lang="en-US" altLang="zh-CN" sz="2800">
              <a:latin typeface="Tahoma" panose="020B0604030504040204" pitchFamily="34" charset="0"/>
            </a:endParaRPr>
          </a:p>
        </p:txBody>
      </p:sp>
    </p:spTree>
    <p:extLst>
      <p:ext uri="{BB962C8B-B14F-4D97-AF65-F5344CB8AC3E}">
        <p14:creationId xmlns:p14="http://schemas.microsoft.com/office/powerpoint/2010/main" val="140929301"/>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Rectangle 2"/>
          <p:cNvSpPr>
            <a:spLocks noGrp="1" noChangeArrowheads="1"/>
          </p:cNvSpPr>
          <p:nvPr>
            <p:ph type="title"/>
          </p:nvPr>
        </p:nvSpPr>
        <p:spPr>
          <a:xfrm>
            <a:off x="533400" y="1009650"/>
            <a:ext cx="8610600" cy="1143000"/>
          </a:xfrm>
        </p:spPr>
        <p:txBody>
          <a:bodyPr/>
          <a:lstStyle/>
          <a:p>
            <a:pPr eaLnBrk="1" hangingPunct="1"/>
            <a:endParaRPr lang="en-US" altLang="zh-CN" sz="3200" b="1" dirty="0">
              <a:solidFill>
                <a:schemeClr val="folHlink"/>
              </a:solidFill>
              <a:latin typeface="Comic Sans MS" panose="030F0702030302020204" pitchFamily="66" charset="0"/>
            </a:endParaRPr>
          </a:p>
        </p:txBody>
      </p:sp>
      <p:sp>
        <p:nvSpPr>
          <p:cNvPr id="116740" name="Rectangle 3"/>
          <p:cNvSpPr>
            <a:spLocks noGrp="1" noChangeArrowheads="1"/>
          </p:cNvSpPr>
          <p:nvPr>
            <p:ph type="body" sz="half" idx="1"/>
          </p:nvPr>
        </p:nvSpPr>
        <p:spPr>
          <a:xfrm>
            <a:off x="352425" y="2209800"/>
            <a:ext cx="8440738" cy="4648200"/>
          </a:xfrm>
        </p:spPr>
        <p:txBody>
          <a:bodyPr/>
          <a:lstStyle/>
          <a:p>
            <a:pPr eaLnBrk="1" hangingPunct="1">
              <a:lnSpc>
                <a:spcPct val="85000"/>
              </a:lnSpc>
              <a:buClr>
                <a:srgbClr val="000099"/>
              </a:buClr>
              <a:buSzPct val="100000"/>
              <a:buFont typeface="Wingdings" pitchFamily="2" charset="2"/>
              <a:buChar char="§"/>
            </a:pPr>
            <a:r>
              <a:rPr lang="en-US" altLang="zh-CN" dirty="0">
                <a:solidFill>
                  <a:srgbClr val="0000FF"/>
                </a:solidFill>
                <a:latin typeface="Gill Sans MT" pitchFamily="34" charset="0"/>
              </a:rPr>
              <a:t>End systems connect to Internet via </a:t>
            </a:r>
            <a:r>
              <a:rPr lang="en-US" altLang="zh-CN" dirty="0">
                <a:solidFill>
                  <a:srgbClr val="FF0000"/>
                </a:solidFill>
                <a:latin typeface="Gill Sans MT" pitchFamily="34" charset="0"/>
              </a:rPr>
              <a:t>access ISPs </a:t>
            </a:r>
            <a:r>
              <a:rPr lang="en-US" altLang="zh-CN" dirty="0">
                <a:solidFill>
                  <a:srgbClr val="0000FF"/>
                </a:solidFill>
                <a:latin typeface="Gill Sans MT" pitchFamily="34" charset="0"/>
              </a:rPr>
              <a:t>(Internet Service Providers)</a:t>
            </a:r>
          </a:p>
          <a:p>
            <a:pPr lvl="1" eaLnBrk="1" hangingPunct="1">
              <a:lnSpc>
                <a:spcPct val="85000"/>
              </a:lnSpc>
              <a:buClr>
                <a:srgbClr val="000099"/>
              </a:buClr>
              <a:buSzPct val="100000"/>
              <a:buFont typeface="Arial" pitchFamily="34" charset="0"/>
              <a:buChar char="•"/>
            </a:pPr>
            <a:r>
              <a:rPr lang="en-US" altLang="zh-CN" dirty="0">
                <a:solidFill>
                  <a:srgbClr val="0000FF"/>
                </a:solidFill>
                <a:latin typeface="Gill Sans MT" pitchFamily="34" charset="0"/>
              </a:rPr>
              <a:t>residential, company and university ISPs</a:t>
            </a:r>
          </a:p>
          <a:p>
            <a:pPr eaLnBrk="1" hangingPunct="1">
              <a:lnSpc>
                <a:spcPct val="85000"/>
              </a:lnSpc>
              <a:buClr>
                <a:srgbClr val="000099"/>
              </a:buClr>
              <a:buSzPct val="100000"/>
              <a:buFont typeface="Wingdings" pitchFamily="2" charset="2"/>
              <a:buChar char="§"/>
            </a:pPr>
            <a:r>
              <a:rPr lang="en-US" altLang="zh-CN" dirty="0">
                <a:solidFill>
                  <a:srgbClr val="0000FF"/>
                </a:solidFill>
                <a:latin typeface="Gill Sans MT" pitchFamily="34" charset="0"/>
              </a:rPr>
              <a:t>Access ISPs in turn must be interconnected. </a:t>
            </a:r>
          </a:p>
          <a:p>
            <a:pPr lvl="1" eaLnBrk="1" hangingPunct="1">
              <a:lnSpc>
                <a:spcPct val="85000"/>
              </a:lnSpc>
              <a:buClr>
                <a:srgbClr val="000099"/>
              </a:buClr>
              <a:buSzPct val="100000"/>
              <a:buFont typeface="Arial" pitchFamily="34" charset="0"/>
              <a:buChar char="•"/>
            </a:pPr>
            <a:r>
              <a:rPr lang="en-US" altLang="zh-CN" dirty="0">
                <a:solidFill>
                  <a:srgbClr val="0000FF"/>
                </a:solidFill>
                <a:latin typeface="Gill Sans MT" pitchFamily="34" charset="0"/>
              </a:rPr>
              <a:t>so that any two hosts can send packets to each other</a:t>
            </a:r>
          </a:p>
          <a:p>
            <a:pPr eaLnBrk="1" hangingPunct="1">
              <a:lnSpc>
                <a:spcPct val="85000"/>
              </a:lnSpc>
              <a:buClr>
                <a:srgbClr val="000099"/>
              </a:buClr>
              <a:buSzPct val="100000"/>
              <a:buFont typeface="Wingdings" pitchFamily="2" charset="2"/>
              <a:buChar char="§"/>
            </a:pPr>
            <a:r>
              <a:rPr lang="en-US" altLang="zh-CN" dirty="0">
                <a:solidFill>
                  <a:srgbClr val="0000FF"/>
                </a:solidFill>
                <a:latin typeface="Gill Sans MT" pitchFamily="34" charset="0"/>
              </a:rPr>
              <a:t>Resulting network of networks is very complex</a:t>
            </a:r>
          </a:p>
          <a:p>
            <a:pPr lvl="1" eaLnBrk="1" hangingPunct="1">
              <a:lnSpc>
                <a:spcPct val="85000"/>
              </a:lnSpc>
              <a:buClr>
                <a:srgbClr val="000099"/>
              </a:buClr>
              <a:buSzPct val="100000"/>
              <a:buFont typeface="Arial" pitchFamily="34" charset="0"/>
              <a:buChar char="•"/>
            </a:pPr>
            <a:r>
              <a:rPr lang="en-US" altLang="zh-CN" dirty="0">
                <a:solidFill>
                  <a:srgbClr val="0000FF"/>
                </a:solidFill>
                <a:latin typeface="Gill Sans MT" pitchFamily="34" charset="0"/>
              </a:rPr>
              <a:t>evolution was driven by </a:t>
            </a:r>
            <a:r>
              <a:rPr lang="en-US" altLang="zh-CN" dirty="0">
                <a:solidFill>
                  <a:srgbClr val="FF0000"/>
                </a:solidFill>
                <a:latin typeface="Gill Sans MT" pitchFamily="34" charset="0"/>
              </a:rPr>
              <a:t>economics</a:t>
            </a:r>
            <a:r>
              <a:rPr lang="en-US" altLang="zh-CN" dirty="0">
                <a:solidFill>
                  <a:srgbClr val="0000FF"/>
                </a:solidFill>
                <a:latin typeface="Gill Sans MT" pitchFamily="34" charset="0"/>
              </a:rPr>
              <a:t> and </a:t>
            </a:r>
            <a:r>
              <a:rPr lang="en-US" altLang="zh-CN" dirty="0">
                <a:solidFill>
                  <a:srgbClr val="FF0000"/>
                </a:solidFill>
                <a:latin typeface="Gill Sans MT" pitchFamily="34" charset="0"/>
              </a:rPr>
              <a:t>national policies</a:t>
            </a:r>
          </a:p>
          <a:p>
            <a:pPr eaLnBrk="1" hangingPunct="1">
              <a:lnSpc>
                <a:spcPct val="85000"/>
              </a:lnSpc>
              <a:buClr>
                <a:srgbClr val="000099"/>
              </a:buClr>
              <a:buSzPct val="100000"/>
              <a:buFont typeface="Wingdings" pitchFamily="2" charset="2"/>
              <a:buChar char="§"/>
            </a:pPr>
            <a:r>
              <a:rPr lang="en-US" altLang="zh-CN" dirty="0">
                <a:solidFill>
                  <a:srgbClr val="0000FF"/>
                </a:solidFill>
                <a:latin typeface="Gill Sans MT" pitchFamily="34" charset="0"/>
              </a:rPr>
              <a:t>Let</a:t>
            </a:r>
            <a:r>
              <a:rPr lang="ja-JP" altLang="en-US" dirty="0">
                <a:solidFill>
                  <a:srgbClr val="0000FF"/>
                </a:solidFill>
                <a:latin typeface="Gill Sans MT" pitchFamily="34" charset="0"/>
              </a:rPr>
              <a:t>’</a:t>
            </a:r>
            <a:r>
              <a:rPr lang="en-US" altLang="ja-JP" dirty="0">
                <a:solidFill>
                  <a:srgbClr val="0000FF"/>
                </a:solidFill>
                <a:latin typeface="Gill Sans MT" pitchFamily="34" charset="0"/>
              </a:rPr>
              <a:t>s take a stepwise approach to describe current Internet structure</a:t>
            </a:r>
            <a:endParaRPr lang="en-US" altLang="zh-CN" dirty="0">
              <a:solidFill>
                <a:srgbClr val="0000FF"/>
              </a:solidFill>
              <a:latin typeface="Gill Sans MT" pitchFamily="34" charset="0"/>
            </a:endParaRPr>
          </a:p>
        </p:txBody>
      </p:sp>
      <p:sp>
        <p:nvSpPr>
          <p:cNvPr id="116746" name="Text Box 57"/>
          <p:cNvSpPr txBox="1">
            <a:spLocks noChangeArrowheads="1"/>
          </p:cNvSpPr>
          <p:nvPr/>
        </p:nvSpPr>
        <p:spPr bwMode="auto">
          <a:xfrm>
            <a:off x="-212725" y="827088"/>
            <a:ext cx="93567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lvl="1">
              <a:spcBef>
                <a:spcPct val="20000"/>
              </a:spcBef>
              <a:buClr>
                <a:schemeClr val="accent2"/>
              </a:buClr>
              <a:buSzPct val="75000"/>
              <a:buFont typeface="Wingdings" panose="05000000000000000000" pitchFamily="2" charset="2"/>
              <a:buNone/>
            </a:pPr>
            <a:r>
              <a:rPr lang="en-US" altLang="zh-CN" sz="3600" b="1" dirty="0">
                <a:solidFill>
                  <a:schemeClr val="folHlink"/>
                </a:solidFill>
                <a:latin typeface="Comic Sans MS" panose="030F0702030302020204" pitchFamily="66" charset="0"/>
              </a:rPr>
              <a:t>1.6 Internet structure and ISPs</a:t>
            </a:r>
          </a:p>
        </p:txBody>
      </p:sp>
      <p:sp>
        <p:nvSpPr>
          <p:cNvPr id="30" name="灯片编号占位符 4"/>
          <p:cNvSpPr>
            <a:spLocks noGrp="1"/>
          </p:cNvSpPr>
          <p:nvPr>
            <p:ph type="sldNum" sz="quarter" idx="11"/>
          </p:nvPr>
        </p:nvSpPr>
        <p:spPr>
          <a:xfrm>
            <a:off x="7042150" y="6243638"/>
            <a:ext cx="1905000" cy="457200"/>
          </a:xfrm>
        </p:spPr>
        <p:txBody>
          <a:bodyPr/>
          <a:lstStyle/>
          <a:p>
            <a:fld id="{FC2268CF-8E7F-445F-B145-E46D82F80A28}" type="slidenum">
              <a:rPr lang="zh-CN" altLang="en-US" smtClean="0"/>
              <a:pPr/>
              <a:t>94</a:t>
            </a:fld>
            <a:endParaRPr lang="en-US" altLang="zh-CN"/>
          </a:p>
        </p:txBody>
      </p:sp>
    </p:spTree>
    <p:extLst>
      <p:ext uri="{BB962C8B-B14F-4D97-AF65-F5344CB8AC3E}">
        <p14:creationId xmlns:p14="http://schemas.microsoft.com/office/powerpoint/2010/main" val="2619560255"/>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p:cNvSpPr>
            <a:spLocks noGrp="1" noChangeArrowheads="1"/>
          </p:cNvSpPr>
          <p:nvPr>
            <p:ph type="body" sz="half" idx="4294967295"/>
          </p:nvPr>
        </p:nvSpPr>
        <p:spPr>
          <a:xfrm>
            <a:off x="473075" y="1073150"/>
            <a:ext cx="8204200" cy="906463"/>
          </a:xfrm>
        </p:spPr>
        <p:txBody>
          <a:bodyPr/>
          <a:lstStyle/>
          <a:p>
            <a:pPr marL="0" indent="0" eaLnBrk="1" hangingPunct="1">
              <a:buSzPct val="75000"/>
              <a:buFont typeface="Wingdings" pitchFamily="2" charset="2"/>
              <a:buNone/>
            </a:pPr>
            <a:r>
              <a:rPr lang="en-US" altLang="zh-CN" sz="2400" i="1" dirty="0">
                <a:solidFill>
                  <a:srgbClr val="CC0000"/>
                </a:solidFill>
                <a:ea typeface="ＭＳ Ｐゴシック" pitchFamily="34" charset="-128"/>
              </a:rPr>
              <a:t>Question: </a:t>
            </a:r>
            <a:r>
              <a:rPr lang="en-US" altLang="zh-CN" sz="2400" dirty="0">
                <a:ea typeface="ＭＳ Ｐゴシック" pitchFamily="34" charset="-128"/>
              </a:rPr>
              <a:t>given </a:t>
            </a:r>
            <a:r>
              <a:rPr lang="en-US" altLang="zh-CN" sz="2400" i="1" dirty="0">
                <a:ea typeface="ＭＳ Ｐゴシック" pitchFamily="34" charset="-128"/>
              </a:rPr>
              <a:t>millions</a:t>
            </a:r>
            <a:r>
              <a:rPr lang="en-US" altLang="zh-CN" sz="2400" dirty="0">
                <a:ea typeface="ＭＳ Ｐゴシック" pitchFamily="34" charset="-128"/>
              </a:rPr>
              <a:t> of access ISPs, how to connect them together?</a:t>
            </a:r>
          </a:p>
          <a:p>
            <a:pPr marL="0" indent="0" eaLnBrk="1" hangingPunct="1">
              <a:buSzPct val="75000"/>
              <a:buFont typeface="Wingdings" pitchFamily="2" charset="2"/>
              <a:buNone/>
            </a:pPr>
            <a:endParaRPr lang="en-US" altLang="zh-CN" sz="2400" dirty="0">
              <a:ea typeface="ＭＳ Ｐゴシック" pitchFamily="34" charset="-128"/>
            </a:endParaRPr>
          </a:p>
        </p:txBody>
      </p:sp>
      <p:pic>
        <p:nvPicPr>
          <p:cNvPr id="40964"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25" y="674688"/>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65" name="Group 5"/>
          <p:cNvGrpSpPr>
            <a:grpSpLocks/>
          </p:cNvGrpSpPr>
          <p:nvPr/>
        </p:nvGrpSpPr>
        <p:grpSpPr bwMode="auto">
          <a:xfrm>
            <a:off x="450850" y="1849438"/>
            <a:ext cx="8437563" cy="4559300"/>
            <a:chOff x="154891" y="1905681"/>
            <a:chExt cx="8436427" cy="4559651"/>
          </a:xfrm>
        </p:grpSpPr>
        <p:grpSp>
          <p:nvGrpSpPr>
            <p:cNvPr id="40968" name="Group 2"/>
            <p:cNvGrpSpPr>
              <a:grpSpLocks/>
            </p:cNvGrpSpPr>
            <p:nvPr/>
          </p:nvGrpSpPr>
          <p:grpSpPr bwMode="auto">
            <a:xfrm>
              <a:off x="1529396" y="2297655"/>
              <a:ext cx="648422" cy="418253"/>
              <a:chOff x="3053396" y="4304255"/>
              <a:chExt cx="648422" cy="418253"/>
            </a:xfrm>
          </p:grpSpPr>
          <p:sp>
            <p:nvSpPr>
              <p:cNvPr id="4102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21"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0969" name="Group 131"/>
            <p:cNvGrpSpPr>
              <a:grpSpLocks/>
            </p:cNvGrpSpPr>
            <p:nvPr/>
          </p:nvGrpSpPr>
          <p:grpSpPr bwMode="auto">
            <a:xfrm>
              <a:off x="373696" y="3097755"/>
              <a:ext cx="648422" cy="418253"/>
              <a:chOff x="3053396" y="4304255"/>
              <a:chExt cx="648422" cy="418253"/>
            </a:xfrm>
          </p:grpSpPr>
          <p:sp>
            <p:nvSpPr>
              <p:cNvPr id="4101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19"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0970" name="Group 135"/>
            <p:cNvGrpSpPr>
              <a:grpSpLocks/>
            </p:cNvGrpSpPr>
            <p:nvPr/>
          </p:nvGrpSpPr>
          <p:grpSpPr bwMode="auto">
            <a:xfrm>
              <a:off x="6037896" y="2551655"/>
              <a:ext cx="648422" cy="418253"/>
              <a:chOff x="3053396" y="4304255"/>
              <a:chExt cx="648422" cy="418253"/>
            </a:xfrm>
          </p:grpSpPr>
          <p:sp>
            <p:nvSpPr>
              <p:cNvPr id="4101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17"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0971" name="Group 138"/>
            <p:cNvGrpSpPr>
              <a:grpSpLocks/>
            </p:cNvGrpSpPr>
            <p:nvPr/>
          </p:nvGrpSpPr>
          <p:grpSpPr bwMode="auto">
            <a:xfrm>
              <a:off x="945196" y="5409155"/>
              <a:ext cx="648422" cy="418253"/>
              <a:chOff x="3053396" y="4304255"/>
              <a:chExt cx="648422" cy="418253"/>
            </a:xfrm>
          </p:grpSpPr>
          <p:sp>
            <p:nvSpPr>
              <p:cNvPr id="4101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15"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0972" name="Group 141"/>
            <p:cNvGrpSpPr>
              <a:grpSpLocks/>
            </p:cNvGrpSpPr>
            <p:nvPr/>
          </p:nvGrpSpPr>
          <p:grpSpPr bwMode="auto">
            <a:xfrm>
              <a:off x="526096" y="4786855"/>
              <a:ext cx="648422" cy="418253"/>
              <a:chOff x="3053396" y="4304255"/>
              <a:chExt cx="648422" cy="418253"/>
            </a:xfrm>
          </p:grpSpPr>
          <p:sp>
            <p:nvSpPr>
              <p:cNvPr id="4101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13"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0973" name="Group 144"/>
            <p:cNvGrpSpPr>
              <a:grpSpLocks/>
            </p:cNvGrpSpPr>
            <p:nvPr/>
          </p:nvGrpSpPr>
          <p:grpSpPr bwMode="auto">
            <a:xfrm>
              <a:off x="297496" y="4126455"/>
              <a:ext cx="648422" cy="418253"/>
              <a:chOff x="3053396" y="4304255"/>
              <a:chExt cx="648422" cy="418253"/>
            </a:xfrm>
          </p:grpSpPr>
          <p:sp>
            <p:nvSpPr>
              <p:cNvPr id="4101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11"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0974" name="Group 147"/>
            <p:cNvGrpSpPr>
              <a:grpSpLocks/>
            </p:cNvGrpSpPr>
            <p:nvPr/>
          </p:nvGrpSpPr>
          <p:grpSpPr bwMode="auto">
            <a:xfrm>
              <a:off x="6787196" y="2983455"/>
              <a:ext cx="648422" cy="418253"/>
              <a:chOff x="3053396" y="4304255"/>
              <a:chExt cx="648422" cy="418253"/>
            </a:xfrm>
          </p:grpSpPr>
          <p:sp>
            <p:nvSpPr>
              <p:cNvPr id="4100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09"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0975" name="Group 150"/>
            <p:cNvGrpSpPr>
              <a:grpSpLocks/>
            </p:cNvGrpSpPr>
            <p:nvPr/>
          </p:nvGrpSpPr>
          <p:grpSpPr bwMode="auto">
            <a:xfrm>
              <a:off x="3129596" y="2056355"/>
              <a:ext cx="648422" cy="418253"/>
              <a:chOff x="3053396" y="4304255"/>
              <a:chExt cx="648422" cy="418253"/>
            </a:xfrm>
          </p:grpSpPr>
          <p:sp>
            <p:nvSpPr>
              <p:cNvPr id="4100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07"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0976" name="Group 153"/>
            <p:cNvGrpSpPr>
              <a:grpSpLocks/>
            </p:cNvGrpSpPr>
            <p:nvPr/>
          </p:nvGrpSpPr>
          <p:grpSpPr bwMode="auto">
            <a:xfrm>
              <a:off x="754696" y="2704055"/>
              <a:ext cx="648422" cy="418253"/>
              <a:chOff x="3053396" y="4304255"/>
              <a:chExt cx="648422" cy="418253"/>
            </a:xfrm>
          </p:grpSpPr>
          <p:sp>
            <p:nvSpPr>
              <p:cNvPr id="4100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05"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0977" name="Group 156"/>
            <p:cNvGrpSpPr>
              <a:grpSpLocks/>
            </p:cNvGrpSpPr>
            <p:nvPr/>
          </p:nvGrpSpPr>
          <p:grpSpPr bwMode="auto">
            <a:xfrm>
              <a:off x="4043996" y="2030955"/>
              <a:ext cx="648422" cy="418253"/>
              <a:chOff x="3053396" y="4304255"/>
              <a:chExt cx="648422" cy="418253"/>
            </a:xfrm>
          </p:grpSpPr>
          <p:sp>
            <p:nvSpPr>
              <p:cNvPr id="4100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03"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0978" name="Group 160"/>
            <p:cNvGrpSpPr>
              <a:grpSpLocks/>
            </p:cNvGrpSpPr>
            <p:nvPr/>
          </p:nvGrpSpPr>
          <p:grpSpPr bwMode="auto">
            <a:xfrm>
              <a:off x="7104696" y="5663155"/>
              <a:ext cx="648422" cy="418253"/>
              <a:chOff x="3053396" y="4304255"/>
              <a:chExt cx="648422" cy="418253"/>
            </a:xfrm>
          </p:grpSpPr>
          <p:sp>
            <p:nvSpPr>
              <p:cNvPr id="4100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01"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0979" name="Group 163"/>
            <p:cNvGrpSpPr>
              <a:grpSpLocks/>
            </p:cNvGrpSpPr>
            <p:nvPr/>
          </p:nvGrpSpPr>
          <p:grpSpPr bwMode="auto">
            <a:xfrm>
              <a:off x="7942896" y="5015455"/>
              <a:ext cx="648422" cy="418253"/>
              <a:chOff x="3053396" y="4304255"/>
              <a:chExt cx="648422" cy="418253"/>
            </a:xfrm>
          </p:grpSpPr>
          <p:sp>
            <p:nvSpPr>
              <p:cNvPr id="4099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9"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0980" name="Group 166"/>
            <p:cNvGrpSpPr>
              <a:grpSpLocks/>
            </p:cNvGrpSpPr>
            <p:nvPr/>
          </p:nvGrpSpPr>
          <p:grpSpPr bwMode="auto">
            <a:xfrm>
              <a:off x="7714296" y="4101055"/>
              <a:ext cx="648422" cy="418253"/>
              <a:chOff x="3053396" y="4304255"/>
              <a:chExt cx="648422" cy="418253"/>
            </a:xfrm>
          </p:grpSpPr>
          <p:sp>
            <p:nvSpPr>
              <p:cNvPr id="4099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7"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0981" name="Group 169"/>
            <p:cNvGrpSpPr>
              <a:grpSpLocks/>
            </p:cNvGrpSpPr>
            <p:nvPr/>
          </p:nvGrpSpPr>
          <p:grpSpPr bwMode="auto">
            <a:xfrm>
              <a:off x="4869496" y="5904455"/>
              <a:ext cx="648422" cy="418253"/>
              <a:chOff x="3053396" y="4304255"/>
              <a:chExt cx="648422" cy="418253"/>
            </a:xfrm>
          </p:grpSpPr>
          <p:sp>
            <p:nvSpPr>
              <p:cNvPr id="4099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5"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0982" name="Group 172"/>
            <p:cNvGrpSpPr>
              <a:grpSpLocks/>
            </p:cNvGrpSpPr>
            <p:nvPr/>
          </p:nvGrpSpPr>
          <p:grpSpPr bwMode="auto">
            <a:xfrm>
              <a:off x="3955096" y="6044155"/>
              <a:ext cx="648422" cy="418253"/>
              <a:chOff x="3053396" y="4304255"/>
              <a:chExt cx="648422" cy="418253"/>
            </a:xfrm>
          </p:grpSpPr>
          <p:sp>
            <p:nvSpPr>
              <p:cNvPr id="4099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3"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0983" name="Group 175"/>
            <p:cNvGrpSpPr>
              <a:grpSpLocks/>
            </p:cNvGrpSpPr>
            <p:nvPr/>
          </p:nvGrpSpPr>
          <p:grpSpPr bwMode="auto">
            <a:xfrm>
              <a:off x="2735896" y="5891755"/>
              <a:ext cx="648422" cy="418253"/>
              <a:chOff x="3053396" y="4304255"/>
              <a:chExt cx="648422" cy="418253"/>
            </a:xfrm>
          </p:grpSpPr>
          <p:sp>
            <p:nvSpPr>
              <p:cNvPr id="4099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91"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sp>
          <p:nvSpPr>
            <p:cNvPr id="40984" name="TextBox 4"/>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0985" name="TextBox 179"/>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0986" name="TextBox 180"/>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0987" name="TextBox 181"/>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0988" name="TextBox 182"/>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0989" name="TextBox 183"/>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grpSp>
      <p:sp>
        <p:nvSpPr>
          <p:cNvPr id="40967" name="Slide Number Placeholder 3"/>
          <p:cNvSpPr>
            <a:spLocks noGrp="1"/>
          </p:cNvSpPr>
          <p:nvPr>
            <p:ph type="sldNum" sz="quarter" idx="4294967295"/>
          </p:nvPr>
        </p:nvSpPr>
        <p:spPr>
          <a:xfrm>
            <a:off x="8324850" y="6462713"/>
            <a:ext cx="676275" cy="27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0E26DFB9-572F-42F7-81E9-204DBBB86703}" type="slidenum">
              <a:rPr lang="en-US" altLang="zh-CN" sz="1200" smtClean="0">
                <a:latin typeface="Tahoma" pitchFamily="34" charset="0"/>
              </a:rPr>
              <a:pPr/>
              <a:t>95</a:t>
            </a:fld>
            <a:endParaRPr lang="en-US" altLang="zh-CN" sz="1200" dirty="0">
              <a:latin typeface="Tahoma" pitchFamily="34" charset="0"/>
            </a:endParaRPr>
          </a:p>
        </p:txBody>
      </p:sp>
    </p:spTree>
    <p:extLst>
      <p:ext uri="{BB962C8B-B14F-4D97-AF65-F5344CB8AC3E}">
        <p14:creationId xmlns:p14="http://schemas.microsoft.com/office/powerpoint/2010/main" val="4193089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body" sz="half" idx="4294967295"/>
          </p:nvPr>
        </p:nvSpPr>
        <p:spPr>
          <a:xfrm>
            <a:off x="473075" y="1073150"/>
            <a:ext cx="8204200" cy="673100"/>
          </a:xfrm>
        </p:spPr>
        <p:txBody>
          <a:bodyPr/>
          <a:lstStyle/>
          <a:p>
            <a:pPr marL="0" indent="0" eaLnBrk="1" hangingPunct="1">
              <a:buSzPct val="75000"/>
              <a:buFont typeface="Wingdings" pitchFamily="2" charset="2"/>
              <a:buNone/>
            </a:pPr>
            <a:r>
              <a:rPr lang="en-US" altLang="zh-CN" sz="2400" i="1" dirty="0">
                <a:solidFill>
                  <a:srgbClr val="CC0000"/>
                </a:solidFill>
                <a:ea typeface="ＭＳ Ｐゴシック" pitchFamily="34" charset="-128"/>
              </a:rPr>
              <a:t>Option: </a:t>
            </a:r>
            <a:r>
              <a:rPr lang="en-US" altLang="zh-CN" sz="2400" i="1" dirty="0">
                <a:ea typeface="ＭＳ Ｐゴシック" pitchFamily="34" charset="-128"/>
              </a:rPr>
              <a:t>connect each access ISP to every other access ISP? </a:t>
            </a:r>
          </a:p>
          <a:p>
            <a:pPr marL="0" indent="0" eaLnBrk="1" hangingPunct="1">
              <a:buSzPct val="75000"/>
              <a:buFont typeface="Wingdings" pitchFamily="2" charset="2"/>
              <a:buNone/>
            </a:pPr>
            <a:endParaRPr lang="en-US" altLang="zh-CN" sz="2400" dirty="0">
              <a:ea typeface="ＭＳ Ｐゴシック" pitchFamily="34" charset="-128"/>
            </a:endParaRPr>
          </a:p>
        </p:txBody>
      </p:sp>
      <p:pic>
        <p:nvPicPr>
          <p:cNvPr id="41988"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25" y="674688"/>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989" name="Group 141"/>
          <p:cNvGrpSpPr>
            <a:grpSpLocks/>
          </p:cNvGrpSpPr>
          <p:nvPr/>
        </p:nvGrpSpPr>
        <p:grpSpPr bwMode="auto">
          <a:xfrm>
            <a:off x="822325" y="4730750"/>
            <a:ext cx="647700" cy="417513"/>
            <a:chOff x="3053396" y="4304255"/>
            <a:chExt cx="648422" cy="418253"/>
          </a:xfrm>
        </p:grpSpPr>
        <p:sp>
          <p:nvSpPr>
            <p:cNvPr id="420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98"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1990" name="Group 144"/>
          <p:cNvGrpSpPr>
            <a:grpSpLocks/>
          </p:cNvGrpSpPr>
          <p:nvPr/>
        </p:nvGrpSpPr>
        <p:grpSpPr bwMode="auto">
          <a:xfrm>
            <a:off x="593725" y="4070350"/>
            <a:ext cx="647700" cy="417513"/>
            <a:chOff x="3053396" y="4304255"/>
            <a:chExt cx="648422" cy="418253"/>
          </a:xfrm>
        </p:grpSpPr>
        <p:sp>
          <p:nvSpPr>
            <p:cNvPr id="420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96"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sp>
        <p:nvSpPr>
          <p:cNvPr id="41991" name="TextBox 181"/>
          <p:cNvSpPr txBox="1">
            <a:spLocks noChangeArrowheads="1"/>
          </p:cNvSpPr>
          <p:nvPr/>
        </p:nvSpPr>
        <p:spPr bwMode="auto">
          <a:xfrm rot="-9948738">
            <a:off x="2027238" y="5789613"/>
            <a:ext cx="542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1992" name="TextBox 182"/>
          <p:cNvSpPr txBox="1">
            <a:spLocks noChangeArrowheads="1"/>
          </p:cNvSpPr>
          <p:nvPr/>
        </p:nvSpPr>
        <p:spPr bwMode="auto">
          <a:xfrm rot="-4992697">
            <a:off x="440532" y="3482181"/>
            <a:ext cx="5445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1993" name="TextBox 183"/>
          <p:cNvSpPr txBox="1">
            <a:spLocks noChangeArrowheads="1"/>
          </p:cNvSpPr>
          <p:nvPr/>
        </p:nvSpPr>
        <p:spPr bwMode="auto">
          <a:xfrm rot="-1017263">
            <a:off x="2627313" y="1849438"/>
            <a:ext cx="542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grpSp>
        <p:nvGrpSpPr>
          <p:cNvPr id="4" name="Group 25"/>
          <p:cNvGrpSpPr>
            <a:grpSpLocks/>
          </p:cNvGrpSpPr>
          <p:nvPr/>
        </p:nvGrpSpPr>
        <p:grpSpPr bwMode="auto">
          <a:xfrm>
            <a:off x="908050" y="2281238"/>
            <a:ext cx="7361238" cy="3768725"/>
            <a:chOff x="888125" y="2295063"/>
            <a:chExt cx="7361771" cy="3769689"/>
          </a:xfrm>
        </p:grpSpPr>
        <p:cxnSp>
          <p:nvCxnSpPr>
            <p:cNvPr id="42075" name="Straight Connector 7"/>
            <p:cNvCxnSpPr>
              <a:cxnSpLocks noChangeShapeType="1"/>
              <a:stCxn id="42037" idx="0"/>
            </p:cNvCxnSpPr>
            <p:nvPr/>
          </p:nvCxnSpPr>
          <p:spPr bwMode="auto">
            <a:xfrm flipV="1">
              <a:off x="1661409" y="2570969"/>
              <a:ext cx="577293" cy="28026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76" name="Straight Connector 188"/>
            <p:cNvCxnSpPr>
              <a:cxnSpLocks noChangeShapeType="1"/>
              <a:stCxn id="42037" idx="0"/>
            </p:cNvCxnSpPr>
            <p:nvPr/>
          </p:nvCxnSpPr>
          <p:spPr bwMode="auto">
            <a:xfrm flipH="1" flipV="1">
              <a:off x="1509155" y="3032403"/>
              <a:ext cx="171469" cy="23271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77" name="Straight Connector 190"/>
            <p:cNvCxnSpPr>
              <a:cxnSpLocks noChangeShapeType="1"/>
              <a:stCxn id="42037" idx="0"/>
            </p:cNvCxnSpPr>
            <p:nvPr/>
          </p:nvCxnSpPr>
          <p:spPr bwMode="auto">
            <a:xfrm flipH="1" flipV="1">
              <a:off x="1185287" y="3451504"/>
              <a:ext cx="495337" cy="19080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78" name="Straight Connector 192"/>
            <p:cNvCxnSpPr>
              <a:cxnSpLocks noChangeShapeType="1"/>
              <a:stCxn id="42037" idx="0"/>
            </p:cNvCxnSpPr>
            <p:nvPr/>
          </p:nvCxnSpPr>
          <p:spPr bwMode="auto">
            <a:xfrm flipH="1" flipV="1">
              <a:off x="1181567" y="4298698"/>
              <a:ext cx="499057" cy="10608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79" name="Straight Connector 195"/>
            <p:cNvCxnSpPr>
              <a:cxnSpLocks noChangeShapeType="1"/>
              <a:stCxn id="42037" idx="0"/>
            </p:cNvCxnSpPr>
            <p:nvPr/>
          </p:nvCxnSpPr>
          <p:spPr bwMode="auto">
            <a:xfrm flipH="1" flipV="1">
              <a:off x="1386886" y="4980292"/>
              <a:ext cx="293738" cy="37923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80" name="Straight Connector 197"/>
            <p:cNvCxnSpPr>
              <a:cxnSpLocks noChangeShapeType="1"/>
              <a:endCxn id="42037" idx="0"/>
            </p:cNvCxnSpPr>
            <p:nvPr/>
          </p:nvCxnSpPr>
          <p:spPr bwMode="auto">
            <a:xfrm flipH="1" flipV="1">
              <a:off x="1661409" y="5373637"/>
              <a:ext cx="1526432" cy="5930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81" name="Straight Connector 199"/>
            <p:cNvCxnSpPr>
              <a:cxnSpLocks noChangeShapeType="1"/>
              <a:endCxn id="42037" idx="0"/>
            </p:cNvCxnSpPr>
            <p:nvPr/>
          </p:nvCxnSpPr>
          <p:spPr bwMode="auto">
            <a:xfrm flipH="1" flipV="1">
              <a:off x="1680624" y="5359527"/>
              <a:ext cx="2723702" cy="7030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82" name="Straight Connector 201"/>
            <p:cNvCxnSpPr>
              <a:cxnSpLocks noChangeShapeType="1"/>
              <a:endCxn id="42037" idx="0"/>
            </p:cNvCxnSpPr>
            <p:nvPr/>
          </p:nvCxnSpPr>
          <p:spPr bwMode="auto">
            <a:xfrm flipH="1" flipV="1">
              <a:off x="1680624" y="5359527"/>
              <a:ext cx="3605885" cy="6190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83" name="Straight Connector 203"/>
            <p:cNvCxnSpPr>
              <a:cxnSpLocks noChangeShapeType="1"/>
              <a:endCxn id="42037" idx="0"/>
            </p:cNvCxnSpPr>
            <p:nvPr/>
          </p:nvCxnSpPr>
          <p:spPr bwMode="auto">
            <a:xfrm flipH="1">
              <a:off x="1680624" y="5184745"/>
              <a:ext cx="6569272" cy="1747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84" name="Straight Connector 204"/>
            <p:cNvCxnSpPr>
              <a:cxnSpLocks noChangeShapeType="1"/>
              <a:endCxn id="42037" idx="0"/>
            </p:cNvCxnSpPr>
            <p:nvPr/>
          </p:nvCxnSpPr>
          <p:spPr bwMode="auto">
            <a:xfrm flipH="1" flipV="1">
              <a:off x="1680624" y="5359527"/>
              <a:ext cx="5742435" cy="4867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85" name="Straight Connector 207"/>
            <p:cNvCxnSpPr>
              <a:cxnSpLocks noChangeShapeType="1"/>
              <a:endCxn id="42037" idx="0"/>
            </p:cNvCxnSpPr>
            <p:nvPr/>
          </p:nvCxnSpPr>
          <p:spPr bwMode="auto">
            <a:xfrm flipH="1">
              <a:off x="1680624" y="4311835"/>
              <a:ext cx="6338019" cy="10476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86" name="Straight Connector 209"/>
            <p:cNvCxnSpPr>
              <a:cxnSpLocks noChangeShapeType="1"/>
              <a:endCxn id="42037" idx="0"/>
            </p:cNvCxnSpPr>
            <p:nvPr/>
          </p:nvCxnSpPr>
          <p:spPr bwMode="auto">
            <a:xfrm flipH="1">
              <a:off x="1680624" y="3273553"/>
              <a:ext cx="5749312" cy="20859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87" name="Straight Connector 211"/>
            <p:cNvCxnSpPr>
              <a:cxnSpLocks noChangeShapeType="1"/>
              <a:endCxn id="42037" idx="0"/>
            </p:cNvCxnSpPr>
            <p:nvPr/>
          </p:nvCxnSpPr>
          <p:spPr bwMode="auto">
            <a:xfrm flipH="1">
              <a:off x="1680624" y="2784308"/>
              <a:ext cx="4942318" cy="25752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88" name="Straight Connector 213"/>
            <p:cNvCxnSpPr>
              <a:cxnSpLocks noChangeShapeType="1"/>
              <a:endCxn id="42037" idx="0"/>
            </p:cNvCxnSpPr>
            <p:nvPr/>
          </p:nvCxnSpPr>
          <p:spPr bwMode="auto">
            <a:xfrm flipH="1">
              <a:off x="1680624" y="2295063"/>
              <a:ext cx="2971398" cy="30644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89" name="Straight Connector 215"/>
            <p:cNvCxnSpPr>
              <a:cxnSpLocks noChangeShapeType="1"/>
              <a:endCxn id="42037" idx="0"/>
            </p:cNvCxnSpPr>
            <p:nvPr/>
          </p:nvCxnSpPr>
          <p:spPr bwMode="auto">
            <a:xfrm flipH="1">
              <a:off x="1680624" y="2295321"/>
              <a:ext cx="2025496" cy="30642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42090" name="TextBox 24"/>
            <p:cNvSpPr txBox="1">
              <a:spLocks noChangeArrowheads="1"/>
            </p:cNvSpPr>
            <p:nvPr/>
          </p:nvSpPr>
          <p:spPr bwMode="auto">
            <a:xfrm rot="5710989">
              <a:off x="859913" y="4114468"/>
              <a:ext cx="3642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1400"/>
                <a:t>…</a:t>
              </a:r>
            </a:p>
          </p:txBody>
        </p:sp>
        <p:sp>
          <p:nvSpPr>
            <p:cNvPr id="42091" name="TextBox 218"/>
            <p:cNvSpPr txBox="1">
              <a:spLocks noChangeArrowheads="1"/>
            </p:cNvSpPr>
            <p:nvPr/>
          </p:nvSpPr>
          <p:spPr bwMode="auto">
            <a:xfrm rot="7515077">
              <a:off x="4511491" y="5728762"/>
              <a:ext cx="3642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1400"/>
                <a:t>…</a:t>
              </a:r>
            </a:p>
          </p:txBody>
        </p:sp>
        <p:sp>
          <p:nvSpPr>
            <p:cNvPr id="42092" name="TextBox 219"/>
            <p:cNvSpPr txBox="1">
              <a:spLocks noChangeArrowheads="1"/>
            </p:cNvSpPr>
            <p:nvPr/>
          </p:nvSpPr>
          <p:spPr bwMode="auto">
            <a:xfrm rot="3940343">
              <a:off x="6392354" y="3846211"/>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a:t>…</a:t>
              </a:r>
            </a:p>
          </p:txBody>
        </p:sp>
        <p:sp>
          <p:nvSpPr>
            <p:cNvPr id="42093" name="TextBox 220"/>
            <p:cNvSpPr txBox="1">
              <a:spLocks noChangeArrowheads="1"/>
            </p:cNvSpPr>
            <p:nvPr/>
          </p:nvSpPr>
          <p:spPr bwMode="auto">
            <a:xfrm rot="2048420">
              <a:off x="4482993" y="2684685"/>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a:t>…</a:t>
              </a:r>
            </a:p>
          </p:txBody>
        </p:sp>
        <p:sp>
          <p:nvSpPr>
            <p:cNvPr id="42094" name="TextBox 221"/>
            <p:cNvSpPr txBox="1">
              <a:spLocks noChangeArrowheads="1"/>
            </p:cNvSpPr>
            <p:nvPr/>
          </p:nvSpPr>
          <p:spPr bwMode="auto">
            <a:xfrm rot="-316136">
              <a:off x="2189980" y="2687381"/>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a:t>…</a:t>
              </a:r>
            </a:p>
          </p:txBody>
        </p:sp>
      </p:grpSp>
      <p:grpSp>
        <p:nvGrpSpPr>
          <p:cNvPr id="5" name="Group 223"/>
          <p:cNvGrpSpPr>
            <a:grpSpLocks/>
          </p:cNvGrpSpPr>
          <p:nvPr/>
        </p:nvGrpSpPr>
        <p:grpSpPr bwMode="auto">
          <a:xfrm>
            <a:off x="1158875" y="2305050"/>
            <a:ext cx="7094538" cy="3695700"/>
            <a:chOff x="862570" y="2361120"/>
            <a:chExt cx="7094553" cy="3695520"/>
          </a:xfrm>
        </p:grpSpPr>
        <p:cxnSp>
          <p:nvCxnSpPr>
            <p:cNvPr id="42060" name="Straight Connector 224"/>
            <p:cNvCxnSpPr>
              <a:cxnSpLocks noChangeShapeType="1"/>
            </p:cNvCxnSpPr>
            <p:nvPr/>
          </p:nvCxnSpPr>
          <p:spPr bwMode="auto">
            <a:xfrm flipH="1">
              <a:off x="1446332" y="2897188"/>
              <a:ext cx="4736982" cy="25351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61" name="Straight Connector 225"/>
            <p:cNvCxnSpPr>
              <a:cxnSpLocks noChangeShapeType="1"/>
            </p:cNvCxnSpPr>
            <p:nvPr/>
          </p:nvCxnSpPr>
          <p:spPr bwMode="auto">
            <a:xfrm flipH="1">
              <a:off x="2972043" y="2885760"/>
              <a:ext cx="3213953" cy="30412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62" name="Straight Connector 226"/>
            <p:cNvCxnSpPr>
              <a:cxnSpLocks noChangeShapeType="1"/>
            </p:cNvCxnSpPr>
            <p:nvPr/>
          </p:nvCxnSpPr>
          <p:spPr bwMode="auto">
            <a:xfrm flipH="1">
              <a:off x="4328465" y="2877120"/>
              <a:ext cx="1866171" cy="31795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63" name="Straight Connector 227"/>
            <p:cNvCxnSpPr>
              <a:cxnSpLocks noChangeShapeType="1"/>
            </p:cNvCxnSpPr>
            <p:nvPr/>
          </p:nvCxnSpPr>
          <p:spPr bwMode="auto">
            <a:xfrm flipH="1">
              <a:off x="5270184" y="2877120"/>
              <a:ext cx="915812" cy="30585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64" name="Straight Connector 228"/>
            <p:cNvCxnSpPr>
              <a:cxnSpLocks noChangeShapeType="1"/>
            </p:cNvCxnSpPr>
            <p:nvPr/>
          </p:nvCxnSpPr>
          <p:spPr bwMode="auto">
            <a:xfrm>
              <a:off x="6167438" y="2901156"/>
              <a:ext cx="1141702" cy="2801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65" name="Straight Connector 229"/>
            <p:cNvCxnSpPr>
              <a:cxnSpLocks noChangeShapeType="1"/>
            </p:cNvCxnSpPr>
            <p:nvPr/>
          </p:nvCxnSpPr>
          <p:spPr bwMode="auto">
            <a:xfrm>
              <a:off x="6171406" y="2889250"/>
              <a:ext cx="1785717" cy="23552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66" name="Straight Connector 230"/>
            <p:cNvCxnSpPr>
              <a:cxnSpLocks noChangeShapeType="1"/>
            </p:cNvCxnSpPr>
            <p:nvPr/>
          </p:nvCxnSpPr>
          <p:spPr bwMode="auto">
            <a:xfrm>
              <a:off x="6179344" y="2881313"/>
              <a:ext cx="1587707" cy="13868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67" name="Straight Connector 231"/>
            <p:cNvCxnSpPr>
              <a:cxnSpLocks noChangeShapeType="1"/>
            </p:cNvCxnSpPr>
            <p:nvPr/>
          </p:nvCxnSpPr>
          <p:spPr bwMode="auto">
            <a:xfrm>
              <a:off x="6179344" y="2897188"/>
              <a:ext cx="602786" cy="2909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68" name="Straight Connector 232"/>
            <p:cNvCxnSpPr>
              <a:cxnSpLocks noChangeShapeType="1"/>
            </p:cNvCxnSpPr>
            <p:nvPr/>
          </p:nvCxnSpPr>
          <p:spPr bwMode="auto">
            <a:xfrm>
              <a:off x="4584546" y="2364240"/>
              <a:ext cx="1558252" cy="5128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69" name="Straight Connector 233"/>
            <p:cNvCxnSpPr>
              <a:cxnSpLocks noChangeShapeType="1"/>
            </p:cNvCxnSpPr>
            <p:nvPr/>
          </p:nvCxnSpPr>
          <p:spPr bwMode="auto">
            <a:xfrm>
              <a:off x="3691549" y="2361120"/>
              <a:ext cx="2485808" cy="5332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70" name="Straight Connector 234"/>
            <p:cNvCxnSpPr>
              <a:cxnSpLocks noChangeShapeType="1"/>
            </p:cNvCxnSpPr>
            <p:nvPr/>
          </p:nvCxnSpPr>
          <p:spPr bwMode="auto">
            <a:xfrm>
              <a:off x="2081460" y="2548080"/>
              <a:ext cx="4078617" cy="3376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71" name="Straight Connector 235"/>
            <p:cNvCxnSpPr>
              <a:cxnSpLocks noChangeShapeType="1"/>
            </p:cNvCxnSpPr>
            <p:nvPr/>
          </p:nvCxnSpPr>
          <p:spPr bwMode="auto">
            <a:xfrm flipV="1">
              <a:off x="1309418" y="2903040"/>
              <a:ext cx="4842020" cy="30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72" name="Straight Connector 236"/>
            <p:cNvCxnSpPr>
              <a:cxnSpLocks noChangeShapeType="1"/>
            </p:cNvCxnSpPr>
            <p:nvPr/>
          </p:nvCxnSpPr>
          <p:spPr bwMode="auto">
            <a:xfrm flipV="1">
              <a:off x="934801" y="2894400"/>
              <a:ext cx="5242556" cy="3770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73" name="Straight Connector 237"/>
            <p:cNvCxnSpPr>
              <a:cxnSpLocks noChangeShapeType="1"/>
            </p:cNvCxnSpPr>
            <p:nvPr/>
          </p:nvCxnSpPr>
          <p:spPr bwMode="auto">
            <a:xfrm flipV="1">
              <a:off x="862570" y="2901156"/>
              <a:ext cx="5296930" cy="13866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74" name="Straight Connector 238"/>
            <p:cNvCxnSpPr>
              <a:cxnSpLocks noChangeShapeType="1"/>
            </p:cNvCxnSpPr>
            <p:nvPr/>
          </p:nvCxnSpPr>
          <p:spPr bwMode="auto">
            <a:xfrm flipV="1">
              <a:off x="1101367" y="2901156"/>
              <a:ext cx="5077977" cy="20260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6" name="Group 239"/>
          <p:cNvGrpSpPr>
            <a:grpSpLocks/>
          </p:cNvGrpSpPr>
          <p:nvPr/>
        </p:nvGrpSpPr>
        <p:grpSpPr bwMode="auto">
          <a:xfrm>
            <a:off x="1095375" y="2195513"/>
            <a:ext cx="7158038" cy="3798887"/>
            <a:chOff x="799176" y="2251902"/>
            <a:chExt cx="7158126" cy="3799069"/>
          </a:xfrm>
        </p:grpSpPr>
        <p:cxnSp>
          <p:nvCxnSpPr>
            <p:cNvPr id="42045" name="Straight Connector 240"/>
            <p:cNvCxnSpPr>
              <a:cxnSpLocks noChangeShapeType="1"/>
            </p:cNvCxnSpPr>
            <p:nvPr/>
          </p:nvCxnSpPr>
          <p:spPr bwMode="auto">
            <a:xfrm>
              <a:off x="2012365" y="2732956"/>
              <a:ext cx="3121627" cy="32043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46" name="Straight Connector 241"/>
            <p:cNvCxnSpPr>
              <a:cxnSpLocks noChangeShapeType="1"/>
            </p:cNvCxnSpPr>
            <p:nvPr/>
          </p:nvCxnSpPr>
          <p:spPr bwMode="auto">
            <a:xfrm>
              <a:off x="2009682" y="2721528"/>
              <a:ext cx="2384511" cy="33294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47" name="Straight Connector 242"/>
            <p:cNvCxnSpPr>
              <a:cxnSpLocks noChangeShapeType="1"/>
            </p:cNvCxnSpPr>
            <p:nvPr/>
          </p:nvCxnSpPr>
          <p:spPr bwMode="auto">
            <a:xfrm>
              <a:off x="2001042" y="2712888"/>
              <a:ext cx="1091382" cy="31978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48" name="Straight Connector 243"/>
            <p:cNvCxnSpPr>
              <a:cxnSpLocks noChangeShapeType="1"/>
            </p:cNvCxnSpPr>
            <p:nvPr/>
          </p:nvCxnSpPr>
          <p:spPr bwMode="auto">
            <a:xfrm flipH="1">
              <a:off x="1471306" y="2712888"/>
              <a:ext cx="538376" cy="26981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49" name="Straight Connector 244"/>
            <p:cNvCxnSpPr>
              <a:cxnSpLocks noChangeShapeType="1"/>
            </p:cNvCxnSpPr>
            <p:nvPr/>
          </p:nvCxnSpPr>
          <p:spPr bwMode="auto">
            <a:xfrm flipH="1">
              <a:off x="1007181" y="2736924"/>
              <a:ext cx="1021059" cy="206956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50" name="Straight Connector 245"/>
            <p:cNvCxnSpPr>
              <a:cxnSpLocks noChangeShapeType="1"/>
            </p:cNvCxnSpPr>
            <p:nvPr/>
          </p:nvCxnSpPr>
          <p:spPr bwMode="auto">
            <a:xfrm flipH="1">
              <a:off x="799176" y="2725018"/>
              <a:ext cx="1225097" cy="141359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51" name="Straight Connector 246"/>
            <p:cNvCxnSpPr>
              <a:cxnSpLocks noChangeShapeType="1"/>
            </p:cNvCxnSpPr>
            <p:nvPr/>
          </p:nvCxnSpPr>
          <p:spPr bwMode="auto">
            <a:xfrm flipH="1">
              <a:off x="932218" y="2704755"/>
              <a:ext cx="1107153" cy="588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52" name="Straight Connector 247"/>
            <p:cNvCxnSpPr>
              <a:cxnSpLocks noChangeShapeType="1"/>
            </p:cNvCxnSpPr>
            <p:nvPr/>
          </p:nvCxnSpPr>
          <p:spPr bwMode="auto">
            <a:xfrm flipH="1">
              <a:off x="1293642" y="2704755"/>
              <a:ext cx="745729" cy="2167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53" name="Straight Connector 248"/>
            <p:cNvCxnSpPr>
              <a:cxnSpLocks noChangeShapeType="1"/>
            </p:cNvCxnSpPr>
            <p:nvPr/>
          </p:nvCxnSpPr>
          <p:spPr bwMode="auto">
            <a:xfrm flipH="1">
              <a:off x="2052880" y="2251902"/>
              <a:ext cx="1141349" cy="4609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54" name="Straight Connector 249"/>
            <p:cNvCxnSpPr>
              <a:cxnSpLocks noChangeShapeType="1"/>
            </p:cNvCxnSpPr>
            <p:nvPr/>
          </p:nvCxnSpPr>
          <p:spPr bwMode="auto">
            <a:xfrm flipH="1">
              <a:off x="2018321" y="2332076"/>
              <a:ext cx="2284094" cy="3980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55" name="Straight Connector 250"/>
            <p:cNvCxnSpPr>
              <a:cxnSpLocks noChangeShapeType="1"/>
            </p:cNvCxnSpPr>
            <p:nvPr/>
          </p:nvCxnSpPr>
          <p:spPr bwMode="auto">
            <a:xfrm flipH="1" flipV="1">
              <a:off x="2035602" y="2721528"/>
              <a:ext cx="4016700" cy="141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56" name="Straight Connector 251"/>
            <p:cNvCxnSpPr>
              <a:cxnSpLocks noChangeShapeType="1"/>
            </p:cNvCxnSpPr>
            <p:nvPr/>
          </p:nvCxnSpPr>
          <p:spPr bwMode="auto">
            <a:xfrm flipH="1" flipV="1">
              <a:off x="2044240" y="2738808"/>
              <a:ext cx="4755057" cy="52905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57" name="Straight Connector 252"/>
            <p:cNvCxnSpPr>
              <a:cxnSpLocks noChangeShapeType="1"/>
            </p:cNvCxnSpPr>
            <p:nvPr/>
          </p:nvCxnSpPr>
          <p:spPr bwMode="auto">
            <a:xfrm flipH="1" flipV="1">
              <a:off x="2018321" y="2730168"/>
              <a:ext cx="5710381" cy="15549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58" name="Straight Connector 253"/>
            <p:cNvCxnSpPr>
              <a:cxnSpLocks noChangeShapeType="1"/>
            </p:cNvCxnSpPr>
            <p:nvPr/>
          </p:nvCxnSpPr>
          <p:spPr bwMode="auto">
            <a:xfrm flipH="1" flipV="1">
              <a:off x="2036178" y="2736924"/>
              <a:ext cx="5921124" cy="2462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59" name="Straight Connector 254"/>
            <p:cNvCxnSpPr>
              <a:cxnSpLocks noChangeShapeType="1"/>
            </p:cNvCxnSpPr>
            <p:nvPr/>
          </p:nvCxnSpPr>
          <p:spPr bwMode="auto">
            <a:xfrm flipH="1" flipV="1">
              <a:off x="2016335" y="2736924"/>
              <a:ext cx="5165304" cy="300020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27" name="TextBox 26"/>
          <p:cNvSpPr txBox="1">
            <a:spLocks noChangeArrowheads="1"/>
          </p:cNvSpPr>
          <p:nvPr/>
        </p:nvSpPr>
        <p:spPr bwMode="auto">
          <a:xfrm>
            <a:off x="2497138" y="3403600"/>
            <a:ext cx="4268787" cy="1200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zh-CN"/>
              <a:t>connecting each access ISP to each other directly </a:t>
            </a:r>
            <a:r>
              <a:rPr lang="en-US" altLang="zh-CN" i="1">
                <a:solidFill>
                  <a:srgbClr val="CC0000"/>
                </a:solidFill>
              </a:rPr>
              <a:t>doesn</a:t>
            </a:r>
            <a:r>
              <a:rPr lang="en-US" altLang="en-US" i="1">
                <a:solidFill>
                  <a:srgbClr val="CC0000"/>
                </a:solidFill>
              </a:rPr>
              <a:t>’</a:t>
            </a:r>
            <a:r>
              <a:rPr lang="en-US" altLang="zh-CN" i="1">
                <a:solidFill>
                  <a:srgbClr val="CC0000"/>
                </a:solidFill>
              </a:rPr>
              <a:t>t scale: </a:t>
            </a:r>
            <a:r>
              <a:rPr lang="en-US" altLang="zh-CN"/>
              <a:t>O(</a:t>
            </a:r>
            <a:r>
              <a:rPr lang="en-US" altLang="zh-CN" i="1"/>
              <a:t>N</a:t>
            </a:r>
            <a:r>
              <a:rPr lang="en-US" altLang="zh-CN" baseline="30000"/>
              <a:t>2</a:t>
            </a:r>
            <a:r>
              <a:rPr lang="en-US" altLang="zh-CN"/>
              <a:t>) connections.</a:t>
            </a:r>
          </a:p>
        </p:txBody>
      </p:sp>
      <p:sp>
        <p:nvSpPr>
          <p:cNvPr id="41999" name="Slide Number Placeholder 3"/>
          <p:cNvSpPr>
            <a:spLocks noGrp="1"/>
          </p:cNvSpPr>
          <p:nvPr>
            <p:ph type="sldNum" sz="quarter" idx="4294967295"/>
          </p:nvPr>
        </p:nvSpPr>
        <p:spPr>
          <a:xfrm>
            <a:off x="8324850" y="6462713"/>
            <a:ext cx="676275" cy="27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69858C67-4BD9-4AE0-8184-C4BE08622178}" type="slidenum">
              <a:rPr lang="en-US" altLang="zh-CN" sz="1200" smtClean="0">
                <a:latin typeface="Tahoma" pitchFamily="34" charset="0"/>
              </a:rPr>
              <a:pPr/>
              <a:t>96</a:t>
            </a:fld>
            <a:endParaRPr lang="en-US" altLang="zh-CN" sz="1200" dirty="0">
              <a:latin typeface="Tahoma" pitchFamily="34" charset="0"/>
            </a:endParaRPr>
          </a:p>
        </p:txBody>
      </p:sp>
      <p:grpSp>
        <p:nvGrpSpPr>
          <p:cNvPr id="42000" name="Group 2"/>
          <p:cNvGrpSpPr>
            <a:grpSpLocks/>
          </p:cNvGrpSpPr>
          <p:nvPr/>
        </p:nvGrpSpPr>
        <p:grpSpPr bwMode="auto">
          <a:xfrm>
            <a:off x="1825625" y="2241550"/>
            <a:ext cx="647700" cy="417513"/>
            <a:chOff x="3053396" y="4304255"/>
            <a:chExt cx="648422" cy="418253"/>
          </a:xfrm>
        </p:grpSpPr>
        <p:sp>
          <p:nvSpPr>
            <p:cNvPr id="4204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44"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2001" name="Group 131"/>
          <p:cNvGrpSpPr>
            <a:grpSpLocks/>
          </p:cNvGrpSpPr>
          <p:nvPr/>
        </p:nvGrpSpPr>
        <p:grpSpPr bwMode="auto">
          <a:xfrm>
            <a:off x="669925" y="3041650"/>
            <a:ext cx="647700" cy="417513"/>
            <a:chOff x="3053396" y="4304255"/>
            <a:chExt cx="648422" cy="418253"/>
          </a:xfrm>
        </p:grpSpPr>
        <p:sp>
          <p:nvSpPr>
            <p:cNvPr id="4204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42"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2002" name="Group 153"/>
          <p:cNvGrpSpPr>
            <a:grpSpLocks/>
          </p:cNvGrpSpPr>
          <p:nvPr/>
        </p:nvGrpSpPr>
        <p:grpSpPr bwMode="auto">
          <a:xfrm>
            <a:off x="1050925" y="2647950"/>
            <a:ext cx="647700" cy="417513"/>
            <a:chOff x="3053396" y="4304255"/>
            <a:chExt cx="648422" cy="418253"/>
          </a:xfrm>
        </p:grpSpPr>
        <p:sp>
          <p:nvSpPr>
            <p:cNvPr id="4203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40"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2003" name="Group 138"/>
          <p:cNvGrpSpPr>
            <a:grpSpLocks/>
          </p:cNvGrpSpPr>
          <p:nvPr/>
        </p:nvGrpSpPr>
        <p:grpSpPr bwMode="auto">
          <a:xfrm>
            <a:off x="1241425" y="5353050"/>
            <a:ext cx="647700" cy="417513"/>
            <a:chOff x="3053396" y="4304255"/>
            <a:chExt cx="648422" cy="418253"/>
          </a:xfrm>
        </p:grpSpPr>
        <p:sp>
          <p:nvSpPr>
            <p:cNvPr id="4203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38"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2004" name="Group 150"/>
          <p:cNvGrpSpPr>
            <a:grpSpLocks/>
          </p:cNvGrpSpPr>
          <p:nvPr/>
        </p:nvGrpSpPr>
        <p:grpSpPr bwMode="auto">
          <a:xfrm>
            <a:off x="3425825" y="2000250"/>
            <a:ext cx="649288" cy="417513"/>
            <a:chOff x="3053396" y="4304255"/>
            <a:chExt cx="648422" cy="418253"/>
          </a:xfrm>
        </p:grpSpPr>
        <p:sp>
          <p:nvSpPr>
            <p:cNvPr id="4203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36"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2005" name="Group 156"/>
          <p:cNvGrpSpPr>
            <a:grpSpLocks/>
          </p:cNvGrpSpPr>
          <p:nvPr/>
        </p:nvGrpSpPr>
        <p:grpSpPr bwMode="auto">
          <a:xfrm>
            <a:off x="4340225" y="1974850"/>
            <a:ext cx="649288" cy="417513"/>
            <a:chOff x="3053396" y="4304255"/>
            <a:chExt cx="648422" cy="418253"/>
          </a:xfrm>
        </p:grpSpPr>
        <p:sp>
          <p:nvSpPr>
            <p:cNvPr id="4203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34"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sp>
        <p:nvSpPr>
          <p:cNvPr id="42006" name="TextBox 4"/>
          <p:cNvSpPr txBox="1">
            <a:spLocks noChangeArrowheads="1"/>
          </p:cNvSpPr>
          <p:nvPr/>
        </p:nvSpPr>
        <p:spPr bwMode="auto">
          <a:xfrm rot="1053502">
            <a:off x="5440363" y="1900238"/>
            <a:ext cx="542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grpSp>
        <p:nvGrpSpPr>
          <p:cNvPr id="42007" name="Group 147"/>
          <p:cNvGrpSpPr>
            <a:grpSpLocks/>
          </p:cNvGrpSpPr>
          <p:nvPr/>
        </p:nvGrpSpPr>
        <p:grpSpPr bwMode="auto">
          <a:xfrm>
            <a:off x="7083425" y="2927350"/>
            <a:ext cx="649288" cy="417513"/>
            <a:chOff x="3053396" y="4304255"/>
            <a:chExt cx="648422" cy="418253"/>
          </a:xfrm>
        </p:grpSpPr>
        <p:sp>
          <p:nvSpPr>
            <p:cNvPr id="4203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32"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2008" name="Group 160"/>
          <p:cNvGrpSpPr>
            <a:grpSpLocks/>
          </p:cNvGrpSpPr>
          <p:nvPr/>
        </p:nvGrpSpPr>
        <p:grpSpPr bwMode="auto">
          <a:xfrm>
            <a:off x="7400925" y="5607050"/>
            <a:ext cx="649288" cy="417513"/>
            <a:chOff x="3053396" y="4304255"/>
            <a:chExt cx="648422" cy="418253"/>
          </a:xfrm>
        </p:grpSpPr>
        <p:sp>
          <p:nvSpPr>
            <p:cNvPr id="4202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30"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2009" name="Group 163"/>
          <p:cNvGrpSpPr>
            <a:grpSpLocks/>
          </p:cNvGrpSpPr>
          <p:nvPr/>
        </p:nvGrpSpPr>
        <p:grpSpPr bwMode="auto">
          <a:xfrm>
            <a:off x="8239125" y="4959350"/>
            <a:ext cx="649288" cy="417513"/>
            <a:chOff x="3053396" y="4304255"/>
            <a:chExt cx="648422" cy="418253"/>
          </a:xfrm>
        </p:grpSpPr>
        <p:sp>
          <p:nvSpPr>
            <p:cNvPr id="4202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28"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2010" name="Group 166"/>
          <p:cNvGrpSpPr>
            <a:grpSpLocks/>
          </p:cNvGrpSpPr>
          <p:nvPr/>
        </p:nvGrpSpPr>
        <p:grpSpPr bwMode="auto">
          <a:xfrm>
            <a:off x="8010525" y="4044950"/>
            <a:ext cx="649288" cy="417513"/>
            <a:chOff x="3053396" y="4304255"/>
            <a:chExt cx="648422" cy="418253"/>
          </a:xfrm>
        </p:grpSpPr>
        <p:sp>
          <p:nvSpPr>
            <p:cNvPr id="4202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26"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sp>
        <p:nvSpPr>
          <p:cNvPr id="42011" name="TextBox 179"/>
          <p:cNvSpPr txBox="1">
            <a:spLocks noChangeArrowheads="1"/>
          </p:cNvSpPr>
          <p:nvPr/>
        </p:nvSpPr>
        <p:spPr bwMode="auto">
          <a:xfrm rot="2829263">
            <a:off x="7726362" y="3373438"/>
            <a:ext cx="5445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grpSp>
        <p:nvGrpSpPr>
          <p:cNvPr id="42012" name="Group 135"/>
          <p:cNvGrpSpPr>
            <a:grpSpLocks/>
          </p:cNvGrpSpPr>
          <p:nvPr/>
        </p:nvGrpSpPr>
        <p:grpSpPr bwMode="auto">
          <a:xfrm>
            <a:off x="6334125" y="2495550"/>
            <a:ext cx="649288" cy="417513"/>
            <a:chOff x="3053396" y="4304255"/>
            <a:chExt cx="648422" cy="418253"/>
          </a:xfrm>
        </p:grpSpPr>
        <p:sp>
          <p:nvSpPr>
            <p:cNvPr id="4202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24"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2013" name="Group 169"/>
          <p:cNvGrpSpPr>
            <a:grpSpLocks/>
          </p:cNvGrpSpPr>
          <p:nvPr/>
        </p:nvGrpSpPr>
        <p:grpSpPr bwMode="auto">
          <a:xfrm>
            <a:off x="5165725" y="5848350"/>
            <a:ext cx="649288" cy="417513"/>
            <a:chOff x="3053396" y="4304255"/>
            <a:chExt cx="648422" cy="418253"/>
          </a:xfrm>
        </p:grpSpPr>
        <p:sp>
          <p:nvSpPr>
            <p:cNvPr id="4202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22"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2014" name="Group 172"/>
          <p:cNvGrpSpPr>
            <a:grpSpLocks/>
          </p:cNvGrpSpPr>
          <p:nvPr/>
        </p:nvGrpSpPr>
        <p:grpSpPr bwMode="auto">
          <a:xfrm>
            <a:off x="4251325" y="5988050"/>
            <a:ext cx="649288" cy="417513"/>
            <a:chOff x="3053396" y="4304255"/>
            <a:chExt cx="648422" cy="418253"/>
          </a:xfrm>
        </p:grpSpPr>
        <p:sp>
          <p:nvSpPr>
            <p:cNvPr id="4201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20"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2015" name="Group 175"/>
          <p:cNvGrpSpPr>
            <a:grpSpLocks/>
          </p:cNvGrpSpPr>
          <p:nvPr/>
        </p:nvGrpSpPr>
        <p:grpSpPr bwMode="auto">
          <a:xfrm>
            <a:off x="3032125" y="5835650"/>
            <a:ext cx="649288" cy="417513"/>
            <a:chOff x="3053396" y="4304255"/>
            <a:chExt cx="648422" cy="418253"/>
          </a:xfrm>
        </p:grpSpPr>
        <p:sp>
          <p:nvSpPr>
            <p:cNvPr id="4201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18"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sp>
        <p:nvSpPr>
          <p:cNvPr id="42016" name="TextBox 180"/>
          <p:cNvSpPr txBox="1">
            <a:spLocks noChangeArrowheads="1"/>
          </p:cNvSpPr>
          <p:nvPr/>
        </p:nvSpPr>
        <p:spPr bwMode="auto">
          <a:xfrm rot="9845918">
            <a:off x="6394450" y="5884863"/>
            <a:ext cx="5445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Tree>
    <p:extLst>
      <p:ext uri="{BB962C8B-B14F-4D97-AF65-F5344CB8AC3E}">
        <p14:creationId xmlns:p14="http://schemas.microsoft.com/office/powerpoint/2010/main" val="30715061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1000"/>
                                        <p:tgtEl>
                                          <p:spTgt spid="5"/>
                                        </p:tgtEl>
                                      </p:cBhvr>
                                    </p:animEffect>
                                  </p:childTnLst>
                                </p:cTn>
                              </p:par>
                            </p:childTnLst>
                          </p:cTn>
                        </p:par>
                        <p:par>
                          <p:cTn id="12" fill="hold" nodeType="afterGroup">
                            <p:stCondLst>
                              <p:cond delay="1500"/>
                            </p:stCondLst>
                            <p:childTnLst>
                              <p:par>
                                <p:cTn id="13" presetID="22" presetClass="entr" presetSubtype="1"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1000"/>
                                        <p:tgtEl>
                                          <p:spTgt spid="6"/>
                                        </p:tgtEl>
                                      </p:cBhvr>
                                    </p:animEffect>
                                  </p:childTnLst>
                                </p:cTn>
                              </p:par>
                            </p:childTnLst>
                          </p:cTn>
                        </p:par>
                        <p:par>
                          <p:cTn id="16" fill="hold" nodeType="afterGroup">
                            <p:stCondLst>
                              <p:cond delay="2500"/>
                            </p:stCondLst>
                            <p:childTnLst>
                              <p:par>
                                <p:cTn id="17" presetID="9"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16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25" y="674688"/>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3012" name="Group 5"/>
          <p:cNvGrpSpPr>
            <a:grpSpLocks/>
          </p:cNvGrpSpPr>
          <p:nvPr/>
        </p:nvGrpSpPr>
        <p:grpSpPr bwMode="auto">
          <a:xfrm>
            <a:off x="450850" y="1849438"/>
            <a:ext cx="8437563" cy="4559300"/>
            <a:chOff x="154891" y="1905681"/>
            <a:chExt cx="8436427" cy="4559651"/>
          </a:xfrm>
        </p:grpSpPr>
        <p:grpSp>
          <p:nvGrpSpPr>
            <p:cNvPr id="43122" name="Group 2"/>
            <p:cNvGrpSpPr>
              <a:grpSpLocks/>
            </p:cNvGrpSpPr>
            <p:nvPr/>
          </p:nvGrpSpPr>
          <p:grpSpPr bwMode="auto">
            <a:xfrm>
              <a:off x="1529396" y="2297655"/>
              <a:ext cx="648422" cy="418253"/>
              <a:chOff x="3053396" y="4304255"/>
              <a:chExt cx="648422" cy="418253"/>
            </a:xfrm>
          </p:grpSpPr>
          <p:sp>
            <p:nvSpPr>
              <p:cNvPr id="4317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175"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3123" name="Group 131"/>
            <p:cNvGrpSpPr>
              <a:grpSpLocks/>
            </p:cNvGrpSpPr>
            <p:nvPr/>
          </p:nvGrpSpPr>
          <p:grpSpPr bwMode="auto">
            <a:xfrm>
              <a:off x="373696" y="3097755"/>
              <a:ext cx="648422" cy="418253"/>
              <a:chOff x="3053396" y="4304255"/>
              <a:chExt cx="648422" cy="418253"/>
            </a:xfrm>
          </p:grpSpPr>
          <p:sp>
            <p:nvSpPr>
              <p:cNvPr id="4317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173"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3124" name="Group 135"/>
            <p:cNvGrpSpPr>
              <a:grpSpLocks/>
            </p:cNvGrpSpPr>
            <p:nvPr/>
          </p:nvGrpSpPr>
          <p:grpSpPr bwMode="auto">
            <a:xfrm>
              <a:off x="6037896" y="2551655"/>
              <a:ext cx="648422" cy="418253"/>
              <a:chOff x="3053396" y="4304255"/>
              <a:chExt cx="648422" cy="418253"/>
            </a:xfrm>
          </p:grpSpPr>
          <p:sp>
            <p:nvSpPr>
              <p:cNvPr id="4317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171"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3125" name="Group 138"/>
            <p:cNvGrpSpPr>
              <a:grpSpLocks/>
            </p:cNvGrpSpPr>
            <p:nvPr/>
          </p:nvGrpSpPr>
          <p:grpSpPr bwMode="auto">
            <a:xfrm>
              <a:off x="945196" y="5409155"/>
              <a:ext cx="648422" cy="418253"/>
              <a:chOff x="3053396" y="4304255"/>
              <a:chExt cx="648422" cy="418253"/>
            </a:xfrm>
          </p:grpSpPr>
          <p:sp>
            <p:nvSpPr>
              <p:cNvPr id="4316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169"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3126" name="Group 141"/>
            <p:cNvGrpSpPr>
              <a:grpSpLocks/>
            </p:cNvGrpSpPr>
            <p:nvPr/>
          </p:nvGrpSpPr>
          <p:grpSpPr bwMode="auto">
            <a:xfrm>
              <a:off x="526096" y="4786855"/>
              <a:ext cx="648422" cy="418253"/>
              <a:chOff x="3053396" y="4304255"/>
              <a:chExt cx="648422" cy="418253"/>
            </a:xfrm>
          </p:grpSpPr>
          <p:sp>
            <p:nvSpPr>
              <p:cNvPr id="4316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167"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3127" name="Group 144"/>
            <p:cNvGrpSpPr>
              <a:grpSpLocks/>
            </p:cNvGrpSpPr>
            <p:nvPr/>
          </p:nvGrpSpPr>
          <p:grpSpPr bwMode="auto">
            <a:xfrm>
              <a:off x="297496" y="4126455"/>
              <a:ext cx="648422" cy="418253"/>
              <a:chOff x="3053396" y="4304255"/>
              <a:chExt cx="648422" cy="418253"/>
            </a:xfrm>
          </p:grpSpPr>
          <p:sp>
            <p:nvSpPr>
              <p:cNvPr id="4316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165"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3128" name="Group 147"/>
            <p:cNvGrpSpPr>
              <a:grpSpLocks/>
            </p:cNvGrpSpPr>
            <p:nvPr/>
          </p:nvGrpSpPr>
          <p:grpSpPr bwMode="auto">
            <a:xfrm>
              <a:off x="6787196" y="2983455"/>
              <a:ext cx="648422" cy="418253"/>
              <a:chOff x="3053396" y="4304255"/>
              <a:chExt cx="648422" cy="418253"/>
            </a:xfrm>
          </p:grpSpPr>
          <p:sp>
            <p:nvSpPr>
              <p:cNvPr id="4316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163"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3129" name="Group 150"/>
            <p:cNvGrpSpPr>
              <a:grpSpLocks/>
            </p:cNvGrpSpPr>
            <p:nvPr/>
          </p:nvGrpSpPr>
          <p:grpSpPr bwMode="auto">
            <a:xfrm>
              <a:off x="3129596" y="2056355"/>
              <a:ext cx="648422" cy="418253"/>
              <a:chOff x="3053396" y="4304255"/>
              <a:chExt cx="648422" cy="418253"/>
            </a:xfrm>
          </p:grpSpPr>
          <p:sp>
            <p:nvSpPr>
              <p:cNvPr id="4316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161"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3130" name="Group 153"/>
            <p:cNvGrpSpPr>
              <a:grpSpLocks/>
            </p:cNvGrpSpPr>
            <p:nvPr/>
          </p:nvGrpSpPr>
          <p:grpSpPr bwMode="auto">
            <a:xfrm>
              <a:off x="754696" y="2704055"/>
              <a:ext cx="648422" cy="418253"/>
              <a:chOff x="3053396" y="4304255"/>
              <a:chExt cx="648422" cy="418253"/>
            </a:xfrm>
          </p:grpSpPr>
          <p:sp>
            <p:nvSpPr>
              <p:cNvPr id="4315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159"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3131" name="Group 156"/>
            <p:cNvGrpSpPr>
              <a:grpSpLocks/>
            </p:cNvGrpSpPr>
            <p:nvPr/>
          </p:nvGrpSpPr>
          <p:grpSpPr bwMode="auto">
            <a:xfrm>
              <a:off x="4043996" y="2030955"/>
              <a:ext cx="648422" cy="418253"/>
              <a:chOff x="3053396" y="4304255"/>
              <a:chExt cx="648422" cy="418253"/>
            </a:xfrm>
          </p:grpSpPr>
          <p:sp>
            <p:nvSpPr>
              <p:cNvPr id="4315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157"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3132" name="Group 160"/>
            <p:cNvGrpSpPr>
              <a:grpSpLocks/>
            </p:cNvGrpSpPr>
            <p:nvPr/>
          </p:nvGrpSpPr>
          <p:grpSpPr bwMode="auto">
            <a:xfrm>
              <a:off x="7104696" y="5663155"/>
              <a:ext cx="648422" cy="418253"/>
              <a:chOff x="3053396" y="4304255"/>
              <a:chExt cx="648422" cy="418253"/>
            </a:xfrm>
          </p:grpSpPr>
          <p:sp>
            <p:nvSpPr>
              <p:cNvPr id="4315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155"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3133" name="Group 163"/>
            <p:cNvGrpSpPr>
              <a:grpSpLocks/>
            </p:cNvGrpSpPr>
            <p:nvPr/>
          </p:nvGrpSpPr>
          <p:grpSpPr bwMode="auto">
            <a:xfrm>
              <a:off x="7942896" y="5015455"/>
              <a:ext cx="648422" cy="418253"/>
              <a:chOff x="3053396" y="4304255"/>
              <a:chExt cx="648422" cy="418253"/>
            </a:xfrm>
          </p:grpSpPr>
          <p:sp>
            <p:nvSpPr>
              <p:cNvPr id="4315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153"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3134" name="Group 166"/>
            <p:cNvGrpSpPr>
              <a:grpSpLocks/>
            </p:cNvGrpSpPr>
            <p:nvPr/>
          </p:nvGrpSpPr>
          <p:grpSpPr bwMode="auto">
            <a:xfrm>
              <a:off x="7714296" y="4101055"/>
              <a:ext cx="648422" cy="418253"/>
              <a:chOff x="3053396" y="4304255"/>
              <a:chExt cx="648422" cy="418253"/>
            </a:xfrm>
          </p:grpSpPr>
          <p:sp>
            <p:nvSpPr>
              <p:cNvPr id="4315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151"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3135" name="Group 169"/>
            <p:cNvGrpSpPr>
              <a:grpSpLocks/>
            </p:cNvGrpSpPr>
            <p:nvPr/>
          </p:nvGrpSpPr>
          <p:grpSpPr bwMode="auto">
            <a:xfrm>
              <a:off x="4869496" y="5904455"/>
              <a:ext cx="648422" cy="418253"/>
              <a:chOff x="3053396" y="4304255"/>
              <a:chExt cx="648422" cy="418253"/>
            </a:xfrm>
          </p:grpSpPr>
          <p:sp>
            <p:nvSpPr>
              <p:cNvPr id="4314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149"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3136" name="Group 172"/>
            <p:cNvGrpSpPr>
              <a:grpSpLocks/>
            </p:cNvGrpSpPr>
            <p:nvPr/>
          </p:nvGrpSpPr>
          <p:grpSpPr bwMode="auto">
            <a:xfrm>
              <a:off x="3955096" y="6044155"/>
              <a:ext cx="648422" cy="418253"/>
              <a:chOff x="3053396" y="4304255"/>
              <a:chExt cx="648422" cy="418253"/>
            </a:xfrm>
          </p:grpSpPr>
          <p:sp>
            <p:nvSpPr>
              <p:cNvPr id="4314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147"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3137" name="Group 175"/>
            <p:cNvGrpSpPr>
              <a:grpSpLocks/>
            </p:cNvGrpSpPr>
            <p:nvPr/>
          </p:nvGrpSpPr>
          <p:grpSpPr bwMode="auto">
            <a:xfrm>
              <a:off x="2735896" y="5891755"/>
              <a:ext cx="648422" cy="418253"/>
              <a:chOff x="3053396" y="4304255"/>
              <a:chExt cx="648422" cy="418253"/>
            </a:xfrm>
          </p:grpSpPr>
          <p:sp>
            <p:nvSpPr>
              <p:cNvPr id="4314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145"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sp>
          <p:nvSpPr>
            <p:cNvPr id="43138" name="TextBox 4"/>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3139" name="TextBox 179"/>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3140" name="TextBox 180"/>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3141" name="TextBox 181"/>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3142" name="TextBox 182"/>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3143" name="TextBox 183"/>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grpSp>
      <p:sp>
        <p:nvSpPr>
          <p:cNvPr id="78852" name="Rectangle 3"/>
          <p:cNvSpPr txBox="1">
            <a:spLocks noChangeArrowheads="1"/>
          </p:cNvSpPr>
          <p:nvPr/>
        </p:nvSpPr>
        <p:spPr bwMode="auto">
          <a:xfrm>
            <a:off x="473075" y="1073150"/>
            <a:ext cx="8204200" cy="673100"/>
          </a:xfrm>
          <a:prstGeom prst="rect">
            <a:avLst/>
          </a:prstGeom>
          <a:noFill/>
          <a:ln>
            <a:noFill/>
          </a:ln>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lnSpc>
                <a:spcPct val="85000"/>
              </a:lnSpc>
              <a:spcBef>
                <a:spcPct val="20000"/>
              </a:spcBef>
              <a:buClr>
                <a:srgbClr val="000099"/>
              </a:buClr>
              <a:buSzPct val="75000"/>
              <a:buFont typeface="Wingdings" pitchFamily="2" charset="2"/>
              <a:buNone/>
            </a:pPr>
            <a:r>
              <a:rPr lang="en-US" altLang="zh-CN" i="1">
                <a:solidFill>
                  <a:srgbClr val="CC0000"/>
                </a:solidFill>
                <a:latin typeface="Gill Sans MT" pitchFamily="34" charset="0"/>
              </a:rPr>
              <a:t>Option: </a:t>
            </a:r>
            <a:r>
              <a:rPr lang="en-US" altLang="zh-CN" i="1">
                <a:latin typeface="Gill Sans MT" pitchFamily="34" charset="0"/>
              </a:rPr>
              <a:t>connect each access ISP to one global transit ISP? </a:t>
            </a:r>
          </a:p>
          <a:p>
            <a:pPr eaLnBrk="1" hangingPunct="1">
              <a:lnSpc>
                <a:spcPct val="85000"/>
              </a:lnSpc>
              <a:spcBef>
                <a:spcPct val="20000"/>
              </a:spcBef>
              <a:buClr>
                <a:srgbClr val="000099"/>
              </a:buClr>
              <a:buSzPct val="75000"/>
              <a:buFont typeface="Wingdings" pitchFamily="2" charset="2"/>
              <a:buNone/>
            </a:pPr>
            <a:r>
              <a:rPr lang="en-US" altLang="zh-CN" i="1">
                <a:solidFill>
                  <a:srgbClr val="C00000"/>
                </a:solidFill>
                <a:latin typeface="Gill Sans MT" pitchFamily="34" charset="0"/>
              </a:rPr>
              <a:t>Customer</a:t>
            </a:r>
            <a:r>
              <a:rPr lang="en-US" altLang="zh-CN" i="1">
                <a:latin typeface="Gill Sans MT" pitchFamily="34" charset="0"/>
              </a:rPr>
              <a:t> and </a:t>
            </a:r>
            <a:r>
              <a:rPr lang="en-US" altLang="zh-CN" i="1">
                <a:solidFill>
                  <a:srgbClr val="C00000"/>
                </a:solidFill>
                <a:latin typeface="Gill Sans MT" pitchFamily="34" charset="0"/>
              </a:rPr>
              <a:t>provider </a:t>
            </a:r>
            <a:r>
              <a:rPr lang="en-US" altLang="zh-CN" i="1">
                <a:latin typeface="Gill Sans MT" pitchFamily="34" charset="0"/>
              </a:rPr>
              <a:t>ISPs have economic agreement.</a:t>
            </a:r>
            <a:endParaRPr lang="en-US" altLang="zh-CN">
              <a:latin typeface="Gill Sans MT" pitchFamily="34" charset="0"/>
            </a:endParaRPr>
          </a:p>
        </p:txBody>
      </p:sp>
      <p:sp>
        <p:nvSpPr>
          <p:cNvPr id="43015" name="Slide Number Placeholder 3"/>
          <p:cNvSpPr>
            <a:spLocks noGrp="1"/>
          </p:cNvSpPr>
          <p:nvPr>
            <p:ph type="sldNum" sz="quarter" idx="4294967295"/>
          </p:nvPr>
        </p:nvSpPr>
        <p:spPr>
          <a:xfrm>
            <a:off x="8324850" y="6462713"/>
            <a:ext cx="676275" cy="27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9A7999D-F3F9-4DCA-B65B-CCE2AC7467F1}" type="slidenum">
              <a:rPr lang="en-US" altLang="zh-CN" sz="1200" smtClean="0">
                <a:latin typeface="Tahoma" pitchFamily="34" charset="0"/>
              </a:rPr>
              <a:pPr/>
              <a:t>97</a:t>
            </a:fld>
            <a:endParaRPr lang="en-US" altLang="zh-CN" sz="1200" dirty="0">
              <a:latin typeface="Tahoma" pitchFamily="34" charset="0"/>
            </a:endParaRPr>
          </a:p>
        </p:txBody>
      </p:sp>
      <p:sp>
        <p:nvSpPr>
          <p:cNvPr id="43016" name="Oval 3"/>
          <p:cNvSpPr>
            <a:spLocks noChangeArrowheads="1"/>
          </p:cNvSpPr>
          <p:nvPr/>
        </p:nvSpPr>
        <p:spPr bwMode="auto">
          <a:xfrm>
            <a:off x="2716213" y="3192463"/>
            <a:ext cx="3709987" cy="1862137"/>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cxnSp>
        <p:nvCxnSpPr>
          <p:cNvPr id="43017" name="Straight Connector 10"/>
          <p:cNvCxnSpPr>
            <a:cxnSpLocks noChangeShapeType="1"/>
            <a:stCxn id="163" idx="7"/>
          </p:cNvCxnSpPr>
          <p:nvPr/>
        </p:nvCxnSpPr>
        <p:spPr bwMode="auto">
          <a:xfrm>
            <a:off x="4022725" y="3521075"/>
            <a:ext cx="1223963" cy="968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3018" name="Straight Connector 297"/>
          <p:cNvCxnSpPr>
            <a:cxnSpLocks noChangeShapeType="1"/>
          </p:cNvCxnSpPr>
          <p:nvPr/>
        </p:nvCxnSpPr>
        <p:spPr bwMode="auto">
          <a:xfrm>
            <a:off x="4656138" y="3924300"/>
            <a:ext cx="139700" cy="1127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3019" name="Straight Connector 298"/>
          <p:cNvCxnSpPr>
            <a:cxnSpLocks noChangeShapeType="1"/>
          </p:cNvCxnSpPr>
          <p:nvPr/>
        </p:nvCxnSpPr>
        <p:spPr bwMode="auto">
          <a:xfrm flipV="1">
            <a:off x="4425950" y="4200525"/>
            <a:ext cx="280988" cy="61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3020" name="Straight Connector 299"/>
          <p:cNvCxnSpPr>
            <a:cxnSpLocks noChangeShapeType="1"/>
          </p:cNvCxnSpPr>
          <p:nvPr/>
        </p:nvCxnSpPr>
        <p:spPr bwMode="auto">
          <a:xfrm flipV="1">
            <a:off x="4083050" y="3962400"/>
            <a:ext cx="223838" cy="1492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3021" name="Straight Connector 300"/>
          <p:cNvCxnSpPr>
            <a:cxnSpLocks noChangeShapeType="1"/>
            <a:stCxn id="237" idx="6"/>
          </p:cNvCxnSpPr>
          <p:nvPr/>
        </p:nvCxnSpPr>
        <p:spPr bwMode="auto">
          <a:xfrm flipV="1">
            <a:off x="3722688" y="4367213"/>
            <a:ext cx="238125" cy="1333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3022" name="Straight Connector 301"/>
          <p:cNvCxnSpPr>
            <a:cxnSpLocks noChangeShapeType="1"/>
          </p:cNvCxnSpPr>
          <p:nvPr/>
        </p:nvCxnSpPr>
        <p:spPr bwMode="auto">
          <a:xfrm flipV="1">
            <a:off x="4675188" y="4267200"/>
            <a:ext cx="292100" cy="3429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3023" name="Straight Connector 302"/>
          <p:cNvCxnSpPr>
            <a:cxnSpLocks noChangeShapeType="1"/>
          </p:cNvCxnSpPr>
          <p:nvPr/>
        </p:nvCxnSpPr>
        <p:spPr bwMode="auto">
          <a:xfrm flipH="1" flipV="1">
            <a:off x="5243513" y="4248150"/>
            <a:ext cx="412750" cy="1682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3024" name="Straight Connector 303"/>
          <p:cNvCxnSpPr>
            <a:cxnSpLocks noChangeShapeType="1"/>
          </p:cNvCxnSpPr>
          <p:nvPr/>
        </p:nvCxnSpPr>
        <p:spPr bwMode="auto">
          <a:xfrm flipV="1">
            <a:off x="5227638" y="3776663"/>
            <a:ext cx="328612" cy="2667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3025" name="Straight Connector 304"/>
          <p:cNvCxnSpPr>
            <a:cxnSpLocks noChangeShapeType="1"/>
            <a:endCxn id="161" idx="7"/>
          </p:cNvCxnSpPr>
          <p:nvPr/>
        </p:nvCxnSpPr>
        <p:spPr bwMode="auto">
          <a:xfrm flipH="1" flipV="1">
            <a:off x="4024313" y="3600450"/>
            <a:ext cx="261937" cy="11906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43026" name="TextBox 39958"/>
          <p:cNvSpPr txBox="1">
            <a:spLocks noChangeArrowheads="1"/>
          </p:cNvSpPr>
          <p:nvPr/>
        </p:nvSpPr>
        <p:spPr bwMode="auto">
          <a:xfrm>
            <a:off x="2887663" y="3584575"/>
            <a:ext cx="100806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i="1"/>
              <a:t>global</a:t>
            </a:r>
            <a:br>
              <a:rPr lang="en-US" altLang="zh-CN" i="1"/>
            </a:br>
            <a:r>
              <a:rPr lang="en-US" altLang="zh-CN" i="1"/>
              <a:t>ISP</a:t>
            </a:r>
          </a:p>
        </p:txBody>
      </p:sp>
      <p:grpSp>
        <p:nvGrpSpPr>
          <p:cNvPr id="43027" name="Group 347"/>
          <p:cNvGrpSpPr>
            <a:grpSpLocks/>
          </p:cNvGrpSpPr>
          <p:nvPr/>
        </p:nvGrpSpPr>
        <p:grpSpPr bwMode="auto">
          <a:xfrm>
            <a:off x="4662488" y="3994150"/>
            <a:ext cx="611187" cy="298450"/>
            <a:chOff x="1871277" y="1576300"/>
            <a:chExt cx="1128371" cy="437860"/>
          </a:xfrm>
        </p:grpSpPr>
        <p:sp>
          <p:nvSpPr>
            <p:cNvPr id="195" name="Oval 194"/>
            <p:cNvSpPr>
              <a:spLocks noChangeArrowheads="1"/>
            </p:cNvSpPr>
            <p:nvPr/>
          </p:nvSpPr>
          <p:spPr bwMode="auto">
            <a:xfrm flipV="1">
              <a:off x="1874207" y="1695082"/>
              <a:ext cx="1125441" cy="31907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96" name="Rectangle 19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97" name="Oval 196"/>
            <p:cNvSpPr>
              <a:spLocks noChangeArrowheads="1"/>
            </p:cNvSpPr>
            <p:nvPr/>
          </p:nvSpPr>
          <p:spPr bwMode="auto">
            <a:xfrm flipV="1">
              <a:off x="1871277" y="1576300"/>
              <a:ext cx="1125441" cy="31908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98" name="Freeform 197"/>
            <p:cNvSpPr/>
            <p:nvPr/>
          </p:nvSpPr>
          <p:spPr bwMode="auto">
            <a:xfrm>
              <a:off x="2158499" y="1674120"/>
              <a:ext cx="550997" cy="16070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99" name="Freeform 198"/>
            <p:cNvSpPr>
              <a:spLocks/>
            </p:cNvSpPr>
            <p:nvPr/>
          </p:nvSpPr>
          <p:spPr bwMode="auto">
            <a:xfrm>
              <a:off x="2102812" y="1632197"/>
              <a:ext cx="662369" cy="11179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200" name="Freeform 199"/>
            <p:cNvSpPr>
              <a:spLocks/>
            </p:cNvSpPr>
            <p:nvPr/>
          </p:nvSpPr>
          <p:spPr bwMode="auto">
            <a:xfrm>
              <a:off x="2536576" y="1727688"/>
              <a:ext cx="243260" cy="9782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201" name="Freeform 200"/>
            <p:cNvSpPr>
              <a:spLocks/>
            </p:cNvSpPr>
            <p:nvPr/>
          </p:nvSpPr>
          <p:spPr bwMode="auto">
            <a:xfrm>
              <a:off x="2091089" y="1730017"/>
              <a:ext cx="240329" cy="97820"/>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202" name="Straight Connector 201"/>
            <p:cNvCxnSpPr>
              <a:cxnSpLocks noChangeShapeType="1"/>
              <a:endCxn id="197" idx="2"/>
            </p:cNvCxnSpPr>
            <p:nvPr/>
          </p:nvCxnSpPr>
          <p:spPr bwMode="auto">
            <a:xfrm flipH="1" flipV="1">
              <a:off x="1871277" y="1737005"/>
              <a:ext cx="2930" cy="12343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03" name="Straight Connector 202"/>
            <p:cNvCxnSpPr>
              <a:cxnSpLocks noChangeShapeType="1"/>
            </p:cNvCxnSpPr>
            <p:nvPr/>
          </p:nvCxnSpPr>
          <p:spPr bwMode="auto">
            <a:xfrm flipH="1" flipV="1">
              <a:off x="2996718" y="1734675"/>
              <a:ext cx="2930" cy="123440"/>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3028" name="Group 347"/>
          <p:cNvGrpSpPr>
            <a:grpSpLocks/>
          </p:cNvGrpSpPr>
          <p:nvPr/>
        </p:nvGrpSpPr>
        <p:grpSpPr bwMode="auto">
          <a:xfrm>
            <a:off x="4108450" y="3694113"/>
            <a:ext cx="609600" cy="296862"/>
            <a:chOff x="1871277" y="1576300"/>
            <a:chExt cx="1128371" cy="437860"/>
          </a:xfrm>
        </p:grpSpPr>
        <p:sp>
          <p:nvSpPr>
            <p:cNvPr id="205" name="Oval 204"/>
            <p:cNvSpPr>
              <a:spLocks noChangeArrowheads="1"/>
            </p:cNvSpPr>
            <p:nvPr/>
          </p:nvSpPr>
          <p:spPr bwMode="auto">
            <a:xfrm flipV="1">
              <a:off x="1874216" y="1695716"/>
              <a:ext cx="1125432" cy="318444"/>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206" name="Rectangle 205"/>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207" name="Oval 206"/>
            <p:cNvSpPr>
              <a:spLocks noChangeArrowheads="1"/>
            </p:cNvSpPr>
            <p:nvPr/>
          </p:nvSpPr>
          <p:spPr bwMode="auto">
            <a:xfrm flipV="1">
              <a:off x="1871277" y="1576300"/>
              <a:ext cx="1125433" cy="318444"/>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208" name="Freeform 207"/>
            <p:cNvSpPr/>
            <p:nvPr/>
          </p:nvSpPr>
          <p:spPr bwMode="auto">
            <a:xfrm>
              <a:off x="2159247" y="1672301"/>
              <a:ext cx="549494"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9" name="Freeform 208"/>
            <p:cNvSpPr>
              <a:spLocks/>
            </p:cNvSpPr>
            <p:nvPr/>
          </p:nvSpPr>
          <p:spPr bwMode="auto">
            <a:xfrm>
              <a:off x="2103417" y="1632496"/>
              <a:ext cx="661154" cy="112392"/>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210" name="Freeform 209"/>
            <p:cNvSpPr>
              <a:spLocks/>
            </p:cNvSpPr>
            <p:nvPr/>
          </p:nvSpPr>
          <p:spPr bwMode="auto">
            <a:xfrm>
              <a:off x="2538310" y="1728497"/>
              <a:ext cx="243892" cy="960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211" name="Freeform 210"/>
            <p:cNvSpPr>
              <a:spLocks/>
            </p:cNvSpPr>
            <p:nvPr/>
          </p:nvSpPr>
          <p:spPr bwMode="auto">
            <a:xfrm>
              <a:off x="2088723" y="1730839"/>
              <a:ext cx="240954" cy="9600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212" name="Straight Connector 211"/>
            <p:cNvCxnSpPr>
              <a:cxnSpLocks noChangeShapeType="1"/>
              <a:endCxn id="207" idx="2"/>
            </p:cNvCxnSpPr>
            <p:nvPr/>
          </p:nvCxnSpPr>
          <p:spPr bwMode="auto">
            <a:xfrm flipH="1" flipV="1">
              <a:off x="1871277" y="1737863"/>
              <a:ext cx="2939" cy="121758"/>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13" name="Straight Connector 212"/>
            <p:cNvCxnSpPr>
              <a:cxnSpLocks noChangeShapeType="1"/>
            </p:cNvCxnSpPr>
            <p:nvPr/>
          </p:nvCxnSpPr>
          <p:spPr bwMode="auto">
            <a:xfrm flipH="1" flipV="1">
              <a:off x="2996710" y="1735522"/>
              <a:ext cx="2938" cy="121758"/>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3029" name="Group 347"/>
          <p:cNvGrpSpPr>
            <a:grpSpLocks/>
          </p:cNvGrpSpPr>
          <p:nvPr/>
        </p:nvGrpSpPr>
        <p:grpSpPr bwMode="auto">
          <a:xfrm>
            <a:off x="3848100" y="4106863"/>
            <a:ext cx="611188" cy="298450"/>
            <a:chOff x="1871277" y="1576300"/>
            <a:chExt cx="1128371" cy="437860"/>
          </a:xfrm>
        </p:grpSpPr>
        <p:sp>
          <p:nvSpPr>
            <p:cNvPr id="215" name="Oval 214"/>
            <p:cNvSpPr>
              <a:spLocks noChangeArrowheads="1"/>
            </p:cNvSpPr>
            <p:nvPr/>
          </p:nvSpPr>
          <p:spPr bwMode="auto">
            <a:xfrm flipV="1">
              <a:off x="1874209" y="1695080"/>
              <a:ext cx="1125439" cy="31908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216" name="Rectangle 21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217" name="Oval 216"/>
            <p:cNvSpPr>
              <a:spLocks noChangeArrowheads="1"/>
            </p:cNvSpPr>
            <p:nvPr/>
          </p:nvSpPr>
          <p:spPr bwMode="auto">
            <a:xfrm flipV="1">
              <a:off x="1871277" y="1576300"/>
              <a:ext cx="1125439" cy="31907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218" name="Freeform 217"/>
            <p:cNvSpPr/>
            <p:nvPr/>
          </p:nvSpPr>
          <p:spPr bwMode="auto">
            <a:xfrm>
              <a:off x="2158498" y="1674120"/>
              <a:ext cx="550996" cy="16070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19" name="Freeform 218"/>
            <p:cNvSpPr>
              <a:spLocks/>
            </p:cNvSpPr>
            <p:nvPr/>
          </p:nvSpPr>
          <p:spPr bwMode="auto">
            <a:xfrm>
              <a:off x="2102814" y="1632197"/>
              <a:ext cx="662368" cy="11179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220" name="Freeform 219"/>
            <p:cNvSpPr>
              <a:spLocks/>
            </p:cNvSpPr>
            <p:nvPr/>
          </p:nvSpPr>
          <p:spPr bwMode="auto">
            <a:xfrm>
              <a:off x="2536577" y="1727687"/>
              <a:ext cx="243258" cy="9782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221" name="Freeform 220"/>
            <p:cNvSpPr>
              <a:spLocks/>
            </p:cNvSpPr>
            <p:nvPr/>
          </p:nvSpPr>
          <p:spPr bwMode="auto">
            <a:xfrm>
              <a:off x="2091090" y="1730017"/>
              <a:ext cx="240328" cy="97820"/>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222" name="Straight Connector 221"/>
            <p:cNvCxnSpPr>
              <a:cxnSpLocks noChangeShapeType="1"/>
              <a:endCxn id="217" idx="2"/>
            </p:cNvCxnSpPr>
            <p:nvPr/>
          </p:nvCxnSpPr>
          <p:spPr bwMode="auto">
            <a:xfrm flipH="1" flipV="1">
              <a:off x="1871277" y="1737003"/>
              <a:ext cx="2932" cy="123440"/>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23" name="Straight Connector 222"/>
            <p:cNvCxnSpPr>
              <a:cxnSpLocks noChangeShapeType="1"/>
            </p:cNvCxnSpPr>
            <p:nvPr/>
          </p:nvCxnSpPr>
          <p:spPr bwMode="auto">
            <a:xfrm flipH="1" flipV="1">
              <a:off x="2996716" y="1734675"/>
              <a:ext cx="2932" cy="123439"/>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43030" name="Straight Connector 307"/>
          <p:cNvCxnSpPr>
            <a:cxnSpLocks noChangeShapeType="1"/>
          </p:cNvCxnSpPr>
          <p:nvPr/>
        </p:nvCxnSpPr>
        <p:spPr bwMode="auto">
          <a:xfrm>
            <a:off x="1166813" y="4260850"/>
            <a:ext cx="1971675" cy="211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3031" name="Straight Connector 308"/>
          <p:cNvCxnSpPr>
            <a:cxnSpLocks noChangeShapeType="1"/>
          </p:cNvCxnSpPr>
          <p:nvPr/>
        </p:nvCxnSpPr>
        <p:spPr bwMode="auto">
          <a:xfrm flipV="1">
            <a:off x="1393825" y="4573588"/>
            <a:ext cx="1744663" cy="411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3032" name="Straight Connector 309"/>
          <p:cNvCxnSpPr>
            <a:cxnSpLocks noChangeShapeType="1"/>
          </p:cNvCxnSpPr>
          <p:nvPr/>
        </p:nvCxnSpPr>
        <p:spPr bwMode="auto">
          <a:xfrm flipV="1">
            <a:off x="1797050" y="4622800"/>
            <a:ext cx="1431925" cy="755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43033" name="Group 347"/>
          <p:cNvGrpSpPr>
            <a:grpSpLocks/>
          </p:cNvGrpSpPr>
          <p:nvPr/>
        </p:nvGrpSpPr>
        <p:grpSpPr bwMode="auto">
          <a:xfrm>
            <a:off x="3113088" y="4391025"/>
            <a:ext cx="611187" cy="298450"/>
            <a:chOff x="1871277" y="1576300"/>
            <a:chExt cx="1128371" cy="437860"/>
          </a:xfrm>
        </p:grpSpPr>
        <p:sp>
          <p:nvSpPr>
            <p:cNvPr id="235" name="Oval 234"/>
            <p:cNvSpPr>
              <a:spLocks noChangeArrowheads="1"/>
            </p:cNvSpPr>
            <p:nvPr/>
          </p:nvSpPr>
          <p:spPr bwMode="auto">
            <a:xfrm flipV="1">
              <a:off x="1874207" y="1695082"/>
              <a:ext cx="1125441" cy="31907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236" name="Rectangle 23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237" name="Oval 236"/>
            <p:cNvSpPr>
              <a:spLocks noChangeArrowheads="1"/>
            </p:cNvSpPr>
            <p:nvPr/>
          </p:nvSpPr>
          <p:spPr bwMode="auto">
            <a:xfrm flipV="1">
              <a:off x="1871277" y="1576300"/>
              <a:ext cx="1125441" cy="31908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238" name="Freeform 237"/>
            <p:cNvSpPr/>
            <p:nvPr/>
          </p:nvSpPr>
          <p:spPr bwMode="auto">
            <a:xfrm>
              <a:off x="2158499" y="1674120"/>
              <a:ext cx="550997" cy="16070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39" name="Freeform 238"/>
            <p:cNvSpPr>
              <a:spLocks/>
            </p:cNvSpPr>
            <p:nvPr/>
          </p:nvSpPr>
          <p:spPr bwMode="auto">
            <a:xfrm>
              <a:off x="2102812" y="1632197"/>
              <a:ext cx="662369" cy="11179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240" name="Freeform 239"/>
            <p:cNvSpPr>
              <a:spLocks/>
            </p:cNvSpPr>
            <p:nvPr/>
          </p:nvSpPr>
          <p:spPr bwMode="auto">
            <a:xfrm>
              <a:off x="2536576" y="1727688"/>
              <a:ext cx="243260" cy="9782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241" name="Freeform 240"/>
            <p:cNvSpPr>
              <a:spLocks/>
            </p:cNvSpPr>
            <p:nvPr/>
          </p:nvSpPr>
          <p:spPr bwMode="auto">
            <a:xfrm>
              <a:off x="2091089" y="1730017"/>
              <a:ext cx="240329" cy="97820"/>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242" name="Straight Connector 241"/>
            <p:cNvCxnSpPr>
              <a:cxnSpLocks noChangeShapeType="1"/>
              <a:endCxn id="237" idx="2"/>
            </p:cNvCxnSpPr>
            <p:nvPr/>
          </p:nvCxnSpPr>
          <p:spPr bwMode="auto">
            <a:xfrm flipH="1" flipV="1">
              <a:off x="1871277" y="1737005"/>
              <a:ext cx="2930" cy="12343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43" name="Straight Connector 242"/>
            <p:cNvCxnSpPr>
              <a:cxnSpLocks noChangeShapeType="1"/>
            </p:cNvCxnSpPr>
            <p:nvPr/>
          </p:nvCxnSpPr>
          <p:spPr bwMode="auto">
            <a:xfrm flipH="1" flipV="1">
              <a:off x="2996718" y="1734675"/>
              <a:ext cx="2930" cy="123440"/>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43034" name="Straight Connector 310"/>
          <p:cNvCxnSpPr>
            <a:cxnSpLocks noChangeShapeType="1"/>
            <a:stCxn id="43145" idx="0"/>
          </p:cNvCxnSpPr>
          <p:nvPr/>
        </p:nvCxnSpPr>
        <p:spPr bwMode="auto">
          <a:xfrm flipV="1">
            <a:off x="3389313" y="4643438"/>
            <a:ext cx="57150" cy="12112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3035" name="Straight Connector 311"/>
          <p:cNvCxnSpPr>
            <a:cxnSpLocks noChangeShapeType="1"/>
          </p:cNvCxnSpPr>
          <p:nvPr/>
        </p:nvCxnSpPr>
        <p:spPr bwMode="auto">
          <a:xfrm flipV="1">
            <a:off x="4616450" y="4872038"/>
            <a:ext cx="6350" cy="11350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3036" name="Straight Connector 312"/>
          <p:cNvCxnSpPr>
            <a:cxnSpLocks noChangeShapeType="1"/>
            <a:stCxn id="43148" idx="1"/>
          </p:cNvCxnSpPr>
          <p:nvPr/>
        </p:nvCxnSpPr>
        <p:spPr bwMode="auto">
          <a:xfrm flipH="1" flipV="1">
            <a:off x="4924425" y="4821238"/>
            <a:ext cx="506413" cy="1058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43037" name="Group 347"/>
          <p:cNvGrpSpPr>
            <a:grpSpLocks/>
          </p:cNvGrpSpPr>
          <p:nvPr/>
        </p:nvGrpSpPr>
        <p:grpSpPr bwMode="auto">
          <a:xfrm>
            <a:off x="4432300" y="4586288"/>
            <a:ext cx="611188" cy="296862"/>
            <a:chOff x="1871277" y="1576300"/>
            <a:chExt cx="1128371" cy="437860"/>
          </a:xfrm>
        </p:grpSpPr>
        <p:sp>
          <p:nvSpPr>
            <p:cNvPr id="225" name="Oval 224"/>
            <p:cNvSpPr>
              <a:spLocks noChangeArrowheads="1"/>
            </p:cNvSpPr>
            <p:nvPr/>
          </p:nvSpPr>
          <p:spPr bwMode="auto">
            <a:xfrm flipV="1">
              <a:off x="1874209" y="1695716"/>
              <a:ext cx="1125439" cy="318444"/>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226" name="Rectangle 225"/>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227" name="Oval 226"/>
            <p:cNvSpPr>
              <a:spLocks noChangeArrowheads="1"/>
            </p:cNvSpPr>
            <p:nvPr/>
          </p:nvSpPr>
          <p:spPr bwMode="auto">
            <a:xfrm flipV="1">
              <a:off x="1871277" y="1576300"/>
              <a:ext cx="1125439" cy="318444"/>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228" name="Freeform 227"/>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29" name="Freeform 228"/>
            <p:cNvSpPr>
              <a:spLocks/>
            </p:cNvSpPr>
            <p:nvPr/>
          </p:nvSpPr>
          <p:spPr bwMode="auto">
            <a:xfrm>
              <a:off x="2102814" y="1632496"/>
              <a:ext cx="662368" cy="112392"/>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230" name="Freeform 229"/>
            <p:cNvSpPr>
              <a:spLocks/>
            </p:cNvSpPr>
            <p:nvPr/>
          </p:nvSpPr>
          <p:spPr bwMode="auto">
            <a:xfrm>
              <a:off x="2536577" y="1728497"/>
              <a:ext cx="243258" cy="960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231" name="Freeform 230"/>
            <p:cNvSpPr>
              <a:spLocks/>
            </p:cNvSpPr>
            <p:nvPr/>
          </p:nvSpPr>
          <p:spPr bwMode="auto">
            <a:xfrm>
              <a:off x="2091090" y="1730839"/>
              <a:ext cx="240328" cy="9600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232" name="Straight Connector 231"/>
            <p:cNvCxnSpPr>
              <a:cxnSpLocks noChangeShapeType="1"/>
              <a:endCxn id="227" idx="2"/>
            </p:cNvCxnSpPr>
            <p:nvPr/>
          </p:nvCxnSpPr>
          <p:spPr bwMode="auto">
            <a:xfrm flipH="1" flipV="1">
              <a:off x="1871277" y="1737863"/>
              <a:ext cx="2932" cy="121758"/>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33" name="Straight Connector 232"/>
            <p:cNvCxnSpPr>
              <a:cxnSpLocks noChangeShapeType="1"/>
            </p:cNvCxnSpPr>
            <p:nvPr/>
          </p:nvCxnSpPr>
          <p:spPr bwMode="auto">
            <a:xfrm flipH="1" flipV="1">
              <a:off x="2996716" y="1735522"/>
              <a:ext cx="2932" cy="121758"/>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43038" name="Straight Connector 313"/>
          <p:cNvCxnSpPr>
            <a:cxnSpLocks noChangeShapeType="1"/>
            <a:endCxn id="183" idx="7"/>
          </p:cNvCxnSpPr>
          <p:nvPr/>
        </p:nvCxnSpPr>
        <p:spPr bwMode="auto">
          <a:xfrm flipH="1" flipV="1">
            <a:off x="6042025" y="4586288"/>
            <a:ext cx="1512888" cy="1082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3039" name="Straight Connector 314"/>
          <p:cNvCxnSpPr>
            <a:cxnSpLocks noChangeShapeType="1"/>
          </p:cNvCxnSpPr>
          <p:nvPr/>
        </p:nvCxnSpPr>
        <p:spPr bwMode="auto">
          <a:xfrm flipH="1" flipV="1">
            <a:off x="6099175" y="4464050"/>
            <a:ext cx="2244725"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3040" name="Straight Connector 315"/>
          <p:cNvCxnSpPr>
            <a:cxnSpLocks noChangeShapeType="1"/>
            <a:endCxn id="185" idx="5"/>
          </p:cNvCxnSpPr>
          <p:nvPr/>
        </p:nvCxnSpPr>
        <p:spPr bwMode="auto">
          <a:xfrm flipH="1">
            <a:off x="6040438" y="4159250"/>
            <a:ext cx="2076450" cy="193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43041" name="Group 347"/>
          <p:cNvGrpSpPr>
            <a:grpSpLocks/>
          </p:cNvGrpSpPr>
          <p:nvPr/>
        </p:nvGrpSpPr>
        <p:grpSpPr bwMode="auto">
          <a:xfrm>
            <a:off x="5521325" y="4321175"/>
            <a:ext cx="611188" cy="296863"/>
            <a:chOff x="1871277" y="1576300"/>
            <a:chExt cx="1128371" cy="437860"/>
          </a:xfrm>
        </p:grpSpPr>
        <p:sp>
          <p:nvSpPr>
            <p:cNvPr id="183" name="Oval 182"/>
            <p:cNvSpPr>
              <a:spLocks noChangeArrowheads="1"/>
            </p:cNvSpPr>
            <p:nvPr/>
          </p:nvSpPr>
          <p:spPr bwMode="auto">
            <a:xfrm flipV="1">
              <a:off x="1874209" y="1695717"/>
              <a:ext cx="1125439" cy="318443"/>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84" name="Rectangle 183"/>
            <p:cNvSpPr/>
            <p:nvPr/>
          </p:nvSpPr>
          <p:spPr bwMode="auto">
            <a:xfrm>
              <a:off x="1871277" y="1740205"/>
              <a:ext cx="1128371" cy="11473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85" name="Oval 184"/>
            <p:cNvSpPr>
              <a:spLocks noChangeArrowheads="1"/>
            </p:cNvSpPr>
            <p:nvPr/>
          </p:nvSpPr>
          <p:spPr bwMode="auto">
            <a:xfrm flipV="1">
              <a:off x="1871277" y="1576300"/>
              <a:ext cx="1125439" cy="318443"/>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86" name="Freeform 185"/>
            <p:cNvSpPr/>
            <p:nvPr/>
          </p:nvSpPr>
          <p:spPr bwMode="auto">
            <a:xfrm>
              <a:off x="2158498" y="1672302"/>
              <a:ext cx="550996" cy="16156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7" name="Freeform 186"/>
            <p:cNvSpPr>
              <a:spLocks/>
            </p:cNvSpPr>
            <p:nvPr/>
          </p:nvSpPr>
          <p:spPr bwMode="auto">
            <a:xfrm>
              <a:off x="2102814" y="1632496"/>
              <a:ext cx="662368" cy="112392"/>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88" name="Freeform 187"/>
            <p:cNvSpPr>
              <a:spLocks/>
            </p:cNvSpPr>
            <p:nvPr/>
          </p:nvSpPr>
          <p:spPr bwMode="auto">
            <a:xfrm>
              <a:off x="2536577" y="1728498"/>
              <a:ext cx="243258" cy="9600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89" name="Freeform 188"/>
            <p:cNvSpPr>
              <a:spLocks/>
            </p:cNvSpPr>
            <p:nvPr/>
          </p:nvSpPr>
          <p:spPr bwMode="auto">
            <a:xfrm>
              <a:off x="2091090" y="1730839"/>
              <a:ext cx="240328" cy="960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90" name="Straight Connector 189"/>
            <p:cNvCxnSpPr>
              <a:cxnSpLocks noChangeShapeType="1"/>
              <a:endCxn id="185" idx="2"/>
            </p:cNvCxnSpPr>
            <p:nvPr/>
          </p:nvCxnSpPr>
          <p:spPr bwMode="auto">
            <a:xfrm flipH="1" flipV="1">
              <a:off x="1871277" y="1737864"/>
              <a:ext cx="2932" cy="121758"/>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91" name="Straight Connector 190"/>
            <p:cNvCxnSpPr>
              <a:cxnSpLocks noChangeShapeType="1"/>
            </p:cNvCxnSpPr>
            <p:nvPr/>
          </p:nvCxnSpPr>
          <p:spPr bwMode="auto">
            <a:xfrm flipH="1" flipV="1">
              <a:off x="2996716" y="1735522"/>
              <a:ext cx="2932" cy="121758"/>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43042" name="Straight Connector 316"/>
          <p:cNvCxnSpPr>
            <a:cxnSpLocks noChangeShapeType="1"/>
          </p:cNvCxnSpPr>
          <p:nvPr/>
        </p:nvCxnSpPr>
        <p:spPr bwMode="auto">
          <a:xfrm flipH="1">
            <a:off x="5861050" y="3227388"/>
            <a:ext cx="1422400" cy="454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3043" name="Straight Connector 317"/>
          <p:cNvCxnSpPr>
            <a:cxnSpLocks noChangeShapeType="1"/>
          </p:cNvCxnSpPr>
          <p:nvPr/>
        </p:nvCxnSpPr>
        <p:spPr bwMode="auto">
          <a:xfrm flipH="1">
            <a:off x="5684838" y="2803525"/>
            <a:ext cx="898525" cy="728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3044" name="Straight Connector 318"/>
          <p:cNvCxnSpPr>
            <a:cxnSpLocks noChangeShapeType="1"/>
            <a:stCxn id="43156" idx="9"/>
          </p:cNvCxnSpPr>
          <p:nvPr/>
        </p:nvCxnSpPr>
        <p:spPr bwMode="auto">
          <a:xfrm>
            <a:off x="4849813" y="2381250"/>
            <a:ext cx="555625" cy="1125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43045" name="Group 347"/>
          <p:cNvGrpSpPr>
            <a:grpSpLocks/>
          </p:cNvGrpSpPr>
          <p:nvPr/>
        </p:nvGrpSpPr>
        <p:grpSpPr bwMode="auto">
          <a:xfrm>
            <a:off x="5254625" y="3497263"/>
            <a:ext cx="611188" cy="296862"/>
            <a:chOff x="1871277" y="1576300"/>
            <a:chExt cx="1128371" cy="437860"/>
          </a:xfrm>
        </p:grpSpPr>
        <p:sp>
          <p:nvSpPr>
            <p:cNvPr id="173" name="Oval 172"/>
            <p:cNvSpPr>
              <a:spLocks noChangeArrowheads="1"/>
            </p:cNvSpPr>
            <p:nvPr/>
          </p:nvSpPr>
          <p:spPr bwMode="auto">
            <a:xfrm flipV="1">
              <a:off x="1874209" y="1695716"/>
              <a:ext cx="1125439" cy="318444"/>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74" name="Rectangle 173"/>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75" name="Oval 174"/>
            <p:cNvSpPr>
              <a:spLocks noChangeArrowheads="1"/>
            </p:cNvSpPr>
            <p:nvPr/>
          </p:nvSpPr>
          <p:spPr bwMode="auto">
            <a:xfrm flipV="1">
              <a:off x="1871277" y="1576300"/>
              <a:ext cx="1125439" cy="318444"/>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76" name="Freeform 175"/>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7" name="Freeform 176"/>
            <p:cNvSpPr>
              <a:spLocks/>
            </p:cNvSpPr>
            <p:nvPr/>
          </p:nvSpPr>
          <p:spPr bwMode="auto">
            <a:xfrm>
              <a:off x="2102814" y="1632496"/>
              <a:ext cx="662368" cy="112392"/>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78" name="Freeform 177"/>
            <p:cNvSpPr>
              <a:spLocks/>
            </p:cNvSpPr>
            <p:nvPr/>
          </p:nvSpPr>
          <p:spPr bwMode="auto">
            <a:xfrm>
              <a:off x="2536577" y="1728497"/>
              <a:ext cx="243258" cy="960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79" name="Freeform 178"/>
            <p:cNvSpPr>
              <a:spLocks/>
            </p:cNvSpPr>
            <p:nvPr/>
          </p:nvSpPr>
          <p:spPr bwMode="auto">
            <a:xfrm>
              <a:off x="2091090" y="1730839"/>
              <a:ext cx="240328" cy="9600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80" name="Straight Connector 179"/>
            <p:cNvCxnSpPr>
              <a:cxnSpLocks noChangeShapeType="1"/>
              <a:endCxn id="175" idx="2"/>
            </p:cNvCxnSpPr>
            <p:nvPr/>
          </p:nvCxnSpPr>
          <p:spPr bwMode="auto">
            <a:xfrm flipH="1" flipV="1">
              <a:off x="1871277" y="1737863"/>
              <a:ext cx="2932" cy="121758"/>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81" name="Straight Connector 180"/>
            <p:cNvCxnSpPr>
              <a:cxnSpLocks noChangeShapeType="1"/>
            </p:cNvCxnSpPr>
            <p:nvPr/>
          </p:nvCxnSpPr>
          <p:spPr bwMode="auto">
            <a:xfrm flipH="1" flipV="1">
              <a:off x="2996716" y="1735522"/>
              <a:ext cx="2932" cy="121758"/>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43046" name="Straight Connector 22"/>
          <p:cNvCxnSpPr>
            <a:cxnSpLocks noChangeShapeType="1"/>
          </p:cNvCxnSpPr>
          <p:nvPr/>
        </p:nvCxnSpPr>
        <p:spPr bwMode="auto">
          <a:xfrm>
            <a:off x="2362200" y="2578100"/>
            <a:ext cx="1230313" cy="796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3047" name="Straight Connector 305"/>
          <p:cNvCxnSpPr>
            <a:cxnSpLocks noChangeShapeType="1"/>
          </p:cNvCxnSpPr>
          <p:nvPr/>
        </p:nvCxnSpPr>
        <p:spPr bwMode="auto">
          <a:xfrm>
            <a:off x="1617663" y="2909888"/>
            <a:ext cx="1885950" cy="519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3048" name="Straight Connector 306"/>
          <p:cNvCxnSpPr>
            <a:cxnSpLocks noChangeShapeType="1"/>
          </p:cNvCxnSpPr>
          <p:nvPr/>
        </p:nvCxnSpPr>
        <p:spPr bwMode="auto">
          <a:xfrm>
            <a:off x="1230313" y="3278188"/>
            <a:ext cx="2273300" cy="2603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43049" name="Group 347"/>
          <p:cNvGrpSpPr>
            <a:grpSpLocks/>
          </p:cNvGrpSpPr>
          <p:nvPr/>
        </p:nvGrpSpPr>
        <p:grpSpPr bwMode="auto">
          <a:xfrm>
            <a:off x="3502025" y="3335338"/>
            <a:ext cx="611188" cy="296862"/>
            <a:chOff x="1871277" y="1576300"/>
            <a:chExt cx="1128371" cy="437860"/>
          </a:xfrm>
        </p:grpSpPr>
        <p:sp>
          <p:nvSpPr>
            <p:cNvPr id="161" name="Oval 160"/>
            <p:cNvSpPr>
              <a:spLocks noChangeArrowheads="1"/>
            </p:cNvSpPr>
            <p:nvPr/>
          </p:nvSpPr>
          <p:spPr bwMode="auto">
            <a:xfrm flipV="1">
              <a:off x="1874209" y="1695716"/>
              <a:ext cx="1125439" cy="318444"/>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62" name="Rectangle 161"/>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63" name="Oval 162"/>
            <p:cNvSpPr>
              <a:spLocks noChangeArrowheads="1"/>
            </p:cNvSpPr>
            <p:nvPr/>
          </p:nvSpPr>
          <p:spPr bwMode="auto">
            <a:xfrm flipV="1">
              <a:off x="1871277" y="1576300"/>
              <a:ext cx="1125439" cy="318444"/>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64" name="Freeform 163"/>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5" name="Freeform 164"/>
            <p:cNvSpPr>
              <a:spLocks/>
            </p:cNvSpPr>
            <p:nvPr/>
          </p:nvSpPr>
          <p:spPr bwMode="auto">
            <a:xfrm>
              <a:off x="2102814" y="1632496"/>
              <a:ext cx="662368" cy="112392"/>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66" name="Freeform 165"/>
            <p:cNvSpPr>
              <a:spLocks/>
            </p:cNvSpPr>
            <p:nvPr/>
          </p:nvSpPr>
          <p:spPr bwMode="auto">
            <a:xfrm>
              <a:off x="2536577" y="1728497"/>
              <a:ext cx="243258" cy="960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67" name="Freeform 166"/>
            <p:cNvSpPr>
              <a:spLocks/>
            </p:cNvSpPr>
            <p:nvPr/>
          </p:nvSpPr>
          <p:spPr bwMode="auto">
            <a:xfrm>
              <a:off x="2091090" y="1730839"/>
              <a:ext cx="240328" cy="9600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68" name="Straight Connector 167"/>
            <p:cNvCxnSpPr>
              <a:cxnSpLocks noChangeShapeType="1"/>
              <a:endCxn id="163" idx="2"/>
            </p:cNvCxnSpPr>
            <p:nvPr/>
          </p:nvCxnSpPr>
          <p:spPr bwMode="auto">
            <a:xfrm flipH="1" flipV="1">
              <a:off x="1871277" y="1737863"/>
              <a:ext cx="2932" cy="121758"/>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69" name="Straight Connector 168"/>
            <p:cNvCxnSpPr>
              <a:cxnSpLocks noChangeShapeType="1"/>
            </p:cNvCxnSpPr>
            <p:nvPr/>
          </p:nvCxnSpPr>
          <p:spPr bwMode="auto">
            <a:xfrm flipH="1" flipV="1">
              <a:off x="2996716" y="1735522"/>
              <a:ext cx="2932" cy="121758"/>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Tree>
    <p:extLst>
      <p:ext uri="{BB962C8B-B14F-4D97-AF65-F5344CB8AC3E}">
        <p14:creationId xmlns:p14="http://schemas.microsoft.com/office/powerpoint/2010/main" val="29268747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Oval 3"/>
          <p:cNvSpPr>
            <a:spLocks noChangeArrowheads="1"/>
          </p:cNvSpPr>
          <p:nvPr/>
        </p:nvSpPr>
        <p:spPr bwMode="auto">
          <a:xfrm>
            <a:off x="1520825" y="4203700"/>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cxnSp>
        <p:nvCxnSpPr>
          <p:cNvPr id="44035" name="Straight Connector 10"/>
          <p:cNvCxnSpPr>
            <a:cxnSpLocks noChangeShapeType="1"/>
            <a:stCxn id="507" idx="7"/>
          </p:cNvCxnSpPr>
          <p:nvPr/>
        </p:nvCxnSpPr>
        <p:spPr bwMode="auto">
          <a:xfrm>
            <a:off x="2555875"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036" name="Straight Connector 297"/>
          <p:cNvCxnSpPr>
            <a:cxnSpLocks noChangeShapeType="1"/>
          </p:cNvCxnSpPr>
          <p:nvPr/>
        </p:nvCxnSpPr>
        <p:spPr bwMode="auto">
          <a:xfrm>
            <a:off x="3059113" y="4724400"/>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037" name="Straight Connector 298"/>
          <p:cNvCxnSpPr>
            <a:cxnSpLocks noChangeShapeType="1"/>
          </p:cNvCxnSpPr>
          <p:nvPr/>
        </p:nvCxnSpPr>
        <p:spPr bwMode="auto">
          <a:xfrm flipV="1">
            <a:off x="2876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038" name="Straight Connector 299"/>
          <p:cNvCxnSpPr>
            <a:cxnSpLocks noChangeShapeType="1"/>
          </p:cNvCxnSpPr>
          <p:nvPr/>
        </p:nvCxnSpPr>
        <p:spPr bwMode="auto">
          <a:xfrm flipV="1">
            <a:off x="2603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039" name="Straight Connector 300"/>
          <p:cNvCxnSpPr>
            <a:cxnSpLocks noChangeShapeType="1"/>
            <a:stCxn id="444" idx="6"/>
          </p:cNvCxnSpPr>
          <p:nvPr/>
        </p:nvCxnSpPr>
        <p:spPr bwMode="auto">
          <a:xfrm flipV="1">
            <a:off x="2317750"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040" name="Straight Connector 301"/>
          <p:cNvCxnSpPr>
            <a:cxnSpLocks noChangeShapeType="1"/>
          </p:cNvCxnSpPr>
          <p:nvPr/>
        </p:nvCxnSpPr>
        <p:spPr bwMode="auto">
          <a:xfrm flipV="1">
            <a:off x="3073400" y="4967288"/>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041" name="Straight Connector 302"/>
          <p:cNvCxnSpPr>
            <a:cxnSpLocks noChangeShapeType="1"/>
          </p:cNvCxnSpPr>
          <p:nvPr/>
        </p:nvCxnSpPr>
        <p:spPr bwMode="auto">
          <a:xfrm flipH="1" flipV="1">
            <a:off x="3524250"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042" name="Straight Connector 303"/>
          <p:cNvCxnSpPr>
            <a:cxnSpLocks noChangeShapeType="1"/>
          </p:cNvCxnSpPr>
          <p:nvPr/>
        </p:nvCxnSpPr>
        <p:spPr bwMode="auto">
          <a:xfrm flipV="1">
            <a:off x="3511550" y="4619625"/>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043" name="Straight Connector 304"/>
          <p:cNvCxnSpPr>
            <a:cxnSpLocks noChangeShapeType="1"/>
            <a:endCxn id="505" idx="7"/>
          </p:cNvCxnSpPr>
          <p:nvPr/>
        </p:nvCxnSpPr>
        <p:spPr bwMode="auto">
          <a:xfrm flipH="1" flipV="1">
            <a:off x="2557463" y="4494213"/>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44044" name="TextBox 39958"/>
          <p:cNvSpPr txBox="1">
            <a:spLocks noChangeArrowheads="1"/>
          </p:cNvSpPr>
          <p:nvPr/>
        </p:nvSpPr>
        <p:spPr bwMode="auto">
          <a:xfrm>
            <a:off x="1655763" y="4533900"/>
            <a:ext cx="892175"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i="1"/>
              <a:t>ISP C</a:t>
            </a:r>
          </a:p>
        </p:txBody>
      </p:sp>
      <p:grpSp>
        <p:nvGrpSpPr>
          <p:cNvPr id="44045" name="Group 347"/>
          <p:cNvGrpSpPr>
            <a:grpSpLocks/>
          </p:cNvGrpSpPr>
          <p:nvPr/>
        </p:nvGrpSpPr>
        <p:grpSpPr bwMode="auto">
          <a:xfrm>
            <a:off x="3532188" y="4419600"/>
            <a:ext cx="485775" cy="211138"/>
            <a:chOff x="1871277" y="1576300"/>
            <a:chExt cx="1128371" cy="437860"/>
          </a:xfrm>
        </p:grpSpPr>
        <p:sp>
          <p:nvSpPr>
            <p:cNvPr id="496" name="Oval 495"/>
            <p:cNvSpPr>
              <a:spLocks noChangeArrowheads="1"/>
            </p:cNvSpPr>
            <p:nvPr/>
          </p:nvSpPr>
          <p:spPr bwMode="auto">
            <a:xfrm flipV="1">
              <a:off x="1874963" y="1694818"/>
              <a:ext cx="1124685" cy="319342"/>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98" name="Oval 497"/>
            <p:cNvSpPr>
              <a:spLocks noChangeArrowheads="1"/>
            </p:cNvSpPr>
            <p:nvPr/>
          </p:nvSpPr>
          <p:spPr bwMode="auto">
            <a:xfrm flipV="1">
              <a:off x="1871277" y="1576300"/>
              <a:ext cx="1124682" cy="319342"/>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00" name="Freeform 499"/>
            <p:cNvSpPr>
              <a:spLocks/>
            </p:cNvSpPr>
            <p:nvPr/>
          </p:nvSpPr>
          <p:spPr bwMode="auto">
            <a:xfrm>
              <a:off x="2103588" y="1632268"/>
              <a:ext cx="660061"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01" name="Freeform 500"/>
            <p:cNvSpPr>
              <a:spLocks/>
            </p:cNvSpPr>
            <p:nvPr/>
          </p:nvSpPr>
          <p:spPr bwMode="auto">
            <a:xfrm>
              <a:off x="2538711" y="1727740"/>
              <a:ext cx="243374" cy="95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02" name="Freeform 501"/>
            <p:cNvSpPr>
              <a:spLocks/>
            </p:cNvSpPr>
            <p:nvPr/>
          </p:nvSpPr>
          <p:spPr bwMode="auto">
            <a:xfrm>
              <a:off x="2088838" y="1731033"/>
              <a:ext cx="243374" cy="9547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03" name="Straight Connector 502"/>
            <p:cNvCxnSpPr>
              <a:cxnSpLocks noChangeShapeType="1"/>
              <a:endCxn id="498" idx="2"/>
            </p:cNvCxnSpPr>
            <p:nvPr/>
          </p:nvCxnSpPr>
          <p:spPr bwMode="auto">
            <a:xfrm flipH="1" flipV="1">
              <a:off x="1871277" y="1737617"/>
              <a:ext cx="3686" cy="12180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04" name="Straight Connector 503"/>
            <p:cNvCxnSpPr>
              <a:cxnSpLocks noChangeShapeType="1"/>
            </p:cNvCxnSpPr>
            <p:nvPr/>
          </p:nvCxnSpPr>
          <p:spPr bwMode="auto">
            <a:xfrm flipH="1" flipV="1">
              <a:off x="2995959" y="1734324"/>
              <a:ext cx="3689" cy="12510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4046" name="Group 347"/>
          <p:cNvGrpSpPr>
            <a:grpSpLocks/>
          </p:cNvGrpSpPr>
          <p:nvPr/>
        </p:nvGrpSpPr>
        <p:grpSpPr bwMode="auto">
          <a:xfrm>
            <a:off x="3063875" y="4773613"/>
            <a:ext cx="484188" cy="211137"/>
            <a:chOff x="1871277" y="1576300"/>
            <a:chExt cx="1128371" cy="437860"/>
          </a:xfrm>
        </p:grpSpPr>
        <p:sp>
          <p:nvSpPr>
            <p:cNvPr id="478" name="Oval 477"/>
            <p:cNvSpPr>
              <a:spLocks noChangeArrowheads="1"/>
            </p:cNvSpPr>
            <p:nvPr/>
          </p:nvSpPr>
          <p:spPr bwMode="auto">
            <a:xfrm flipV="1">
              <a:off x="1874978" y="1694819"/>
              <a:ext cx="1124670" cy="319341"/>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80" name="Oval 479"/>
            <p:cNvSpPr>
              <a:spLocks noChangeArrowheads="1"/>
            </p:cNvSpPr>
            <p:nvPr/>
          </p:nvSpPr>
          <p:spPr bwMode="auto">
            <a:xfrm flipV="1">
              <a:off x="1871277" y="1576300"/>
              <a:ext cx="1124670" cy="319341"/>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82" name="Freeform 481"/>
            <p:cNvSpPr>
              <a:spLocks/>
            </p:cNvSpPr>
            <p:nvPr/>
          </p:nvSpPr>
          <p:spPr bwMode="auto">
            <a:xfrm>
              <a:off x="2104351" y="1632266"/>
              <a:ext cx="662222"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83" name="Freeform 482"/>
            <p:cNvSpPr>
              <a:spLocks/>
            </p:cNvSpPr>
            <p:nvPr/>
          </p:nvSpPr>
          <p:spPr bwMode="auto">
            <a:xfrm>
              <a:off x="2537200" y="1727741"/>
              <a:ext cx="244172" cy="9547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84" name="Freeform 483"/>
            <p:cNvSpPr>
              <a:spLocks/>
            </p:cNvSpPr>
            <p:nvPr/>
          </p:nvSpPr>
          <p:spPr bwMode="auto">
            <a:xfrm>
              <a:off x="2089553" y="1731032"/>
              <a:ext cx="240471" cy="9547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85" name="Straight Connector 484"/>
            <p:cNvCxnSpPr>
              <a:cxnSpLocks noChangeShapeType="1"/>
              <a:endCxn id="480" idx="2"/>
            </p:cNvCxnSpPr>
            <p:nvPr/>
          </p:nvCxnSpPr>
          <p:spPr bwMode="auto">
            <a:xfrm flipH="1" flipV="1">
              <a:off x="1871277" y="1737616"/>
              <a:ext cx="3701" cy="12181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86" name="Straight Connector 485"/>
            <p:cNvCxnSpPr>
              <a:cxnSpLocks noChangeShapeType="1"/>
            </p:cNvCxnSpPr>
            <p:nvPr/>
          </p:nvCxnSpPr>
          <p:spPr bwMode="auto">
            <a:xfrm flipH="1" flipV="1">
              <a:off x="2995947" y="1734325"/>
              <a:ext cx="3701" cy="12510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4047" name="Group 347"/>
          <p:cNvGrpSpPr>
            <a:grpSpLocks/>
          </p:cNvGrpSpPr>
          <p:nvPr/>
        </p:nvGrpSpPr>
        <p:grpSpPr bwMode="auto">
          <a:xfrm>
            <a:off x="2624138" y="4560888"/>
            <a:ext cx="484187" cy="211137"/>
            <a:chOff x="1871277" y="1576300"/>
            <a:chExt cx="1128371" cy="437860"/>
          </a:xfrm>
        </p:grpSpPr>
        <p:sp>
          <p:nvSpPr>
            <p:cNvPr id="469" name="Oval 468"/>
            <p:cNvSpPr>
              <a:spLocks noChangeArrowheads="1"/>
            </p:cNvSpPr>
            <p:nvPr/>
          </p:nvSpPr>
          <p:spPr bwMode="auto">
            <a:xfrm flipV="1">
              <a:off x="1874975" y="1694819"/>
              <a:ext cx="1124673" cy="319341"/>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71" name="Oval 470"/>
            <p:cNvSpPr>
              <a:spLocks noChangeArrowheads="1"/>
            </p:cNvSpPr>
            <p:nvPr/>
          </p:nvSpPr>
          <p:spPr bwMode="auto">
            <a:xfrm flipV="1">
              <a:off x="1871277" y="1576300"/>
              <a:ext cx="1124673" cy="319341"/>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73" name="Freeform 472"/>
            <p:cNvSpPr>
              <a:spLocks/>
            </p:cNvSpPr>
            <p:nvPr/>
          </p:nvSpPr>
          <p:spPr bwMode="auto">
            <a:xfrm>
              <a:off x="2104349" y="1632266"/>
              <a:ext cx="662226"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74" name="Freeform 473"/>
            <p:cNvSpPr>
              <a:spLocks/>
            </p:cNvSpPr>
            <p:nvPr/>
          </p:nvSpPr>
          <p:spPr bwMode="auto">
            <a:xfrm>
              <a:off x="2537202" y="1727741"/>
              <a:ext cx="244172" cy="9547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75" name="Freeform 474"/>
            <p:cNvSpPr>
              <a:spLocks/>
            </p:cNvSpPr>
            <p:nvPr/>
          </p:nvSpPr>
          <p:spPr bwMode="auto">
            <a:xfrm>
              <a:off x="2089551" y="1731032"/>
              <a:ext cx="240474" cy="9547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76" name="Straight Connector 475"/>
            <p:cNvCxnSpPr>
              <a:cxnSpLocks noChangeShapeType="1"/>
              <a:endCxn id="471" idx="2"/>
            </p:cNvCxnSpPr>
            <p:nvPr/>
          </p:nvCxnSpPr>
          <p:spPr bwMode="auto">
            <a:xfrm flipH="1" flipV="1">
              <a:off x="1871277" y="1737616"/>
              <a:ext cx="3698" cy="12181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77" name="Straight Connector 476"/>
            <p:cNvCxnSpPr>
              <a:cxnSpLocks noChangeShapeType="1"/>
            </p:cNvCxnSpPr>
            <p:nvPr/>
          </p:nvCxnSpPr>
          <p:spPr bwMode="auto">
            <a:xfrm flipH="1" flipV="1">
              <a:off x="2995950" y="1734325"/>
              <a:ext cx="3698" cy="12510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4048" name="Group 347"/>
          <p:cNvGrpSpPr>
            <a:grpSpLocks/>
          </p:cNvGrpSpPr>
          <p:nvPr/>
        </p:nvGrpSpPr>
        <p:grpSpPr bwMode="auto">
          <a:xfrm>
            <a:off x="2417763" y="4854575"/>
            <a:ext cx="484187" cy="211138"/>
            <a:chOff x="1871277" y="1576300"/>
            <a:chExt cx="1128371" cy="437860"/>
          </a:xfrm>
        </p:grpSpPr>
        <p:sp>
          <p:nvSpPr>
            <p:cNvPr id="460" name="Oval 459"/>
            <p:cNvSpPr>
              <a:spLocks noChangeArrowheads="1"/>
            </p:cNvSpPr>
            <p:nvPr/>
          </p:nvSpPr>
          <p:spPr bwMode="auto">
            <a:xfrm flipV="1">
              <a:off x="1874975" y="1694818"/>
              <a:ext cx="1124673" cy="319342"/>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62" name="Oval 461"/>
            <p:cNvSpPr>
              <a:spLocks noChangeArrowheads="1"/>
            </p:cNvSpPr>
            <p:nvPr/>
          </p:nvSpPr>
          <p:spPr bwMode="auto">
            <a:xfrm flipV="1">
              <a:off x="1871277" y="1576300"/>
              <a:ext cx="1124673" cy="319342"/>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64" name="Freeform 463"/>
            <p:cNvSpPr>
              <a:spLocks/>
            </p:cNvSpPr>
            <p:nvPr/>
          </p:nvSpPr>
          <p:spPr bwMode="auto">
            <a:xfrm>
              <a:off x="2104349" y="1632268"/>
              <a:ext cx="662226"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65" name="Freeform 464"/>
            <p:cNvSpPr>
              <a:spLocks/>
            </p:cNvSpPr>
            <p:nvPr/>
          </p:nvSpPr>
          <p:spPr bwMode="auto">
            <a:xfrm>
              <a:off x="2537202" y="1727740"/>
              <a:ext cx="244172" cy="95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66" name="Freeform 465"/>
            <p:cNvSpPr>
              <a:spLocks/>
            </p:cNvSpPr>
            <p:nvPr/>
          </p:nvSpPr>
          <p:spPr bwMode="auto">
            <a:xfrm>
              <a:off x="2089551" y="1731033"/>
              <a:ext cx="240474" cy="9547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67" name="Straight Connector 466"/>
            <p:cNvCxnSpPr>
              <a:cxnSpLocks noChangeShapeType="1"/>
              <a:endCxn id="462" idx="2"/>
            </p:cNvCxnSpPr>
            <p:nvPr/>
          </p:nvCxnSpPr>
          <p:spPr bwMode="auto">
            <a:xfrm flipH="1" flipV="1">
              <a:off x="1871277" y="1737617"/>
              <a:ext cx="3698" cy="12180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68" name="Straight Connector 467"/>
            <p:cNvCxnSpPr>
              <a:cxnSpLocks noChangeShapeType="1"/>
            </p:cNvCxnSpPr>
            <p:nvPr/>
          </p:nvCxnSpPr>
          <p:spPr bwMode="auto">
            <a:xfrm flipH="1" flipV="1">
              <a:off x="2995950" y="1734324"/>
              <a:ext cx="3698" cy="12510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44049" name="Oval 3"/>
          <p:cNvSpPr>
            <a:spLocks noChangeArrowheads="1"/>
          </p:cNvSpPr>
          <p:nvPr/>
        </p:nvSpPr>
        <p:spPr bwMode="auto">
          <a:xfrm>
            <a:off x="4614863" y="3649663"/>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cxnSp>
        <p:nvCxnSpPr>
          <p:cNvPr id="44050" name="Straight Connector 10"/>
          <p:cNvCxnSpPr>
            <a:cxnSpLocks noChangeShapeType="1"/>
            <a:stCxn id="599" idx="7"/>
          </p:cNvCxnSpPr>
          <p:nvPr/>
        </p:nvCxnSpPr>
        <p:spPr bwMode="auto">
          <a:xfrm>
            <a:off x="5748338"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051" name="Straight Connector 297"/>
          <p:cNvCxnSpPr>
            <a:cxnSpLocks noChangeShapeType="1"/>
          </p:cNvCxnSpPr>
          <p:nvPr/>
        </p:nvCxnSpPr>
        <p:spPr bwMode="auto">
          <a:xfrm>
            <a:off x="6299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052" name="Straight Connector 298"/>
          <p:cNvCxnSpPr>
            <a:cxnSpLocks noChangeShapeType="1"/>
          </p:cNvCxnSpPr>
          <p:nvPr/>
        </p:nvCxnSpPr>
        <p:spPr bwMode="auto">
          <a:xfrm flipV="1">
            <a:off x="6099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053" name="Straight Connector 299"/>
          <p:cNvCxnSpPr>
            <a:cxnSpLocks noChangeShapeType="1"/>
          </p:cNvCxnSpPr>
          <p:nvPr/>
        </p:nvCxnSpPr>
        <p:spPr bwMode="auto">
          <a:xfrm flipV="1">
            <a:off x="5800725"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054" name="Straight Connector 300"/>
          <p:cNvCxnSpPr>
            <a:cxnSpLocks noChangeShapeType="1"/>
            <a:stCxn id="536" idx="6"/>
          </p:cNvCxnSpPr>
          <p:nvPr/>
        </p:nvCxnSpPr>
        <p:spPr bwMode="auto">
          <a:xfrm flipV="1">
            <a:off x="5487988"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055" name="Straight Connector 301"/>
          <p:cNvCxnSpPr>
            <a:cxnSpLocks noChangeShapeType="1"/>
          </p:cNvCxnSpPr>
          <p:nvPr/>
        </p:nvCxnSpPr>
        <p:spPr bwMode="auto">
          <a:xfrm flipV="1">
            <a:off x="6315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056" name="Straight Connector 302"/>
          <p:cNvCxnSpPr>
            <a:cxnSpLocks noChangeShapeType="1"/>
          </p:cNvCxnSpPr>
          <p:nvPr/>
        </p:nvCxnSpPr>
        <p:spPr bwMode="auto">
          <a:xfrm flipH="1" flipV="1">
            <a:off x="6778625"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057" name="Straight Connector 303"/>
          <p:cNvCxnSpPr>
            <a:cxnSpLocks noChangeShapeType="1"/>
          </p:cNvCxnSpPr>
          <p:nvPr/>
        </p:nvCxnSpPr>
        <p:spPr bwMode="auto">
          <a:xfrm flipV="1">
            <a:off x="6794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058" name="Straight Connector 304"/>
          <p:cNvCxnSpPr>
            <a:cxnSpLocks noChangeShapeType="1"/>
            <a:endCxn id="597" idx="7"/>
          </p:cNvCxnSpPr>
          <p:nvPr/>
        </p:nvCxnSpPr>
        <p:spPr bwMode="auto">
          <a:xfrm flipH="1" flipV="1">
            <a:off x="5749925" y="3943350"/>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44059" name="TextBox 39958"/>
          <p:cNvSpPr txBox="1">
            <a:spLocks noChangeArrowheads="1"/>
          </p:cNvSpPr>
          <p:nvPr/>
        </p:nvSpPr>
        <p:spPr bwMode="auto">
          <a:xfrm>
            <a:off x="4764088" y="3983038"/>
            <a:ext cx="958850"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i="1"/>
              <a:t>ISP B</a:t>
            </a:r>
          </a:p>
        </p:txBody>
      </p:sp>
      <p:grpSp>
        <p:nvGrpSpPr>
          <p:cNvPr id="44060" name="Group 347"/>
          <p:cNvGrpSpPr>
            <a:grpSpLocks/>
          </p:cNvGrpSpPr>
          <p:nvPr/>
        </p:nvGrpSpPr>
        <p:grpSpPr bwMode="auto">
          <a:xfrm>
            <a:off x="5297488" y="3752850"/>
            <a:ext cx="530225" cy="214313"/>
            <a:chOff x="1871277" y="1576300"/>
            <a:chExt cx="1128371" cy="437860"/>
          </a:xfrm>
        </p:grpSpPr>
        <p:sp>
          <p:nvSpPr>
            <p:cNvPr id="597" name="Oval 596"/>
            <p:cNvSpPr>
              <a:spLocks noChangeArrowheads="1"/>
            </p:cNvSpPr>
            <p:nvPr/>
          </p:nvSpPr>
          <p:spPr bwMode="auto">
            <a:xfrm flipV="1">
              <a:off x="1874654" y="1693062"/>
              <a:ext cx="1124994" cy="32109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99" name="Oval 598"/>
            <p:cNvSpPr>
              <a:spLocks noChangeArrowheads="1"/>
            </p:cNvSpPr>
            <p:nvPr/>
          </p:nvSpPr>
          <p:spPr bwMode="auto">
            <a:xfrm flipV="1">
              <a:off x="1871277" y="1576300"/>
              <a:ext cx="1124992" cy="32109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1" name="Freeform 600"/>
            <p:cNvSpPr>
              <a:spLocks/>
            </p:cNvSpPr>
            <p:nvPr/>
          </p:nvSpPr>
          <p:spPr bwMode="auto">
            <a:xfrm>
              <a:off x="2101005" y="1634681"/>
              <a:ext cx="665535"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602" name="Freeform 601"/>
            <p:cNvSpPr>
              <a:spLocks/>
            </p:cNvSpPr>
            <p:nvPr/>
          </p:nvSpPr>
          <p:spPr bwMode="auto">
            <a:xfrm>
              <a:off x="2536812" y="1728741"/>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603" name="Freeform 602"/>
            <p:cNvSpPr>
              <a:spLocks/>
            </p:cNvSpPr>
            <p:nvPr/>
          </p:nvSpPr>
          <p:spPr bwMode="auto">
            <a:xfrm>
              <a:off x="2090869" y="1728741"/>
              <a:ext cx="239864"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604" name="Straight Connector 603"/>
            <p:cNvCxnSpPr>
              <a:cxnSpLocks noChangeShapeType="1"/>
              <a:endCxn id="599" idx="2"/>
            </p:cNvCxnSpPr>
            <p:nvPr/>
          </p:nvCxnSpPr>
          <p:spPr bwMode="auto">
            <a:xfrm flipH="1" flipV="1">
              <a:off x="1871277" y="1738470"/>
              <a:ext cx="3377" cy="12324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605" name="Straight Connector 604"/>
            <p:cNvCxnSpPr>
              <a:cxnSpLocks noChangeShapeType="1"/>
            </p:cNvCxnSpPr>
            <p:nvPr/>
          </p:nvCxnSpPr>
          <p:spPr bwMode="auto">
            <a:xfrm flipH="1" flipV="1">
              <a:off x="2996269" y="1735228"/>
              <a:ext cx="3379" cy="123249"/>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4061" name="Group 347"/>
          <p:cNvGrpSpPr>
            <a:grpSpLocks/>
          </p:cNvGrpSpPr>
          <p:nvPr/>
        </p:nvGrpSpPr>
        <p:grpSpPr bwMode="auto">
          <a:xfrm>
            <a:off x="6303963" y="4227513"/>
            <a:ext cx="530225" cy="214312"/>
            <a:chOff x="1871277" y="1576300"/>
            <a:chExt cx="1128371" cy="437860"/>
          </a:xfrm>
        </p:grpSpPr>
        <p:sp>
          <p:nvSpPr>
            <p:cNvPr id="570" name="Oval 569"/>
            <p:cNvSpPr>
              <a:spLocks noChangeArrowheads="1"/>
            </p:cNvSpPr>
            <p:nvPr/>
          </p:nvSpPr>
          <p:spPr bwMode="auto">
            <a:xfrm flipV="1">
              <a:off x="1874654" y="1693063"/>
              <a:ext cx="1124994" cy="32109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72" name="Oval 571"/>
            <p:cNvSpPr>
              <a:spLocks noChangeArrowheads="1"/>
            </p:cNvSpPr>
            <p:nvPr/>
          </p:nvSpPr>
          <p:spPr bwMode="auto">
            <a:xfrm flipV="1">
              <a:off x="1871277" y="1576300"/>
              <a:ext cx="1124992" cy="32109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4" name="Freeform 573"/>
            <p:cNvSpPr>
              <a:spLocks/>
            </p:cNvSpPr>
            <p:nvPr/>
          </p:nvSpPr>
          <p:spPr bwMode="auto">
            <a:xfrm>
              <a:off x="2101005" y="1634681"/>
              <a:ext cx="665535"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75" name="Freeform 574"/>
            <p:cNvSpPr>
              <a:spLocks/>
            </p:cNvSpPr>
            <p:nvPr/>
          </p:nvSpPr>
          <p:spPr bwMode="auto">
            <a:xfrm>
              <a:off x="2536812" y="1728739"/>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76" name="Freeform 575"/>
            <p:cNvSpPr>
              <a:spLocks/>
            </p:cNvSpPr>
            <p:nvPr/>
          </p:nvSpPr>
          <p:spPr bwMode="auto">
            <a:xfrm>
              <a:off x="2090869" y="1728739"/>
              <a:ext cx="239864"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77" name="Straight Connector 576"/>
            <p:cNvCxnSpPr>
              <a:cxnSpLocks noChangeShapeType="1"/>
              <a:endCxn id="572" idx="2"/>
            </p:cNvCxnSpPr>
            <p:nvPr/>
          </p:nvCxnSpPr>
          <p:spPr bwMode="auto">
            <a:xfrm flipH="1" flipV="1">
              <a:off x="1871277" y="1738471"/>
              <a:ext cx="3377" cy="123250"/>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78" name="Straight Connector 577"/>
            <p:cNvCxnSpPr>
              <a:cxnSpLocks noChangeShapeType="1"/>
            </p:cNvCxnSpPr>
            <p:nvPr/>
          </p:nvCxnSpPr>
          <p:spPr bwMode="auto">
            <a:xfrm flipH="1" flipV="1">
              <a:off x="2996269" y="1735226"/>
              <a:ext cx="3379" cy="123250"/>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4062" name="Group 347"/>
          <p:cNvGrpSpPr>
            <a:grpSpLocks/>
          </p:cNvGrpSpPr>
          <p:nvPr/>
        </p:nvGrpSpPr>
        <p:grpSpPr bwMode="auto">
          <a:xfrm>
            <a:off x="5822950" y="4011613"/>
            <a:ext cx="530225" cy="214312"/>
            <a:chOff x="1871277" y="1576300"/>
            <a:chExt cx="1128371" cy="437860"/>
          </a:xfrm>
        </p:grpSpPr>
        <p:sp>
          <p:nvSpPr>
            <p:cNvPr id="561" name="Oval 560"/>
            <p:cNvSpPr>
              <a:spLocks noChangeArrowheads="1"/>
            </p:cNvSpPr>
            <p:nvPr/>
          </p:nvSpPr>
          <p:spPr bwMode="auto">
            <a:xfrm flipV="1">
              <a:off x="1874656" y="1693063"/>
              <a:ext cx="1124992" cy="32109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63" name="Oval 562"/>
            <p:cNvSpPr>
              <a:spLocks noChangeArrowheads="1"/>
            </p:cNvSpPr>
            <p:nvPr/>
          </p:nvSpPr>
          <p:spPr bwMode="auto">
            <a:xfrm flipV="1">
              <a:off x="1871277" y="1576300"/>
              <a:ext cx="1124994" cy="32109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5" name="Freeform 564"/>
            <p:cNvSpPr>
              <a:spLocks/>
            </p:cNvSpPr>
            <p:nvPr/>
          </p:nvSpPr>
          <p:spPr bwMode="auto">
            <a:xfrm>
              <a:off x="2101005" y="1634681"/>
              <a:ext cx="665537"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66" name="Freeform 565"/>
            <p:cNvSpPr>
              <a:spLocks/>
            </p:cNvSpPr>
            <p:nvPr/>
          </p:nvSpPr>
          <p:spPr bwMode="auto">
            <a:xfrm>
              <a:off x="2536814" y="1728739"/>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67" name="Freeform 566"/>
            <p:cNvSpPr>
              <a:spLocks/>
            </p:cNvSpPr>
            <p:nvPr/>
          </p:nvSpPr>
          <p:spPr bwMode="auto">
            <a:xfrm>
              <a:off x="2090871" y="1728739"/>
              <a:ext cx="239862"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68" name="Straight Connector 567"/>
            <p:cNvCxnSpPr>
              <a:cxnSpLocks noChangeShapeType="1"/>
              <a:endCxn id="563" idx="2"/>
            </p:cNvCxnSpPr>
            <p:nvPr/>
          </p:nvCxnSpPr>
          <p:spPr bwMode="auto">
            <a:xfrm flipH="1" flipV="1">
              <a:off x="1871277" y="1738471"/>
              <a:ext cx="3379" cy="123250"/>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69" name="Straight Connector 568"/>
            <p:cNvCxnSpPr>
              <a:cxnSpLocks noChangeShapeType="1"/>
            </p:cNvCxnSpPr>
            <p:nvPr/>
          </p:nvCxnSpPr>
          <p:spPr bwMode="auto">
            <a:xfrm flipH="1" flipV="1">
              <a:off x="2996271" y="1735226"/>
              <a:ext cx="3377" cy="123250"/>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4063" name="Group 347"/>
          <p:cNvGrpSpPr>
            <a:grpSpLocks/>
          </p:cNvGrpSpPr>
          <p:nvPr/>
        </p:nvGrpSpPr>
        <p:grpSpPr bwMode="auto">
          <a:xfrm>
            <a:off x="5597525" y="4310063"/>
            <a:ext cx="530225" cy="214312"/>
            <a:chOff x="1871277" y="1576300"/>
            <a:chExt cx="1128371" cy="437860"/>
          </a:xfrm>
        </p:grpSpPr>
        <p:sp>
          <p:nvSpPr>
            <p:cNvPr id="552" name="Oval 551"/>
            <p:cNvSpPr>
              <a:spLocks noChangeArrowheads="1"/>
            </p:cNvSpPr>
            <p:nvPr/>
          </p:nvSpPr>
          <p:spPr bwMode="auto">
            <a:xfrm flipV="1">
              <a:off x="1874656" y="1693063"/>
              <a:ext cx="1124992" cy="32109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54" name="Oval 553"/>
            <p:cNvSpPr>
              <a:spLocks noChangeArrowheads="1"/>
            </p:cNvSpPr>
            <p:nvPr/>
          </p:nvSpPr>
          <p:spPr bwMode="auto">
            <a:xfrm flipV="1">
              <a:off x="1871277" y="1576300"/>
              <a:ext cx="1124994" cy="32109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6" name="Freeform 555"/>
            <p:cNvSpPr>
              <a:spLocks/>
            </p:cNvSpPr>
            <p:nvPr/>
          </p:nvSpPr>
          <p:spPr bwMode="auto">
            <a:xfrm>
              <a:off x="2101005" y="1634681"/>
              <a:ext cx="665537"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57" name="Freeform 556"/>
            <p:cNvSpPr>
              <a:spLocks/>
            </p:cNvSpPr>
            <p:nvPr/>
          </p:nvSpPr>
          <p:spPr bwMode="auto">
            <a:xfrm>
              <a:off x="2536814" y="1728739"/>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58" name="Freeform 557"/>
            <p:cNvSpPr>
              <a:spLocks/>
            </p:cNvSpPr>
            <p:nvPr/>
          </p:nvSpPr>
          <p:spPr bwMode="auto">
            <a:xfrm>
              <a:off x="2090871" y="1728739"/>
              <a:ext cx="239862"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59" name="Straight Connector 558"/>
            <p:cNvCxnSpPr>
              <a:cxnSpLocks noChangeShapeType="1"/>
              <a:endCxn id="554" idx="2"/>
            </p:cNvCxnSpPr>
            <p:nvPr/>
          </p:nvCxnSpPr>
          <p:spPr bwMode="auto">
            <a:xfrm flipH="1" flipV="1">
              <a:off x="1871277" y="1738471"/>
              <a:ext cx="3379" cy="123250"/>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60" name="Straight Connector 559"/>
            <p:cNvCxnSpPr>
              <a:cxnSpLocks noChangeShapeType="1"/>
            </p:cNvCxnSpPr>
            <p:nvPr/>
          </p:nvCxnSpPr>
          <p:spPr bwMode="auto">
            <a:xfrm flipH="1" flipV="1">
              <a:off x="2996271" y="1735226"/>
              <a:ext cx="3377" cy="123250"/>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44064" name="Oval 3"/>
          <p:cNvSpPr>
            <a:spLocks noChangeArrowheads="1"/>
          </p:cNvSpPr>
          <p:nvPr/>
        </p:nvSpPr>
        <p:spPr bwMode="auto">
          <a:xfrm>
            <a:off x="1733550" y="2725738"/>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cxnSp>
        <p:nvCxnSpPr>
          <p:cNvPr id="44065" name="Straight Connector 10"/>
          <p:cNvCxnSpPr>
            <a:cxnSpLocks noChangeShapeType="1"/>
            <a:stCxn id="415" idx="7"/>
          </p:cNvCxnSpPr>
          <p:nvPr/>
        </p:nvCxnSpPr>
        <p:spPr bwMode="auto">
          <a:xfrm>
            <a:off x="2957513" y="2968625"/>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066" name="Straight Connector 297"/>
          <p:cNvCxnSpPr>
            <a:cxnSpLocks noChangeShapeType="1"/>
          </p:cNvCxnSpPr>
          <p:nvPr/>
        </p:nvCxnSpPr>
        <p:spPr bwMode="auto">
          <a:xfrm>
            <a:off x="3551238" y="3268663"/>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067" name="Straight Connector 298"/>
          <p:cNvCxnSpPr>
            <a:cxnSpLocks noChangeShapeType="1"/>
          </p:cNvCxnSpPr>
          <p:nvPr/>
        </p:nvCxnSpPr>
        <p:spPr bwMode="auto">
          <a:xfrm flipV="1">
            <a:off x="3335338"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068" name="Straight Connector 299"/>
          <p:cNvCxnSpPr>
            <a:cxnSpLocks noChangeShapeType="1"/>
          </p:cNvCxnSpPr>
          <p:nvPr/>
        </p:nvCxnSpPr>
        <p:spPr bwMode="auto">
          <a:xfrm flipV="1">
            <a:off x="3014663" y="3297238"/>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069" name="Straight Connector 300"/>
          <p:cNvCxnSpPr>
            <a:cxnSpLocks noChangeShapeType="1"/>
            <a:stCxn id="352" idx="6"/>
          </p:cNvCxnSpPr>
          <p:nvPr/>
        </p:nvCxnSpPr>
        <p:spPr bwMode="auto">
          <a:xfrm flipV="1">
            <a:off x="2676525" y="3597275"/>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070" name="Straight Connector 301"/>
          <p:cNvCxnSpPr>
            <a:cxnSpLocks noChangeShapeType="1"/>
          </p:cNvCxnSpPr>
          <p:nvPr/>
        </p:nvCxnSpPr>
        <p:spPr bwMode="auto">
          <a:xfrm flipV="1">
            <a:off x="3568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071" name="Straight Connector 302"/>
          <p:cNvCxnSpPr>
            <a:cxnSpLocks noChangeShapeType="1"/>
          </p:cNvCxnSpPr>
          <p:nvPr/>
        </p:nvCxnSpPr>
        <p:spPr bwMode="auto">
          <a:xfrm flipH="1" flipV="1">
            <a:off x="4100513" y="3508375"/>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072" name="Straight Connector 303"/>
          <p:cNvCxnSpPr>
            <a:cxnSpLocks noChangeShapeType="1"/>
          </p:cNvCxnSpPr>
          <p:nvPr/>
        </p:nvCxnSpPr>
        <p:spPr bwMode="auto">
          <a:xfrm flipV="1">
            <a:off x="4086225"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073" name="Straight Connector 304"/>
          <p:cNvCxnSpPr>
            <a:cxnSpLocks noChangeShapeType="1"/>
            <a:endCxn id="413" idx="7"/>
          </p:cNvCxnSpPr>
          <p:nvPr/>
        </p:nvCxnSpPr>
        <p:spPr bwMode="auto">
          <a:xfrm flipH="1" flipV="1">
            <a:off x="2959100" y="3028950"/>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44074" name="TextBox 39958"/>
          <p:cNvSpPr txBox="1">
            <a:spLocks noChangeArrowheads="1"/>
          </p:cNvSpPr>
          <p:nvPr/>
        </p:nvSpPr>
        <p:spPr bwMode="auto">
          <a:xfrm>
            <a:off x="1893888" y="3070225"/>
            <a:ext cx="1030287"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i="1"/>
              <a:t>ISP A</a:t>
            </a:r>
          </a:p>
        </p:txBody>
      </p:sp>
      <p:grpSp>
        <p:nvGrpSpPr>
          <p:cNvPr id="44075" name="Group 347"/>
          <p:cNvGrpSpPr>
            <a:grpSpLocks/>
          </p:cNvGrpSpPr>
          <p:nvPr/>
        </p:nvGrpSpPr>
        <p:grpSpPr bwMode="auto">
          <a:xfrm>
            <a:off x="4360863" y="3562350"/>
            <a:ext cx="573087" cy="220663"/>
            <a:chOff x="1871277" y="1576300"/>
            <a:chExt cx="1128371" cy="437860"/>
          </a:xfrm>
        </p:grpSpPr>
        <p:sp>
          <p:nvSpPr>
            <p:cNvPr id="395" name="Oval 394"/>
            <p:cNvSpPr>
              <a:spLocks noChangeArrowheads="1"/>
            </p:cNvSpPr>
            <p:nvPr/>
          </p:nvSpPr>
          <p:spPr bwMode="auto">
            <a:xfrm flipV="1">
              <a:off x="1874402" y="1696002"/>
              <a:ext cx="1125246" cy="31815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97" name="Oval 396"/>
            <p:cNvSpPr>
              <a:spLocks noChangeArrowheads="1"/>
            </p:cNvSpPr>
            <p:nvPr/>
          </p:nvSpPr>
          <p:spPr bwMode="auto">
            <a:xfrm flipV="1">
              <a:off x="1871277" y="1576300"/>
              <a:ext cx="1125246" cy="31815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9" name="Freeform 398"/>
            <p:cNvSpPr>
              <a:spLocks/>
            </p:cNvSpPr>
            <p:nvPr/>
          </p:nvSpPr>
          <p:spPr bwMode="auto">
            <a:xfrm>
              <a:off x="2102578" y="1633001"/>
              <a:ext cx="662645" cy="11025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00" name="Freeform 399"/>
            <p:cNvSpPr>
              <a:spLocks/>
            </p:cNvSpPr>
            <p:nvPr/>
          </p:nvSpPr>
          <p:spPr bwMode="auto">
            <a:xfrm>
              <a:off x="2537047" y="1727503"/>
              <a:ext cx="243803" cy="97653"/>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01" name="Freeform 400"/>
            <p:cNvSpPr>
              <a:spLocks/>
            </p:cNvSpPr>
            <p:nvPr/>
          </p:nvSpPr>
          <p:spPr bwMode="auto">
            <a:xfrm>
              <a:off x="2090075" y="1730654"/>
              <a:ext cx="240677" cy="9765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02" name="Straight Connector 401"/>
            <p:cNvCxnSpPr>
              <a:cxnSpLocks noChangeShapeType="1"/>
              <a:endCxn id="397" idx="2"/>
            </p:cNvCxnSpPr>
            <p:nvPr/>
          </p:nvCxnSpPr>
          <p:spPr bwMode="auto">
            <a:xfrm flipH="1" flipV="1">
              <a:off x="1871277" y="1736954"/>
              <a:ext cx="3125" cy="12285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03" name="Straight Connector 402"/>
            <p:cNvCxnSpPr>
              <a:cxnSpLocks noChangeShapeType="1"/>
            </p:cNvCxnSpPr>
            <p:nvPr/>
          </p:nvCxnSpPr>
          <p:spPr bwMode="auto">
            <a:xfrm flipH="1" flipV="1">
              <a:off x="2996523" y="1733803"/>
              <a:ext cx="3125" cy="12285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4076" name="Group 347"/>
          <p:cNvGrpSpPr>
            <a:grpSpLocks/>
          </p:cNvGrpSpPr>
          <p:nvPr/>
        </p:nvGrpSpPr>
        <p:grpSpPr bwMode="auto">
          <a:xfrm>
            <a:off x="3557588" y="3321050"/>
            <a:ext cx="571500" cy="220663"/>
            <a:chOff x="1871277" y="1576300"/>
            <a:chExt cx="1128371" cy="437860"/>
          </a:xfrm>
        </p:grpSpPr>
        <p:sp>
          <p:nvSpPr>
            <p:cNvPr id="386" name="Oval 385"/>
            <p:cNvSpPr>
              <a:spLocks noChangeArrowheads="1"/>
            </p:cNvSpPr>
            <p:nvPr/>
          </p:nvSpPr>
          <p:spPr bwMode="auto">
            <a:xfrm flipV="1">
              <a:off x="1874410" y="1696002"/>
              <a:ext cx="1125238" cy="31815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88" name="Oval 387"/>
            <p:cNvSpPr>
              <a:spLocks noChangeArrowheads="1"/>
            </p:cNvSpPr>
            <p:nvPr/>
          </p:nvSpPr>
          <p:spPr bwMode="auto">
            <a:xfrm flipV="1">
              <a:off x="1871277" y="1576300"/>
              <a:ext cx="1125236" cy="31815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0" name="Freeform 389"/>
            <p:cNvSpPr>
              <a:spLocks/>
            </p:cNvSpPr>
            <p:nvPr/>
          </p:nvSpPr>
          <p:spPr bwMode="auto">
            <a:xfrm>
              <a:off x="2103220" y="1633001"/>
              <a:ext cx="661350" cy="11025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91" name="Freeform 390"/>
            <p:cNvSpPr>
              <a:spLocks/>
            </p:cNvSpPr>
            <p:nvPr/>
          </p:nvSpPr>
          <p:spPr bwMode="auto">
            <a:xfrm>
              <a:off x="2535762" y="1727503"/>
              <a:ext cx="244480" cy="97653"/>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92" name="Freeform 391"/>
            <p:cNvSpPr>
              <a:spLocks/>
            </p:cNvSpPr>
            <p:nvPr/>
          </p:nvSpPr>
          <p:spPr bwMode="auto">
            <a:xfrm>
              <a:off x="2090682" y="1730654"/>
              <a:ext cx="241345" cy="9765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393" name="Straight Connector 392"/>
            <p:cNvCxnSpPr>
              <a:cxnSpLocks noChangeShapeType="1"/>
              <a:endCxn id="388" idx="2"/>
            </p:cNvCxnSpPr>
            <p:nvPr/>
          </p:nvCxnSpPr>
          <p:spPr bwMode="auto">
            <a:xfrm flipH="1" flipV="1">
              <a:off x="1871277" y="1736954"/>
              <a:ext cx="3133" cy="12285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94" name="Straight Connector 393"/>
            <p:cNvCxnSpPr>
              <a:cxnSpLocks noChangeShapeType="1"/>
            </p:cNvCxnSpPr>
            <p:nvPr/>
          </p:nvCxnSpPr>
          <p:spPr bwMode="auto">
            <a:xfrm flipH="1" flipV="1">
              <a:off x="2996513" y="1733803"/>
              <a:ext cx="3135" cy="12285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4077" name="Group 347"/>
          <p:cNvGrpSpPr>
            <a:grpSpLocks/>
          </p:cNvGrpSpPr>
          <p:nvPr/>
        </p:nvGrpSpPr>
        <p:grpSpPr bwMode="auto">
          <a:xfrm>
            <a:off x="3036888" y="3098800"/>
            <a:ext cx="573087" cy="219075"/>
            <a:chOff x="1871277" y="1576300"/>
            <a:chExt cx="1128371" cy="437860"/>
          </a:xfrm>
        </p:grpSpPr>
        <p:sp>
          <p:nvSpPr>
            <p:cNvPr id="377" name="Oval 376"/>
            <p:cNvSpPr>
              <a:spLocks noChangeArrowheads="1"/>
            </p:cNvSpPr>
            <p:nvPr/>
          </p:nvSpPr>
          <p:spPr bwMode="auto">
            <a:xfrm flipV="1">
              <a:off x="1874402" y="1693698"/>
              <a:ext cx="1125246" cy="320462"/>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79" name="Oval 378"/>
            <p:cNvSpPr>
              <a:spLocks noChangeArrowheads="1"/>
            </p:cNvSpPr>
            <p:nvPr/>
          </p:nvSpPr>
          <p:spPr bwMode="auto">
            <a:xfrm flipV="1">
              <a:off x="1871277" y="1576300"/>
              <a:ext cx="1125246" cy="320464"/>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81" name="Freeform 380"/>
            <p:cNvSpPr>
              <a:spLocks/>
            </p:cNvSpPr>
            <p:nvPr/>
          </p:nvSpPr>
          <p:spPr bwMode="auto">
            <a:xfrm>
              <a:off x="2102578" y="1633412"/>
              <a:ext cx="662645" cy="111052"/>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82" name="Freeform 381"/>
            <p:cNvSpPr>
              <a:spLocks/>
            </p:cNvSpPr>
            <p:nvPr/>
          </p:nvSpPr>
          <p:spPr bwMode="auto">
            <a:xfrm>
              <a:off x="2537047" y="1728599"/>
              <a:ext cx="243803" cy="9518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83" name="Freeform 382"/>
            <p:cNvSpPr>
              <a:spLocks/>
            </p:cNvSpPr>
            <p:nvPr/>
          </p:nvSpPr>
          <p:spPr bwMode="auto">
            <a:xfrm>
              <a:off x="2090075" y="1728599"/>
              <a:ext cx="240677" cy="9836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384" name="Straight Connector 383"/>
            <p:cNvCxnSpPr>
              <a:cxnSpLocks noChangeShapeType="1"/>
              <a:endCxn id="379" idx="2"/>
            </p:cNvCxnSpPr>
            <p:nvPr/>
          </p:nvCxnSpPr>
          <p:spPr bwMode="auto">
            <a:xfrm flipH="1" flipV="1">
              <a:off x="1871277" y="1738119"/>
              <a:ext cx="3125" cy="12374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85" name="Straight Connector 384"/>
            <p:cNvCxnSpPr>
              <a:cxnSpLocks noChangeShapeType="1"/>
            </p:cNvCxnSpPr>
            <p:nvPr/>
          </p:nvCxnSpPr>
          <p:spPr bwMode="auto">
            <a:xfrm flipH="1" flipV="1">
              <a:off x="2996523" y="1734945"/>
              <a:ext cx="3125" cy="12374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4078" name="Group 347"/>
          <p:cNvGrpSpPr>
            <a:grpSpLocks/>
          </p:cNvGrpSpPr>
          <p:nvPr/>
        </p:nvGrpSpPr>
        <p:grpSpPr bwMode="auto">
          <a:xfrm>
            <a:off x="2794000" y="3405188"/>
            <a:ext cx="573088" cy="219075"/>
            <a:chOff x="1871277" y="1576300"/>
            <a:chExt cx="1128371" cy="437860"/>
          </a:xfrm>
        </p:grpSpPr>
        <p:sp>
          <p:nvSpPr>
            <p:cNvPr id="368" name="Oval 367"/>
            <p:cNvSpPr>
              <a:spLocks noChangeArrowheads="1"/>
            </p:cNvSpPr>
            <p:nvPr/>
          </p:nvSpPr>
          <p:spPr bwMode="auto">
            <a:xfrm flipV="1">
              <a:off x="1874404" y="1693696"/>
              <a:ext cx="1125244" cy="320464"/>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70" name="Oval 369"/>
            <p:cNvSpPr>
              <a:spLocks noChangeArrowheads="1"/>
            </p:cNvSpPr>
            <p:nvPr/>
          </p:nvSpPr>
          <p:spPr bwMode="auto">
            <a:xfrm flipV="1">
              <a:off x="1871277" y="1576300"/>
              <a:ext cx="1125244" cy="320462"/>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2" name="Freeform 371"/>
            <p:cNvSpPr>
              <a:spLocks/>
            </p:cNvSpPr>
            <p:nvPr/>
          </p:nvSpPr>
          <p:spPr bwMode="auto">
            <a:xfrm>
              <a:off x="2102577" y="1633412"/>
              <a:ext cx="662644" cy="111050"/>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73" name="Freeform 372"/>
            <p:cNvSpPr>
              <a:spLocks/>
            </p:cNvSpPr>
            <p:nvPr/>
          </p:nvSpPr>
          <p:spPr bwMode="auto">
            <a:xfrm>
              <a:off x="2537048" y="1728599"/>
              <a:ext cx="243803" cy="9518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74" name="Freeform 373"/>
            <p:cNvSpPr>
              <a:spLocks/>
            </p:cNvSpPr>
            <p:nvPr/>
          </p:nvSpPr>
          <p:spPr bwMode="auto">
            <a:xfrm>
              <a:off x="2090075" y="1728599"/>
              <a:ext cx="240678" cy="9835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375" name="Straight Connector 374"/>
            <p:cNvCxnSpPr>
              <a:cxnSpLocks noChangeShapeType="1"/>
              <a:endCxn id="370" idx="2"/>
            </p:cNvCxnSpPr>
            <p:nvPr/>
          </p:nvCxnSpPr>
          <p:spPr bwMode="auto">
            <a:xfrm flipH="1" flipV="1">
              <a:off x="1871277" y="1738117"/>
              <a:ext cx="3127" cy="12374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76" name="Straight Connector 375"/>
            <p:cNvCxnSpPr>
              <a:cxnSpLocks noChangeShapeType="1"/>
            </p:cNvCxnSpPr>
            <p:nvPr/>
          </p:nvCxnSpPr>
          <p:spPr bwMode="auto">
            <a:xfrm flipH="1" flipV="1">
              <a:off x="2996521" y="1734945"/>
              <a:ext cx="3127" cy="123742"/>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4079" name="Group 347"/>
          <p:cNvGrpSpPr>
            <a:grpSpLocks/>
          </p:cNvGrpSpPr>
          <p:nvPr/>
        </p:nvGrpSpPr>
        <p:grpSpPr bwMode="auto">
          <a:xfrm>
            <a:off x="3341688" y="3759200"/>
            <a:ext cx="573087" cy="220663"/>
            <a:chOff x="1871277" y="1576300"/>
            <a:chExt cx="1128371" cy="437860"/>
          </a:xfrm>
        </p:grpSpPr>
        <p:sp>
          <p:nvSpPr>
            <p:cNvPr id="359" name="Oval 358"/>
            <p:cNvSpPr>
              <a:spLocks noChangeArrowheads="1"/>
            </p:cNvSpPr>
            <p:nvPr/>
          </p:nvSpPr>
          <p:spPr bwMode="auto">
            <a:xfrm flipV="1">
              <a:off x="1874402" y="1696002"/>
              <a:ext cx="1125246" cy="31815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61" name="Oval 360"/>
            <p:cNvSpPr>
              <a:spLocks noChangeArrowheads="1"/>
            </p:cNvSpPr>
            <p:nvPr/>
          </p:nvSpPr>
          <p:spPr bwMode="auto">
            <a:xfrm flipV="1">
              <a:off x="1871277" y="1576300"/>
              <a:ext cx="1125246" cy="31815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63" name="Freeform 362"/>
            <p:cNvSpPr>
              <a:spLocks/>
            </p:cNvSpPr>
            <p:nvPr/>
          </p:nvSpPr>
          <p:spPr bwMode="auto">
            <a:xfrm>
              <a:off x="2102578" y="1633001"/>
              <a:ext cx="662645" cy="11025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64" name="Freeform 363"/>
            <p:cNvSpPr>
              <a:spLocks/>
            </p:cNvSpPr>
            <p:nvPr/>
          </p:nvSpPr>
          <p:spPr bwMode="auto">
            <a:xfrm>
              <a:off x="2537047" y="1727503"/>
              <a:ext cx="243803" cy="97653"/>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65" name="Freeform 364"/>
            <p:cNvSpPr>
              <a:spLocks/>
            </p:cNvSpPr>
            <p:nvPr/>
          </p:nvSpPr>
          <p:spPr bwMode="auto">
            <a:xfrm>
              <a:off x="2090075" y="1730654"/>
              <a:ext cx="240677" cy="9765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366" name="Straight Connector 365"/>
            <p:cNvCxnSpPr>
              <a:cxnSpLocks noChangeShapeType="1"/>
              <a:endCxn id="361" idx="2"/>
            </p:cNvCxnSpPr>
            <p:nvPr/>
          </p:nvCxnSpPr>
          <p:spPr bwMode="auto">
            <a:xfrm flipH="1" flipV="1">
              <a:off x="1871277" y="1736954"/>
              <a:ext cx="3125" cy="12285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67" name="Straight Connector 366"/>
            <p:cNvCxnSpPr>
              <a:cxnSpLocks noChangeShapeType="1"/>
            </p:cNvCxnSpPr>
            <p:nvPr/>
          </p:nvCxnSpPr>
          <p:spPr bwMode="auto">
            <a:xfrm flipH="1" flipV="1">
              <a:off x="2996523" y="1733803"/>
              <a:ext cx="3125" cy="12285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4080" name="Group 347"/>
          <p:cNvGrpSpPr>
            <a:grpSpLocks/>
          </p:cNvGrpSpPr>
          <p:nvPr/>
        </p:nvGrpSpPr>
        <p:grpSpPr bwMode="auto">
          <a:xfrm>
            <a:off x="2105025" y="3614738"/>
            <a:ext cx="573088" cy="220662"/>
            <a:chOff x="1871277" y="1576300"/>
            <a:chExt cx="1128371" cy="437860"/>
          </a:xfrm>
        </p:grpSpPr>
        <p:sp>
          <p:nvSpPr>
            <p:cNvPr id="350" name="Oval 349"/>
            <p:cNvSpPr>
              <a:spLocks noChangeArrowheads="1"/>
            </p:cNvSpPr>
            <p:nvPr/>
          </p:nvSpPr>
          <p:spPr bwMode="auto">
            <a:xfrm flipV="1">
              <a:off x="1874404" y="1696003"/>
              <a:ext cx="1125244" cy="31815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52" name="Oval 351"/>
            <p:cNvSpPr>
              <a:spLocks noChangeArrowheads="1"/>
            </p:cNvSpPr>
            <p:nvPr/>
          </p:nvSpPr>
          <p:spPr bwMode="auto">
            <a:xfrm flipV="1">
              <a:off x="1871277" y="1576300"/>
              <a:ext cx="1125244" cy="31815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4" name="Freeform 353"/>
            <p:cNvSpPr>
              <a:spLocks/>
            </p:cNvSpPr>
            <p:nvPr/>
          </p:nvSpPr>
          <p:spPr bwMode="auto">
            <a:xfrm>
              <a:off x="2102577" y="1633001"/>
              <a:ext cx="662644" cy="110252"/>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55" name="Freeform 354"/>
            <p:cNvSpPr>
              <a:spLocks/>
            </p:cNvSpPr>
            <p:nvPr/>
          </p:nvSpPr>
          <p:spPr bwMode="auto">
            <a:xfrm>
              <a:off x="2537048" y="1727504"/>
              <a:ext cx="243803" cy="97651"/>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56" name="Freeform 355"/>
            <p:cNvSpPr>
              <a:spLocks/>
            </p:cNvSpPr>
            <p:nvPr/>
          </p:nvSpPr>
          <p:spPr bwMode="auto">
            <a:xfrm>
              <a:off x="2090075" y="1730653"/>
              <a:ext cx="240678" cy="97653"/>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357" name="Straight Connector 356"/>
            <p:cNvCxnSpPr>
              <a:cxnSpLocks noChangeShapeType="1"/>
              <a:endCxn id="352" idx="2"/>
            </p:cNvCxnSpPr>
            <p:nvPr/>
          </p:nvCxnSpPr>
          <p:spPr bwMode="auto">
            <a:xfrm flipH="1" flipV="1">
              <a:off x="1871277" y="1736953"/>
              <a:ext cx="3127" cy="12285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58" name="Straight Connector 357"/>
            <p:cNvCxnSpPr>
              <a:cxnSpLocks noChangeShapeType="1"/>
            </p:cNvCxnSpPr>
            <p:nvPr/>
          </p:nvCxnSpPr>
          <p:spPr bwMode="auto">
            <a:xfrm flipH="1" flipV="1">
              <a:off x="2996521" y="1733804"/>
              <a:ext cx="3127" cy="122852"/>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pic>
        <p:nvPicPr>
          <p:cNvPr id="44082"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25" y="674688"/>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4083" name="Group 2"/>
          <p:cNvGrpSpPr>
            <a:grpSpLocks/>
          </p:cNvGrpSpPr>
          <p:nvPr/>
        </p:nvGrpSpPr>
        <p:grpSpPr bwMode="auto">
          <a:xfrm>
            <a:off x="1825625" y="2241550"/>
            <a:ext cx="647700" cy="417513"/>
            <a:chOff x="3053396" y="4304255"/>
            <a:chExt cx="648422" cy="418253"/>
          </a:xfrm>
        </p:grpSpPr>
        <p:sp>
          <p:nvSpPr>
            <p:cNvPr id="4425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255"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4084" name="Group 131"/>
          <p:cNvGrpSpPr>
            <a:grpSpLocks/>
          </p:cNvGrpSpPr>
          <p:nvPr/>
        </p:nvGrpSpPr>
        <p:grpSpPr bwMode="auto">
          <a:xfrm>
            <a:off x="669925" y="3041650"/>
            <a:ext cx="647700" cy="417513"/>
            <a:chOff x="3053396" y="4304255"/>
            <a:chExt cx="648422" cy="418253"/>
          </a:xfrm>
        </p:grpSpPr>
        <p:sp>
          <p:nvSpPr>
            <p:cNvPr id="4425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253"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4085" name="Group 135"/>
          <p:cNvGrpSpPr>
            <a:grpSpLocks/>
          </p:cNvGrpSpPr>
          <p:nvPr/>
        </p:nvGrpSpPr>
        <p:grpSpPr bwMode="auto">
          <a:xfrm>
            <a:off x="6334125" y="2495550"/>
            <a:ext cx="649288" cy="417513"/>
            <a:chOff x="3053396" y="4304255"/>
            <a:chExt cx="648422" cy="418253"/>
          </a:xfrm>
        </p:grpSpPr>
        <p:sp>
          <p:nvSpPr>
            <p:cNvPr id="4425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251"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4086" name="Group 138"/>
          <p:cNvGrpSpPr>
            <a:grpSpLocks/>
          </p:cNvGrpSpPr>
          <p:nvPr/>
        </p:nvGrpSpPr>
        <p:grpSpPr bwMode="auto">
          <a:xfrm>
            <a:off x="1241425" y="5353050"/>
            <a:ext cx="647700" cy="417513"/>
            <a:chOff x="3053396" y="4304255"/>
            <a:chExt cx="648422" cy="418253"/>
          </a:xfrm>
        </p:grpSpPr>
        <p:sp>
          <p:nvSpPr>
            <p:cNvPr id="4424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249"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4087" name="Group 141"/>
          <p:cNvGrpSpPr>
            <a:grpSpLocks/>
          </p:cNvGrpSpPr>
          <p:nvPr/>
        </p:nvGrpSpPr>
        <p:grpSpPr bwMode="auto">
          <a:xfrm>
            <a:off x="822325" y="4730750"/>
            <a:ext cx="647700" cy="417513"/>
            <a:chOff x="3053396" y="4304255"/>
            <a:chExt cx="648422" cy="418253"/>
          </a:xfrm>
        </p:grpSpPr>
        <p:sp>
          <p:nvSpPr>
            <p:cNvPr id="4424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247"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4088" name="Group 144"/>
          <p:cNvGrpSpPr>
            <a:grpSpLocks/>
          </p:cNvGrpSpPr>
          <p:nvPr/>
        </p:nvGrpSpPr>
        <p:grpSpPr bwMode="auto">
          <a:xfrm>
            <a:off x="593725" y="4070350"/>
            <a:ext cx="647700" cy="417513"/>
            <a:chOff x="3053396" y="4304255"/>
            <a:chExt cx="648422" cy="418253"/>
          </a:xfrm>
        </p:grpSpPr>
        <p:sp>
          <p:nvSpPr>
            <p:cNvPr id="4424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245"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4089" name="Group 147"/>
          <p:cNvGrpSpPr>
            <a:grpSpLocks/>
          </p:cNvGrpSpPr>
          <p:nvPr/>
        </p:nvGrpSpPr>
        <p:grpSpPr bwMode="auto">
          <a:xfrm>
            <a:off x="7083425" y="2927350"/>
            <a:ext cx="649288" cy="417513"/>
            <a:chOff x="3053396" y="4304255"/>
            <a:chExt cx="648422" cy="418253"/>
          </a:xfrm>
        </p:grpSpPr>
        <p:sp>
          <p:nvSpPr>
            <p:cNvPr id="4424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243"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4090" name="Group 150"/>
          <p:cNvGrpSpPr>
            <a:grpSpLocks/>
          </p:cNvGrpSpPr>
          <p:nvPr/>
        </p:nvGrpSpPr>
        <p:grpSpPr bwMode="auto">
          <a:xfrm>
            <a:off x="3425825" y="2000250"/>
            <a:ext cx="649288" cy="417513"/>
            <a:chOff x="3053396" y="4304255"/>
            <a:chExt cx="648422" cy="418253"/>
          </a:xfrm>
        </p:grpSpPr>
        <p:sp>
          <p:nvSpPr>
            <p:cNvPr id="4424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241"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4091" name="Group 153"/>
          <p:cNvGrpSpPr>
            <a:grpSpLocks/>
          </p:cNvGrpSpPr>
          <p:nvPr/>
        </p:nvGrpSpPr>
        <p:grpSpPr bwMode="auto">
          <a:xfrm>
            <a:off x="1050925" y="2647950"/>
            <a:ext cx="647700" cy="417513"/>
            <a:chOff x="3053396" y="4304255"/>
            <a:chExt cx="648422" cy="418253"/>
          </a:xfrm>
        </p:grpSpPr>
        <p:sp>
          <p:nvSpPr>
            <p:cNvPr id="4423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239"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4092" name="Group 156"/>
          <p:cNvGrpSpPr>
            <a:grpSpLocks/>
          </p:cNvGrpSpPr>
          <p:nvPr/>
        </p:nvGrpSpPr>
        <p:grpSpPr bwMode="auto">
          <a:xfrm>
            <a:off x="4340225" y="1974850"/>
            <a:ext cx="649288" cy="417513"/>
            <a:chOff x="3053396" y="4304255"/>
            <a:chExt cx="648422" cy="418253"/>
          </a:xfrm>
        </p:grpSpPr>
        <p:sp>
          <p:nvSpPr>
            <p:cNvPr id="4423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237"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4093" name="Group 160"/>
          <p:cNvGrpSpPr>
            <a:grpSpLocks/>
          </p:cNvGrpSpPr>
          <p:nvPr/>
        </p:nvGrpSpPr>
        <p:grpSpPr bwMode="auto">
          <a:xfrm>
            <a:off x="7400925" y="5607050"/>
            <a:ext cx="649288" cy="417513"/>
            <a:chOff x="3053396" y="4304255"/>
            <a:chExt cx="648422" cy="418253"/>
          </a:xfrm>
        </p:grpSpPr>
        <p:sp>
          <p:nvSpPr>
            <p:cNvPr id="4423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235"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4094" name="Group 163"/>
          <p:cNvGrpSpPr>
            <a:grpSpLocks/>
          </p:cNvGrpSpPr>
          <p:nvPr/>
        </p:nvGrpSpPr>
        <p:grpSpPr bwMode="auto">
          <a:xfrm>
            <a:off x="8239125" y="4959350"/>
            <a:ext cx="649288" cy="417513"/>
            <a:chOff x="3053396" y="4304255"/>
            <a:chExt cx="648422" cy="418253"/>
          </a:xfrm>
        </p:grpSpPr>
        <p:sp>
          <p:nvSpPr>
            <p:cNvPr id="4423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233"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4095" name="Group 169"/>
          <p:cNvGrpSpPr>
            <a:grpSpLocks/>
          </p:cNvGrpSpPr>
          <p:nvPr/>
        </p:nvGrpSpPr>
        <p:grpSpPr bwMode="auto">
          <a:xfrm>
            <a:off x="5165725" y="5848350"/>
            <a:ext cx="649288" cy="417513"/>
            <a:chOff x="3053396" y="4304255"/>
            <a:chExt cx="648422" cy="418253"/>
          </a:xfrm>
        </p:grpSpPr>
        <p:sp>
          <p:nvSpPr>
            <p:cNvPr id="4423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231"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4096" name="Group 172"/>
          <p:cNvGrpSpPr>
            <a:grpSpLocks/>
          </p:cNvGrpSpPr>
          <p:nvPr/>
        </p:nvGrpSpPr>
        <p:grpSpPr bwMode="auto">
          <a:xfrm>
            <a:off x="4251325" y="5988050"/>
            <a:ext cx="649288" cy="417513"/>
            <a:chOff x="3053396" y="4304255"/>
            <a:chExt cx="648422" cy="418253"/>
          </a:xfrm>
        </p:grpSpPr>
        <p:sp>
          <p:nvSpPr>
            <p:cNvPr id="4422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229"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4097" name="Group 175"/>
          <p:cNvGrpSpPr>
            <a:grpSpLocks/>
          </p:cNvGrpSpPr>
          <p:nvPr/>
        </p:nvGrpSpPr>
        <p:grpSpPr bwMode="auto">
          <a:xfrm>
            <a:off x="3032125" y="5835650"/>
            <a:ext cx="649288" cy="417513"/>
            <a:chOff x="3053396" y="4304255"/>
            <a:chExt cx="648422" cy="418253"/>
          </a:xfrm>
        </p:grpSpPr>
        <p:sp>
          <p:nvSpPr>
            <p:cNvPr id="4422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227"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sp>
        <p:nvSpPr>
          <p:cNvPr id="44098" name="TextBox 4"/>
          <p:cNvSpPr txBox="1">
            <a:spLocks noChangeArrowheads="1"/>
          </p:cNvSpPr>
          <p:nvPr/>
        </p:nvSpPr>
        <p:spPr bwMode="auto">
          <a:xfrm rot="1053502">
            <a:off x="5440363" y="1900238"/>
            <a:ext cx="542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4099" name="TextBox 179"/>
          <p:cNvSpPr txBox="1">
            <a:spLocks noChangeArrowheads="1"/>
          </p:cNvSpPr>
          <p:nvPr/>
        </p:nvSpPr>
        <p:spPr bwMode="auto">
          <a:xfrm rot="2829263">
            <a:off x="7726362" y="3373438"/>
            <a:ext cx="5445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4100" name="TextBox 180"/>
          <p:cNvSpPr txBox="1">
            <a:spLocks noChangeArrowheads="1"/>
          </p:cNvSpPr>
          <p:nvPr/>
        </p:nvSpPr>
        <p:spPr bwMode="auto">
          <a:xfrm rot="9845918">
            <a:off x="6394450" y="5884863"/>
            <a:ext cx="5445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4101" name="TextBox 181"/>
          <p:cNvSpPr txBox="1">
            <a:spLocks noChangeArrowheads="1"/>
          </p:cNvSpPr>
          <p:nvPr/>
        </p:nvSpPr>
        <p:spPr bwMode="auto">
          <a:xfrm rot="-9948738">
            <a:off x="2027238" y="5789613"/>
            <a:ext cx="542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4102" name="TextBox 182"/>
          <p:cNvSpPr txBox="1">
            <a:spLocks noChangeArrowheads="1"/>
          </p:cNvSpPr>
          <p:nvPr/>
        </p:nvSpPr>
        <p:spPr bwMode="auto">
          <a:xfrm rot="-4992697">
            <a:off x="440532" y="3482181"/>
            <a:ext cx="5445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4103" name="TextBox 183"/>
          <p:cNvSpPr txBox="1">
            <a:spLocks noChangeArrowheads="1"/>
          </p:cNvSpPr>
          <p:nvPr/>
        </p:nvSpPr>
        <p:spPr bwMode="auto">
          <a:xfrm rot="-1017263">
            <a:off x="2627313" y="1849438"/>
            <a:ext cx="542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4104" name="Rectangle 3"/>
          <p:cNvSpPr txBox="1">
            <a:spLocks noChangeArrowheads="1"/>
          </p:cNvSpPr>
          <p:nvPr/>
        </p:nvSpPr>
        <p:spPr bwMode="auto">
          <a:xfrm>
            <a:off x="473075" y="1073150"/>
            <a:ext cx="8204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lnSpc>
                <a:spcPct val="85000"/>
              </a:lnSpc>
              <a:spcBef>
                <a:spcPct val="20000"/>
              </a:spcBef>
              <a:buClr>
                <a:srgbClr val="000099"/>
              </a:buClr>
              <a:buSzPct val="75000"/>
              <a:buFont typeface="Wingdings" pitchFamily="2" charset="2"/>
              <a:buNone/>
            </a:pPr>
            <a:r>
              <a:rPr lang="en-US" altLang="zh-CN" dirty="0">
                <a:latin typeface="Gill Sans MT" pitchFamily="34" charset="0"/>
              </a:rPr>
              <a:t>But if one global ISP is viable business, there will be competitors ….</a:t>
            </a:r>
          </a:p>
        </p:txBody>
      </p:sp>
      <p:cxnSp>
        <p:nvCxnSpPr>
          <p:cNvPr id="44105" name="Straight Connector 12"/>
          <p:cNvCxnSpPr>
            <a:cxnSpLocks noChangeShapeType="1"/>
          </p:cNvCxnSpPr>
          <p:nvPr/>
        </p:nvCxnSpPr>
        <p:spPr bwMode="auto">
          <a:xfrm>
            <a:off x="2382838"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4106" name="Straight Connector 500"/>
          <p:cNvCxnSpPr>
            <a:cxnSpLocks noChangeShapeType="1"/>
            <a:endCxn id="415" idx="2"/>
          </p:cNvCxnSpPr>
          <p:nvPr/>
        </p:nvCxnSpPr>
        <p:spPr bwMode="auto">
          <a:xfrm>
            <a:off x="1638300" y="2849563"/>
            <a:ext cx="831850" cy="619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4107" name="Straight Connector 501"/>
          <p:cNvCxnSpPr>
            <a:cxnSpLocks noChangeShapeType="1"/>
          </p:cNvCxnSpPr>
          <p:nvPr/>
        </p:nvCxnSpPr>
        <p:spPr bwMode="auto">
          <a:xfrm flipV="1">
            <a:off x="1235075" y="2973388"/>
            <a:ext cx="1303338" cy="277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4108" name="Straight Connector 502"/>
          <p:cNvCxnSpPr>
            <a:cxnSpLocks noChangeShapeType="1"/>
          </p:cNvCxnSpPr>
          <p:nvPr/>
        </p:nvCxnSpPr>
        <p:spPr bwMode="auto">
          <a:xfrm>
            <a:off x="3916363" y="2411413"/>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4109" name="Straight Connector 503"/>
          <p:cNvCxnSpPr>
            <a:cxnSpLocks noChangeShapeType="1"/>
          </p:cNvCxnSpPr>
          <p:nvPr/>
        </p:nvCxnSpPr>
        <p:spPr bwMode="auto">
          <a:xfrm flipH="1">
            <a:off x="4425950" y="2389188"/>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4110" name="Straight Connector 504"/>
          <p:cNvCxnSpPr>
            <a:cxnSpLocks noChangeShapeType="1"/>
          </p:cNvCxnSpPr>
          <p:nvPr/>
        </p:nvCxnSpPr>
        <p:spPr bwMode="auto">
          <a:xfrm>
            <a:off x="6770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4111" name="Straight Connector 505"/>
          <p:cNvCxnSpPr>
            <a:cxnSpLocks noChangeShapeType="1"/>
          </p:cNvCxnSpPr>
          <p:nvPr/>
        </p:nvCxnSpPr>
        <p:spPr bwMode="auto">
          <a:xfrm flipH="1">
            <a:off x="7137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4112" name="Straight Connector 507"/>
          <p:cNvCxnSpPr>
            <a:cxnSpLocks noChangeShapeType="1"/>
          </p:cNvCxnSpPr>
          <p:nvPr/>
        </p:nvCxnSpPr>
        <p:spPr bwMode="auto">
          <a:xfrm flipH="1" flipV="1">
            <a:off x="7454900"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4113" name="Straight Connector 509"/>
          <p:cNvCxnSpPr>
            <a:cxnSpLocks noChangeShapeType="1"/>
            <a:stCxn id="44230" idx="0"/>
          </p:cNvCxnSpPr>
          <p:nvPr/>
        </p:nvCxnSpPr>
        <p:spPr bwMode="auto">
          <a:xfrm flipH="1" flipV="1">
            <a:off x="5319713" y="4694238"/>
            <a:ext cx="285750" cy="1160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4114" name="Straight Connector 510"/>
          <p:cNvCxnSpPr>
            <a:cxnSpLocks noChangeShapeType="1"/>
          </p:cNvCxnSpPr>
          <p:nvPr/>
        </p:nvCxnSpPr>
        <p:spPr bwMode="auto">
          <a:xfrm flipH="1" flipV="1">
            <a:off x="4068763"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4115" name="Straight Connector 511"/>
          <p:cNvCxnSpPr>
            <a:cxnSpLocks noChangeShapeType="1"/>
            <a:stCxn id="44227" idx="0"/>
          </p:cNvCxnSpPr>
          <p:nvPr/>
        </p:nvCxnSpPr>
        <p:spPr bwMode="auto">
          <a:xfrm flipH="1" flipV="1">
            <a:off x="3144838" y="5192713"/>
            <a:ext cx="244475" cy="661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4116" name="Straight Connector 512"/>
          <p:cNvCxnSpPr>
            <a:cxnSpLocks noChangeShapeType="1"/>
          </p:cNvCxnSpPr>
          <p:nvPr/>
        </p:nvCxnSpPr>
        <p:spPr bwMode="auto">
          <a:xfrm flipV="1">
            <a:off x="1790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4117" name="Straight Connector 513"/>
          <p:cNvCxnSpPr>
            <a:cxnSpLocks noChangeShapeType="1"/>
            <a:endCxn id="444" idx="2"/>
          </p:cNvCxnSpPr>
          <p:nvPr/>
        </p:nvCxnSpPr>
        <p:spPr bwMode="auto">
          <a:xfrm>
            <a:off x="1384300" y="5018088"/>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4118" name="Straight Connector 514"/>
          <p:cNvCxnSpPr>
            <a:cxnSpLocks noChangeShapeType="1"/>
          </p:cNvCxnSpPr>
          <p:nvPr/>
        </p:nvCxnSpPr>
        <p:spPr bwMode="auto">
          <a:xfrm>
            <a:off x="1155700" y="4376738"/>
            <a:ext cx="996950"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44120" name="Slide Number Placeholder 3"/>
          <p:cNvSpPr>
            <a:spLocks noGrp="1"/>
          </p:cNvSpPr>
          <p:nvPr>
            <p:ph type="sldNum" sz="quarter" idx="4294967295"/>
          </p:nvPr>
        </p:nvSpPr>
        <p:spPr>
          <a:xfrm>
            <a:off x="8324850" y="6462713"/>
            <a:ext cx="676275" cy="27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1E6F5FBE-6241-468D-B704-9AE6027E3C0B}" type="slidenum">
              <a:rPr lang="en-US" altLang="zh-CN" sz="1200" smtClean="0">
                <a:latin typeface="Tahoma" pitchFamily="34" charset="0"/>
              </a:rPr>
              <a:pPr/>
              <a:t>98</a:t>
            </a:fld>
            <a:endParaRPr lang="en-US" altLang="zh-CN" sz="1200" dirty="0">
              <a:latin typeface="Tahoma" pitchFamily="34" charset="0"/>
            </a:endParaRPr>
          </a:p>
        </p:txBody>
      </p:sp>
      <p:grpSp>
        <p:nvGrpSpPr>
          <p:cNvPr id="44121" name="Group 347"/>
          <p:cNvGrpSpPr>
            <a:grpSpLocks/>
          </p:cNvGrpSpPr>
          <p:nvPr/>
        </p:nvGrpSpPr>
        <p:grpSpPr bwMode="auto">
          <a:xfrm>
            <a:off x="6818313" y="3868738"/>
            <a:ext cx="530225" cy="214312"/>
            <a:chOff x="1871277" y="1576300"/>
            <a:chExt cx="1128371" cy="437860"/>
          </a:xfrm>
        </p:grpSpPr>
        <p:sp>
          <p:nvSpPr>
            <p:cNvPr id="588" name="Oval 587"/>
            <p:cNvSpPr>
              <a:spLocks noChangeArrowheads="1"/>
            </p:cNvSpPr>
            <p:nvPr/>
          </p:nvSpPr>
          <p:spPr bwMode="auto">
            <a:xfrm flipV="1">
              <a:off x="1874654" y="1693063"/>
              <a:ext cx="1124994" cy="32109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90" name="Oval 589"/>
            <p:cNvSpPr>
              <a:spLocks noChangeArrowheads="1"/>
            </p:cNvSpPr>
            <p:nvPr/>
          </p:nvSpPr>
          <p:spPr bwMode="auto">
            <a:xfrm flipV="1">
              <a:off x="1871277" y="1576300"/>
              <a:ext cx="1124992" cy="32109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2" name="Freeform 591"/>
            <p:cNvSpPr>
              <a:spLocks/>
            </p:cNvSpPr>
            <p:nvPr/>
          </p:nvSpPr>
          <p:spPr bwMode="auto">
            <a:xfrm>
              <a:off x="2101005" y="1634681"/>
              <a:ext cx="665535"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93" name="Freeform 592"/>
            <p:cNvSpPr>
              <a:spLocks/>
            </p:cNvSpPr>
            <p:nvPr/>
          </p:nvSpPr>
          <p:spPr bwMode="auto">
            <a:xfrm>
              <a:off x="2536812" y="1728739"/>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94" name="Freeform 593"/>
            <p:cNvSpPr>
              <a:spLocks/>
            </p:cNvSpPr>
            <p:nvPr/>
          </p:nvSpPr>
          <p:spPr bwMode="auto">
            <a:xfrm>
              <a:off x="2090869" y="1728739"/>
              <a:ext cx="239864"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95" name="Straight Connector 594"/>
            <p:cNvCxnSpPr>
              <a:cxnSpLocks noChangeShapeType="1"/>
              <a:endCxn id="590" idx="2"/>
            </p:cNvCxnSpPr>
            <p:nvPr/>
          </p:nvCxnSpPr>
          <p:spPr bwMode="auto">
            <a:xfrm flipH="1" flipV="1">
              <a:off x="1871277" y="1738471"/>
              <a:ext cx="3377" cy="123250"/>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96" name="Straight Connector 595"/>
            <p:cNvCxnSpPr>
              <a:cxnSpLocks noChangeShapeType="1"/>
            </p:cNvCxnSpPr>
            <p:nvPr/>
          </p:nvCxnSpPr>
          <p:spPr bwMode="auto">
            <a:xfrm flipH="1" flipV="1">
              <a:off x="2996269" y="1735226"/>
              <a:ext cx="3379" cy="123250"/>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4122" name="Group 347"/>
          <p:cNvGrpSpPr>
            <a:grpSpLocks/>
          </p:cNvGrpSpPr>
          <p:nvPr/>
        </p:nvGrpSpPr>
        <p:grpSpPr bwMode="auto">
          <a:xfrm>
            <a:off x="7050088" y="4464050"/>
            <a:ext cx="530225" cy="214313"/>
            <a:chOff x="1871277" y="1576300"/>
            <a:chExt cx="1128371" cy="437860"/>
          </a:xfrm>
        </p:grpSpPr>
        <p:sp>
          <p:nvSpPr>
            <p:cNvPr id="579" name="Oval 578"/>
            <p:cNvSpPr>
              <a:spLocks noChangeArrowheads="1"/>
            </p:cNvSpPr>
            <p:nvPr/>
          </p:nvSpPr>
          <p:spPr bwMode="auto">
            <a:xfrm flipV="1">
              <a:off x="1874654" y="1693062"/>
              <a:ext cx="1124994" cy="32109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81" name="Oval 580"/>
            <p:cNvSpPr>
              <a:spLocks noChangeArrowheads="1"/>
            </p:cNvSpPr>
            <p:nvPr/>
          </p:nvSpPr>
          <p:spPr bwMode="auto">
            <a:xfrm flipV="1">
              <a:off x="1871277" y="1576300"/>
              <a:ext cx="1124992" cy="32109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3" name="Freeform 582"/>
            <p:cNvSpPr>
              <a:spLocks/>
            </p:cNvSpPr>
            <p:nvPr/>
          </p:nvSpPr>
          <p:spPr bwMode="auto">
            <a:xfrm>
              <a:off x="2101005" y="1634681"/>
              <a:ext cx="665535"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84" name="Freeform 583"/>
            <p:cNvSpPr>
              <a:spLocks/>
            </p:cNvSpPr>
            <p:nvPr/>
          </p:nvSpPr>
          <p:spPr bwMode="auto">
            <a:xfrm>
              <a:off x="2536812" y="1728741"/>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85" name="Freeform 584"/>
            <p:cNvSpPr>
              <a:spLocks/>
            </p:cNvSpPr>
            <p:nvPr/>
          </p:nvSpPr>
          <p:spPr bwMode="auto">
            <a:xfrm>
              <a:off x="2090869" y="1728741"/>
              <a:ext cx="239864"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86" name="Straight Connector 585"/>
            <p:cNvCxnSpPr>
              <a:cxnSpLocks noChangeShapeType="1"/>
              <a:endCxn id="581" idx="2"/>
            </p:cNvCxnSpPr>
            <p:nvPr/>
          </p:nvCxnSpPr>
          <p:spPr bwMode="auto">
            <a:xfrm flipH="1" flipV="1">
              <a:off x="1871277" y="1738470"/>
              <a:ext cx="3377" cy="12324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87" name="Straight Connector 586"/>
            <p:cNvCxnSpPr>
              <a:cxnSpLocks noChangeShapeType="1"/>
            </p:cNvCxnSpPr>
            <p:nvPr/>
          </p:nvCxnSpPr>
          <p:spPr bwMode="auto">
            <a:xfrm flipH="1" flipV="1">
              <a:off x="2996269" y="1735228"/>
              <a:ext cx="3379" cy="123249"/>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4123" name="Group 347"/>
          <p:cNvGrpSpPr>
            <a:grpSpLocks/>
          </p:cNvGrpSpPr>
          <p:nvPr/>
        </p:nvGrpSpPr>
        <p:grpSpPr bwMode="auto">
          <a:xfrm>
            <a:off x="4959350" y="4514850"/>
            <a:ext cx="530225" cy="214313"/>
            <a:chOff x="1871277" y="1576300"/>
            <a:chExt cx="1128371" cy="437860"/>
          </a:xfrm>
        </p:grpSpPr>
        <p:sp>
          <p:nvSpPr>
            <p:cNvPr id="534" name="Oval 533"/>
            <p:cNvSpPr>
              <a:spLocks noChangeArrowheads="1"/>
            </p:cNvSpPr>
            <p:nvPr/>
          </p:nvSpPr>
          <p:spPr bwMode="auto">
            <a:xfrm flipV="1">
              <a:off x="1874656" y="1693062"/>
              <a:ext cx="1124992" cy="32109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36" name="Oval 535"/>
            <p:cNvSpPr>
              <a:spLocks noChangeArrowheads="1"/>
            </p:cNvSpPr>
            <p:nvPr/>
          </p:nvSpPr>
          <p:spPr bwMode="auto">
            <a:xfrm flipV="1">
              <a:off x="1871277" y="1576300"/>
              <a:ext cx="1124994" cy="32109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8" name="Freeform 537"/>
            <p:cNvSpPr>
              <a:spLocks/>
            </p:cNvSpPr>
            <p:nvPr/>
          </p:nvSpPr>
          <p:spPr bwMode="auto">
            <a:xfrm>
              <a:off x="2101005" y="1634681"/>
              <a:ext cx="665537"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39" name="Freeform 538"/>
            <p:cNvSpPr>
              <a:spLocks/>
            </p:cNvSpPr>
            <p:nvPr/>
          </p:nvSpPr>
          <p:spPr bwMode="auto">
            <a:xfrm>
              <a:off x="2536814" y="1728741"/>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40" name="Freeform 539"/>
            <p:cNvSpPr>
              <a:spLocks/>
            </p:cNvSpPr>
            <p:nvPr/>
          </p:nvSpPr>
          <p:spPr bwMode="auto">
            <a:xfrm>
              <a:off x="2090871" y="1728741"/>
              <a:ext cx="239862"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41" name="Straight Connector 540"/>
            <p:cNvCxnSpPr>
              <a:cxnSpLocks noChangeShapeType="1"/>
              <a:endCxn id="536" idx="2"/>
            </p:cNvCxnSpPr>
            <p:nvPr/>
          </p:nvCxnSpPr>
          <p:spPr bwMode="auto">
            <a:xfrm flipH="1" flipV="1">
              <a:off x="1871277" y="1738470"/>
              <a:ext cx="3379" cy="12324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42" name="Straight Connector 541"/>
            <p:cNvCxnSpPr>
              <a:cxnSpLocks noChangeShapeType="1"/>
            </p:cNvCxnSpPr>
            <p:nvPr/>
          </p:nvCxnSpPr>
          <p:spPr bwMode="auto">
            <a:xfrm flipH="1" flipV="1">
              <a:off x="2996271" y="1735228"/>
              <a:ext cx="3377" cy="123249"/>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44124" name="Straight Connector 508"/>
          <p:cNvCxnSpPr>
            <a:cxnSpLocks noChangeShapeType="1"/>
          </p:cNvCxnSpPr>
          <p:nvPr/>
        </p:nvCxnSpPr>
        <p:spPr bwMode="auto">
          <a:xfrm flipH="1" flipV="1">
            <a:off x="6496050" y="4722813"/>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44125" name="Group 347"/>
          <p:cNvGrpSpPr>
            <a:grpSpLocks/>
          </p:cNvGrpSpPr>
          <p:nvPr/>
        </p:nvGrpSpPr>
        <p:grpSpPr bwMode="auto">
          <a:xfrm>
            <a:off x="2143125" y="4305300"/>
            <a:ext cx="484188" cy="211138"/>
            <a:chOff x="1871277" y="1576300"/>
            <a:chExt cx="1128371" cy="437860"/>
          </a:xfrm>
        </p:grpSpPr>
        <p:sp>
          <p:nvSpPr>
            <p:cNvPr id="505" name="Oval 504"/>
            <p:cNvSpPr>
              <a:spLocks noChangeArrowheads="1"/>
            </p:cNvSpPr>
            <p:nvPr/>
          </p:nvSpPr>
          <p:spPr bwMode="auto">
            <a:xfrm flipV="1">
              <a:off x="1874978" y="1694818"/>
              <a:ext cx="1124670" cy="319342"/>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07" name="Oval 506"/>
            <p:cNvSpPr>
              <a:spLocks noChangeArrowheads="1"/>
            </p:cNvSpPr>
            <p:nvPr/>
          </p:nvSpPr>
          <p:spPr bwMode="auto">
            <a:xfrm flipV="1">
              <a:off x="1871277" y="1576300"/>
              <a:ext cx="1124670" cy="319342"/>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09" name="Freeform 508"/>
            <p:cNvSpPr>
              <a:spLocks/>
            </p:cNvSpPr>
            <p:nvPr/>
          </p:nvSpPr>
          <p:spPr bwMode="auto">
            <a:xfrm>
              <a:off x="2104351" y="1632268"/>
              <a:ext cx="662222"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10" name="Freeform 509"/>
            <p:cNvSpPr>
              <a:spLocks/>
            </p:cNvSpPr>
            <p:nvPr/>
          </p:nvSpPr>
          <p:spPr bwMode="auto">
            <a:xfrm>
              <a:off x="2537200" y="1727740"/>
              <a:ext cx="244172" cy="95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11" name="Freeform 510"/>
            <p:cNvSpPr>
              <a:spLocks/>
            </p:cNvSpPr>
            <p:nvPr/>
          </p:nvSpPr>
          <p:spPr bwMode="auto">
            <a:xfrm>
              <a:off x="2089553" y="1731033"/>
              <a:ext cx="240471" cy="9547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12" name="Straight Connector 511"/>
            <p:cNvCxnSpPr>
              <a:cxnSpLocks noChangeShapeType="1"/>
              <a:endCxn id="507" idx="2"/>
            </p:cNvCxnSpPr>
            <p:nvPr/>
          </p:nvCxnSpPr>
          <p:spPr bwMode="auto">
            <a:xfrm flipH="1" flipV="1">
              <a:off x="1871277" y="1737617"/>
              <a:ext cx="3701" cy="12180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13" name="Straight Connector 512"/>
            <p:cNvCxnSpPr>
              <a:cxnSpLocks noChangeShapeType="1"/>
            </p:cNvCxnSpPr>
            <p:nvPr/>
          </p:nvCxnSpPr>
          <p:spPr bwMode="auto">
            <a:xfrm flipH="1" flipV="1">
              <a:off x="2995947" y="1734324"/>
              <a:ext cx="3701" cy="12510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4126" name="Group 347"/>
          <p:cNvGrpSpPr>
            <a:grpSpLocks/>
          </p:cNvGrpSpPr>
          <p:nvPr/>
        </p:nvGrpSpPr>
        <p:grpSpPr bwMode="auto">
          <a:xfrm>
            <a:off x="3744913" y="5006975"/>
            <a:ext cx="484187" cy="211138"/>
            <a:chOff x="1871277" y="1576300"/>
            <a:chExt cx="1128371" cy="437860"/>
          </a:xfrm>
        </p:grpSpPr>
        <p:sp>
          <p:nvSpPr>
            <p:cNvPr id="487" name="Oval 486"/>
            <p:cNvSpPr>
              <a:spLocks noChangeArrowheads="1"/>
            </p:cNvSpPr>
            <p:nvPr/>
          </p:nvSpPr>
          <p:spPr bwMode="auto">
            <a:xfrm flipV="1">
              <a:off x="1874975" y="1694818"/>
              <a:ext cx="1124673" cy="319342"/>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89" name="Oval 488"/>
            <p:cNvSpPr>
              <a:spLocks noChangeArrowheads="1"/>
            </p:cNvSpPr>
            <p:nvPr/>
          </p:nvSpPr>
          <p:spPr bwMode="auto">
            <a:xfrm flipV="1">
              <a:off x="1871277" y="1576300"/>
              <a:ext cx="1124673" cy="319342"/>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1" name="Freeform 490"/>
            <p:cNvSpPr>
              <a:spLocks/>
            </p:cNvSpPr>
            <p:nvPr/>
          </p:nvSpPr>
          <p:spPr bwMode="auto">
            <a:xfrm>
              <a:off x="2104349" y="1632268"/>
              <a:ext cx="662226"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92" name="Freeform 491"/>
            <p:cNvSpPr>
              <a:spLocks/>
            </p:cNvSpPr>
            <p:nvPr/>
          </p:nvSpPr>
          <p:spPr bwMode="auto">
            <a:xfrm>
              <a:off x="2537202" y="1727740"/>
              <a:ext cx="244172" cy="95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93" name="Freeform 492"/>
            <p:cNvSpPr>
              <a:spLocks/>
            </p:cNvSpPr>
            <p:nvPr/>
          </p:nvSpPr>
          <p:spPr bwMode="auto">
            <a:xfrm>
              <a:off x="2089551" y="1731033"/>
              <a:ext cx="240474" cy="9547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94" name="Straight Connector 493"/>
            <p:cNvCxnSpPr>
              <a:cxnSpLocks noChangeShapeType="1"/>
              <a:endCxn id="489" idx="2"/>
            </p:cNvCxnSpPr>
            <p:nvPr/>
          </p:nvCxnSpPr>
          <p:spPr bwMode="auto">
            <a:xfrm flipH="1" flipV="1">
              <a:off x="1871277" y="1737617"/>
              <a:ext cx="3698" cy="12180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95" name="Straight Connector 494"/>
            <p:cNvCxnSpPr>
              <a:cxnSpLocks noChangeShapeType="1"/>
            </p:cNvCxnSpPr>
            <p:nvPr/>
          </p:nvCxnSpPr>
          <p:spPr bwMode="auto">
            <a:xfrm flipH="1" flipV="1">
              <a:off x="2995950" y="1734324"/>
              <a:ext cx="3698" cy="12510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4127" name="Group 439"/>
          <p:cNvGrpSpPr>
            <a:grpSpLocks/>
          </p:cNvGrpSpPr>
          <p:nvPr/>
        </p:nvGrpSpPr>
        <p:grpSpPr bwMode="auto">
          <a:xfrm>
            <a:off x="2881313" y="5194300"/>
            <a:ext cx="484187" cy="211138"/>
            <a:chOff x="1871277" y="1576300"/>
            <a:chExt cx="1128371" cy="437860"/>
          </a:xfrm>
        </p:grpSpPr>
        <p:sp>
          <p:nvSpPr>
            <p:cNvPr id="451" name="Oval 450"/>
            <p:cNvSpPr>
              <a:spLocks noChangeArrowheads="1"/>
            </p:cNvSpPr>
            <p:nvPr/>
          </p:nvSpPr>
          <p:spPr bwMode="auto">
            <a:xfrm flipV="1">
              <a:off x="1874975" y="1694818"/>
              <a:ext cx="1124673" cy="319342"/>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53" name="Oval 452"/>
            <p:cNvSpPr>
              <a:spLocks noChangeArrowheads="1"/>
            </p:cNvSpPr>
            <p:nvPr/>
          </p:nvSpPr>
          <p:spPr bwMode="auto">
            <a:xfrm flipV="1">
              <a:off x="1871277" y="1576300"/>
              <a:ext cx="1124673" cy="319342"/>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5" name="Freeform 454"/>
            <p:cNvSpPr>
              <a:spLocks/>
            </p:cNvSpPr>
            <p:nvPr/>
          </p:nvSpPr>
          <p:spPr bwMode="auto">
            <a:xfrm>
              <a:off x="2104349" y="1632268"/>
              <a:ext cx="662226"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56" name="Freeform 455"/>
            <p:cNvSpPr>
              <a:spLocks/>
            </p:cNvSpPr>
            <p:nvPr/>
          </p:nvSpPr>
          <p:spPr bwMode="auto">
            <a:xfrm>
              <a:off x="2537202" y="1727740"/>
              <a:ext cx="244172" cy="95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57" name="Freeform 456"/>
            <p:cNvSpPr>
              <a:spLocks/>
            </p:cNvSpPr>
            <p:nvPr/>
          </p:nvSpPr>
          <p:spPr bwMode="auto">
            <a:xfrm>
              <a:off x="2089551" y="1731033"/>
              <a:ext cx="240474" cy="9547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58" name="Straight Connector 457"/>
            <p:cNvCxnSpPr>
              <a:cxnSpLocks noChangeShapeType="1"/>
              <a:endCxn id="453" idx="2"/>
            </p:cNvCxnSpPr>
            <p:nvPr/>
          </p:nvCxnSpPr>
          <p:spPr bwMode="auto">
            <a:xfrm flipH="1" flipV="1">
              <a:off x="1871277" y="1737617"/>
              <a:ext cx="3698" cy="12180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59" name="Straight Connector 458"/>
            <p:cNvCxnSpPr>
              <a:cxnSpLocks noChangeShapeType="1"/>
            </p:cNvCxnSpPr>
            <p:nvPr/>
          </p:nvCxnSpPr>
          <p:spPr bwMode="auto">
            <a:xfrm flipH="1" flipV="1">
              <a:off x="2995950" y="1734324"/>
              <a:ext cx="3698" cy="12510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4128" name="Group 347"/>
          <p:cNvGrpSpPr>
            <a:grpSpLocks/>
          </p:cNvGrpSpPr>
          <p:nvPr/>
        </p:nvGrpSpPr>
        <p:grpSpPr bwMode="auto">
          <a:xfrm>
            <a:off x="1835150" y="5056188"/>
            <a:ext cx="484188" cy="211137"/>
            <a:chOff x="1871277" y="1576300"/>
            <a:chExt cx="1128371" cy="437860"/>
          </a:xfrm>
        </p:grpSpPr>
        <p:sp>
          <p:nvSpPr>
            <p:cNvPr id="442" name="Oval 441"/>
            <p:cNvSpPr>
              <a:spLocks noChangeArrowheads="1"/>
            </p:cNvSpPr>
            <p:nvPr/>
          </p:nvSpPr>
          <p:spPr bwMode="auto">
            <a:xfrm flipV="1">
              <a:off x="1874978" y="1694819"/>
              <a:ext cx="1124670" cy="319341"/>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44" name="Oval 443"/>
            <p:cNvSpPr>
              <a:spLocks noChangeArrowheads="1"/>
            </p:cNvSpPr>
            <p:nvPr/>
          </p:nvSpPr>
          <p:spPr bwMode="auto">
            <a:xfrm flipV="1">
              <a:off x="1871277" y="1576300"/>
              <a:ext cx="1124670" cy="319341"/>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46" name="Freeform 445"/>
            <p:cNvSpPr>
              <a:spLocks/>
            </p:cNvSpPr>
            <p:nvPr/>
          </p:nvSpPr>
          <p:spPr bwMode="auto">
            <a:xfrm>
              <a:off x="2104351" y="1632266"/>
              <a:ext cx="662222"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47" name="Freeform 446"/>
            <p:cNvSpPr>
              <a:spLocks/>
            </p:cNvSpPr>
            <p:nvPr/>
          </p:nvSpPr>
          <p:spPr bwMode="auto">
            <a:xfrm>
              <a:off x="2537200" y="1727741"/>
              <a:ext cx="244172" cy="9547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48" name="Freeform 447"/>
            <p:cNvSpPr>
              <a:spLocks/>
            </p:cNvSpPr>
            <p:nvPr/>
          </p:nvSpPr>
          <p:spPr bwMode="auto">
            <a:xfrm>
              <a:off x="2089553" y="1731032"/>
              <a:ext cx="240471" cy="9547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49" name="Straight Connector 448"/>
            <p:cNvCxnSpPr>
              <a:cxnSpLocks noChangeShapeType="1"/>
              <a:endCxn id="444" idx="2"/>
            </p:cNvCxnSpPr>
            <p:nvPr/>
          </p:nvCxnSpPr>
          <p:spPr bwMode="auto">
            <a:xfrm flipH="1" flipV="1">
              <a:off x="1871277" y="1737616"/>
              <a:ext cx="3701" cy="12181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50" name="Straight Connector 449"/>
            <p:cNvCxnSpPr>
              <a:cxnSpLocks noChangeShapeType="1"/>
            </p:cNvCxnSpPr>
            <p:nvPr/>
          </p:nvCxnSpPr>
          <p:spPr bwMode="auto">
            <a:xfrm flipH="1" flipV="1">
              <a:off x="2995947" y="1734325"/>
              <a:ext cx="3701" cy="12510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4129" name="Group 347"/>
          <p:cNvGrpSpPr>
            <a:grpSpLocks/>
          </p:cNvGrpSpPr>
          <p:nvPr/>
        </p:nvGrpSpPr>
        <p:grpSpPr bwMode="auto">
          <a:xfrm>
            <a:off x="2470150" y="2832100"/>
            <a:ext cx="571500" cy="220663"/>
            <a:chOff x="1871277" y="1576300"/>
            <a:chExt cx="1128371" cy="437860"/>
          </a:xfrm>
        </p:grpSpPr>
        <p:sp>
          <p:nvSpPr>
            <p:cNvPr id="413" name="Oval 412"/>
            <p:cNvSpPr>
              <a:spLocks noChangeArrowheads="1"/>
            </p:cNvSpPr>
            <p:nvPr/>
          </p:nvSpPr>
          <p:spPr bwMode="auto">
            <a:xfrm flipV="1">
              <a:off x="1874412" y="1696002"/>
              <a:ext cx="1125236" cy="31815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15" name="Oval 414"/>
            <p:cNvSpPr>
              <a:spLocks noChangeArrowheads="1"/>
            </p:cNvSpPr>
            <p:nvPr/>
          </p:nvSpPr>
          <p:spPr bwMode="auto">
            <a:xfrm flipV="1">
              <a:off x="1871277" y="1576300"/>
              <a:ext cx="1125238" cy="31815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17" name="Freeform 416"/>
            <p:cNvSpPr>
              <a:spLocks/>
            </p:cNvSpPr>
            <p:nvPr/>
          </p:nvSpPr>
          <p:spPr bwMode="auto">
            <a:xfrm>
              <a:off x="2103220" y="1633001"/>
              <a:ext cx="661352" cy="11025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18" name="Freeform 417"/>
            <p:cNvSpPr>
              <a:spLocks/>
            </p:cNvSpPr>
            <p:nvPr/>
          </p:nvSpPr>
          <p:spPr bwMode="auto">
            <a:xfrm>
              <a:off x="2535762" y="1727503"/>
              <a:ext cx="244480" cy="97653"/>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19" name="Freeform 418"/>
            <p:cNvSpPr>
              <a:spLocks/>
            </p:cNvSpPr>
            <p:nvPr/>
          </p:nvSpPr>
          <p:spPr bwMode="auto">
            <a:xfrm>
              <a:off x="2090682" y="1730654"/>
              <a:ext cx="241347" cy="9765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20" name="Straight Connector 419"/>
            <p:cNvCxnSpPr>
              <a:cxnSpLocks noChangeShapeType="1"/>
              <a:endCxn id="415" idx="2"/>
            </p:cNvCxnSpPr>
            <p:nvPr/>
          </p:nvCxnSpPr>
          <p:spPr bwMode="auto">
            <a:xfrm flipH="1" flipV="1">
              <a:off x="1871277" y="1736954"/>
              <a:ext cx="3135" cy="12285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21" name="Straight Connector 420"/>
            <p:cNvCxnSpPr>
              <a:cxnSpLocks noChangeShapeType="1"/>
            </p:cNvCxnSpPr>
            <p:nvPr/>
          </p:nvCxnSpPr>
          <p:spPr bwMode="auto">
            <a:xfrm flipH="1" flipV="1">
              <a:off x="2996515" y="1733803"/>
              <a:ext cx="3133" cy="12285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4130" name="Group 347"/>
          <p:cNvGrpSpPr>
            <a:grpSpLocks/>
          </p:cNvGrpSpPr>
          <p:nvPr/>
        </p:nvGrpSpPr>
        <p:grpSpPr bwMode="auto">
          <a:xfrm>
            <a:off x="4111625" y="2951163"/>
            <a:ext cx="571500" cy="220662"/>
            <a:chOff x="1871277" y="1576300"/>
            <a:chExt cx="1128371" cy="437860"/>
          </a:xfrm>
        </p:grpSpPr>
        <p:sp>
          <p:nvSpPr>
            <p:cNvPr id="404" name="Oval 403"/>
            <p:cNvSpPr>
              <a:spLocks noChangeArrowheads="1"/>
            </p:cNvSpPr>
            <p:nvPr/>
          </p:nvSpPr>
          <p:spPr bwMode="auto">
            <a:xfrm flipV="1">
              <a:off x="1874412" y="1696003"/>
              <a:ext cx="1125236" cy="31815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06" name="Oval 405"/>
            <p:cNvSpPr>
              <a:spLocks noChangeArrowheads="1"/>
            </p:cNvSpPr>
            <p:nvPr/>
          </p:nvSpPr>
          <p:spPr bwMode="auto">
            <a:xfrm flipV="1">
              <a:off x="1871277" y="1576300"/>
              <a:ext cx="1125238" cy="31815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08" name="Freeform 407"/>
            <p:cNvSpPr>
              <a:spLocks/>
            </p:cNvSpPr>
            <p:nvPr/>
          </p:nvSpPr>
          <p:spPr bwMode="auto">
            <a:xfrm>
              <a:off x="2103220" y="1633001"/>
              <a:ext cx="661352" cy="110252"/>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09" name="Freeform 408"/>
            <p:cNvSpPr>
              <a:spLocks/>
            </p:cNvSpPr>
            <p:nvPr/>
          </p:nvSpPr>
          <p:spPr bwMode="auto">
            <a:xfrm>
              <a:off x="2535762" y="1727504"/>
              <a:ext cx="244480" cy="97651"/>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10" name="Freeform 409"/>
            <p:cNvSpPr>
              <a:spLocks/>
            </p:cNvSpPr>
            <p:nvPr/>
          </p:nvSpPr>
          <p:spPr bwMode="auto">
            <a:xfrm>
              <a:off x="2090682" y="1730653"/>
              <a:ext cx="241347" cy="97653"/>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11" name="Straight Connector 410"/>
            <p:cNvCxnSpPr>
              <a:cxnSpLocks noChangeShapeType="1"/>
              <a:endCxn id="406" idx="2"/>
            </p:cNvCxnSpPr>
            <p:nvPr/>
          </p:nvCxnSpPr>
          <p:spPr bwMode="auto">
            <a:xfrm flipH="1" flipV="1">
              <a:off x="1871277" y="1736953"/>
              <a:ext cx="3135" cy="12285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12" name="Straight Connector 411"/>
            <p:cNvCxnSpPr>
              <a:cxnSpLocks noChangeShapeType="1"/>
            </p:cNvCxnSpPr>
            <p:nvPr/>
          </p:nvCxnSpPr>
          <p:spPr bwMode="auto">
            <a:xfrm flipH="1" flipV="1">
              <a:off x="2996515" y="1733804"/>
              <a:ext cx="3133" cy="122852"/>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4131" name="Group 531"/>
          <p:cNvGrpSpPr>
            <a:grpSpLocks/>
          </p:cNvGrpSpPr>
          <p:nvPr/>
        </p:nvGrpSpPr>
        <p:grpSpPr bwMode="auto">
          <a:xfrm>
            <a:off x="6103938" y="4654550"/>
            <a:ext cx="530225" cy="214313"/>
            <a:chOff x="1871277" y="1576300"/>
            <a:chExt cx="1128371" cy="437860"/>
          </a:xfrm>
        </p:grpSpPr>
        <p:sp>
          <p:nvSpPr>
            <p:cNvPr id="543" name="Oval 542"/>
            <p:cNvSpPr>
              <a:spLocks noChangeArrowheads="1"/>
            </p:cNvSpPr>
            <p:nvPr/>
          </p:nvSpPr>
          <p:spPr bwMode="auto">
            <a:xfrm flipV="1">
              <a:off x="1874654" y="1693062"/>
              <a:ext cx="1124994" cy="32109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45" name="Oval 544"/>
            <p:cNvSpPr>
              <a:spLocks noChangeArrowheads="1"/>
            </p:cNvSpPr>
            <p:nvPr/>
          </p:nvSpPr>
          <p:spPr bwMode="auto">
            <a:xfrm flipV="1">
              <a:off x="1871277" y="1576300"/>
              <a:ext cx="1124992" cy="32109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7" name="Freeform 546"/>
            <p:cNvSpPr>
              <a:spLocks/>
            </p:cNvSpPr>
            <p:nvPr/>
          </p:nvSpPr>
          <p:spPr bwMode="auto">
            <a:xfrm>
              <a:off x="2101005" y="1634681"/>
              <a:ext cx="665535"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48" name="Freeform 547"/>
            <p:cNvSpPr>
              <a:spLocks/>
            </p:cNvSpPr>
            <p:nvPr/>
          </p:nvSpPr>
          <p:spPr bwMode="auto">
            <a:xfrm>
              <a:off x="2536812" y="1728741"/>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49" name="Freeform 548"/>
            <p:cNvSpPr>
              <a:spLocks/>
            </p:cNvSpPr>
            <p:nvPr/>
          </p:nvSpPr>
          <p:spPr bwMode="auto">
            <a:xfrm>
              <a:off x="2090869" y="1728741"/>
              <a:ext cx="239864"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50" name="Straight Connector 549"/>
            <p:cNvCxnSpPr>
              <a:cxnSpLocks noChangeShapeType="1"/>
              <a:endCxn id="545" idx="2"/>
            </p:cNvCxnSpPr>
            <p:nvPr/>
          </p:nvCxnSpPr>
          <p:spPr bwMode="auto">
            <a:xfrm flipH="1" flipV="1">
              <a:off x="1871277" y="1738470"/>
              <a:ext cx="3377" cy="12324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51" name="Straight Connector 550"/>
            <p:cNvCxnSpPr>
              <a:cxnSpLocks noChangeShapeType="1"/>
            </p:cNvCxnSpPr>
            <p:nvPr/>
          </p:nvCxnSpPr>
          <p:spPr bwMode="auto">
            <a:xfrm flipH="1" flipV="1">
              <a:off x="2996269" y="1735228"/>
              <a:ext cx="3379" cy="123249"/>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44132" name="Straight Connector 506"/>
          <p:cNvCxnSpPr>
            <a:cxnSpLocks noChangeShapeType="1"/>
          </p:cNvCxnSpPr>
          <p:nvPr/>
        </p:nvCxnSpPr>
        <p:spPr bwMode="auto">
          <a:xfrm flipH="1">
            <a:off x="7566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44133" name="Group 166"/>
          <p:cNvGrpSpPr>
            <a:grpSpLocks/>
          </p:cNvGrpSpPr>
          <p:nvPr/>
        </p:nvGrpSpPr>
        <p:grpSpPr bwMode="auto">
          <a:xfrm>
            <a:off x="8010525" y="4044950"/>
            <a:ext cx="649288" cy="417513"/>
            <a:chOff x="3053396" y="4304255"/>
            <a:chExt cx="648422" cy="418253"/>
          </a:xfrm>
        </p:grpSpPr>
        <p:sp>
          <p:nvSpPr>
            <p:cNvPr id="4413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135"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spTree>
    <p:extLst>
      <p:ext uri="{BB962C8B-B14F-4D97-AF65-F5344CB8AC3E}">
        <p14:creationId xmlns:p14="http://schemas.microsoft.com/office/powerpoint/2010/main" val="13724800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Oval 3"/>
          <p:cNvSpPr>
            <a:spLocks noChangeArrowheads="1"/>
          </p:cNvSpPr>
          <p:nvPr/>
        </p:nvSpPr>
        <p:spPr bwMode="auto">
          <a:xfrm>
            <a:off x="1520825" y="4203700"/>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cxnSp>
        <p:nvCxnSpPr>
          <p:cNvPr id="45059" name="Straight Connector 10"/>
          <p:cNvCxnSpPr>
            <a:cxnSpLocks noChangeShapeType="1"/>
            <a:stCxn id="507" idx="7"/>
          </p:cNvCxnSpPr>
          <p:nvPr/>
        </p:nvCxnSpPr>
        <p:spPr bwMode="auto">
          <a:xfrm>
            <a:off x="2555875"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060" name="Straight Connector 297"/>
          <p:cNvCxnSpPr>
            <a:cxnSpLocks noChangeShapeType="1"/>
          </p:cNvCxnSpPr>
          <p:nvPr/>
        </p:nvCxnSpPr>
        <p:spPr bwMode="auto">
          <a:xfrm>
            <a:off x="3059113" y="4724400"/>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061" name="Straight Connector 298"/>
          <p:cNvCxnSpPr>
            <a:cxnSpLocks noChangeShapeType="1"/>
          </p:cNvCxnSpPr>
          <p:nvPr/>
        </p:nvCxnSpPr>
        <p:spPr bwMode="auto">
          <a:xfrm flipV="1">
            <a:off x="2876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062" name="Straight Connector 299"/>
          <p:cNvCxnSpPr>
            <a:cxnSpLocks noChangeShapeType="1"/>
          </p:cNvCxnSpPr>
          <p:nvPr/>
        </p:nvCxnSpPr>
        <p:spPr bwMode="auto">
          <a:xfrm flipV="1">
            <a:off x="2603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063" name="Straight Connector 300"/>
          <p:cNvCxnSpPr>
            <a:cxnSpLocks noChangeShapeType="1"/>
            <a:stCxn id="444" idx="6"/>
          </p:cNvCxnSpPr>
          <p:nvPr/>
        </p:nvCxnSpPr>
        <p:spPr bwMode="auto">
          <a:xfrm flipV="1">
            <a:off x="2317750"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064" name="Straight Connector 301"/>
          <p:cNvCxnSpPr>
            <a:cxnSpLocks noChangeShapeType="1"/>
          </p:cNvCxnSpPr>
          <p:nvPr/>
        </p:nvCxnSpPr>
        <p:spPr bwMode="auto">
          <a:xfrm flipV="1">
            <a:off x="3073400" y="4967288"/>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065" name="Straight Connector 302"/>
          <p:cNvCxnSpPr>
            <a:cxnSpLocks noChangeShapeType="1"/>
          </p:cNvCxnSpPr>
          <p:nvPr/>
        </p:nvCxnSpPr>
        <p:spPr bwMode="auto">
          <a:xfrm flipH="1" flipV="1">
            <a:off x="3524250"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066" name="Straight Connector 303"/>
          <p:cNvCxnSpPr>
            <a:cxnSpLocks noChangeShapeType="1"/>
          </p:cNvCxnSpPr>
          <p:nvPr/>
        </p:nvCxnSpPr>
        <p:spPr bwMode="auto">
          <a:xfrm flipV="1">
            <a:off x="3511550" y="4619625"/>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067" name="Straight Connector 304"/>
          <p:cNvCxnSpPr>
            <a:cxnSpLocks noChangeShapeType="1"/>
            <a:endCxn id="505" idx="7"/>
          </p:cNvCxnSpPr>
          <p:nvPr/>
        </p:nvCxnSpPr>
        <p:spPr bwMode="auto">
          <a:xfrm flipH="1" flipV="1">
            <a:off x="2557463" y="4494213"/>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45068" name="TextBox 39958"/>
          <p:cNvSpPr txBox="1">
            <a:spLocks noChangeArrowheads="1"/>
          </p:cNvSpPr>
          <p:nvPr/>
        </p:nvSpPr>
        <p:spPr bwMode="auto">
          <a:xfrm>
            <a:off x="1655763" y="4533900"/>
            <a:ext cx="892175"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i="1"/>
              <a:t>ISP C</a:t>
            </a:r>
          </a:p>
        </p:txBody>
      </p:sp>
      <p:grpSp>
        <p:nvGrpSpPr>
          <p:cNvPr id="45069" name="Group 347"/>
          <p:cNvGrpSpPr>
            <a:grpSpLocks/>
          </p:cNvGrpSpPr>
          <p:nvPr/>
        </p:nvGrpSpPr>
        <p:grpSpPr bwMode="auto">
          <a:xfrm>
            <a:off x="3532188" y="4419600"/>
            <a:ext cx="485775" cy="211138"/>
            <a:chOff x="1871277" y="1576300"/>
            <a:chExt cx="1128371" cy="437860"/>
          </a:xfrm>
        </p:grpSpPr>
        <p:sp>
          <p:nvSpPr>
            <p:cNvPr id="496" name="Oval 495"/>
            <p:cNvSpPr>
              <a:spLocks noChangeArrowheads="1"/>
            </p:cNvSpPr>
            <p:nvPr/>
          </p:nvSpPr>
          <p:spPr bwMode="auto">
            <a:xfrm flipV="1">
              <a:off x="1874963" y="1694818"/>
              <a:ext cx="1124685" cy="319342"/>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98" name="Oval 497"/>
            <p:cNvSpPr>
              <a:spLocks noChangeArrowheads="1"/>
            </p:cNvSpPr>
            <p:nvPr/>
          </p:nvSpPr>
          <p:spPr bwMode="auto">
            <a:xfrm flipV="1">
              <a:off x="1871277" y="1576300"/>
              <a:ext cx="1124682" cy="319342"/>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00" name="Freeform 499"/>
            <p:cNvSpPr>
              <a:spLocks/>
            </p:cNvSpPr>
            <p:nvPr/>
          </p:nvSpPr>
          <p:spPr bwMode="auto">
            <a:xfrm>
              <a:off x="2103588" y="1632268"/>
              <a:ext cx="660061"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01" name="Freeform 500"/>
            <p:cNvSpPr>
              <a:spLocks/>
            </p:cNvSpPr>
            <p:nvPr/>
          </p:nvSpPr>
          <p:spPr bwMode="auto">
            <a:xfrm>
              <a:off x="2538711" y="1727740"/>
              <a:ext cx="243374" cy="95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02" name="Freeform 501"/>
            <p:cNvSpPr>
              <a:spLocks/>
            </p:cNvSpPr>
            <p:nvPr/>
          </p:nvSpPr>
          <p:spPr bwMode="auto">
            <a:xfrm>
              <a:off x="2088838" y="1731033"/>
              <a:ext cx="243374" cy="9547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03" name="Straight Connector 502"/>
            <p:cNvCxnSpPr>
              <a:cxnSpLocks noChangeShapeType="1"/>
              <a:endCxn id="498" idx="2"/>
            </p:cNvCxnSpPr>
            <p:nvPr/>
          </p:nvCxnSpPr>
          <p:spPr bwMode="auto">
            <a:xfrm flipH="1" flipV="1">
              <a:off x="1871277" y="1737617"/>
              <a:ext cx="3686" cy="12180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04" name="Straight Connector 503"/>
            <p:cNvCxnSpPr>
              <a:cxnSpLocks noChangeShapeType="1"/>
            </p:cNvCxnSpPr>
            <p:nvPr/>
          </p:nvCxnSpPr>
          <p:spPr bwMode="auto">
            <a:xfrm flipH="1" flipV="1">
              <a:off x="2995959" y="1734324"/>
              <a:ext cx="3689" cy="12510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5070" name="Group 347"/>
          <p:cNvGrpSpPr>
            <a:grpSpLocks/>
          </p:cNvGrpSpPr>
          <p:nvPr/>
        </p:nvGrpSpPr>
        <p:grpSpPr bwMode="auto">
          <a:xfrm>
            <a:off x="3063875" y="4773613"/>
            <a:ext cx="484188" cy="211137"/>
            <a:chOff x="1871277" y="1576300"/>
            <a:chExt cx="1128371" cy="437860"/>
          </a:xfrm>
        </p:grpSpPr>
        <p:sp>
          <p:nvSpPr>
            <p:cNvPr id="478" name="Oval 477"/>
            <p:cNvSpPr>
              <a:spLocks noChangeArrowheads="1"/>
            </p:cNvSpPr>
            <p:nvPr/>
          </p:nvSpPr>
          <p:spPr bwMode="auto">
            <a:xfrm flipV="1">
              <a:off x="1874978" y="1694819"/>
              <a:ext cx="1124670" cy="319341"/>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80" name="Oval 479"/>
            <p:cNvSpPr>
              <a:spLocks noChangeArrowheads="1"/>
            </p:cNvSpPr>
            <p:nvPr/>
          </p:nvSpPr>
          <p:spPr bwMode="auto">
            <a:xfrm flipV="1">
              <a:off x="1871277" y="1576300"/>
              <a:ext cx="1124670" cy="319341"/>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82" name="Freeform 481"/>
            <p:cNvSpPr>
              <a:spLocks/>
            </p:cNvSpPr>
            <p:nvPr/>
          </p:nvSpPr>
          <p:spPr bwMode="auto">
            <a:xfrm>
              <a:off x="2104351" y="1632266"/>
              <a:ext cx="662222"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83" name="Freeform 482"/>
            <p:cNvSpPr>
              <a:spLocks/>
            </p:cNvSpPr>
            <p:nvPr/>
          </p:nvSpPr>
          <p:spPr bwMode="auto">
            <a:xfrm>
              <a:off x="2537200" y="1727741"/>
              <a:ext cx="244172" cy="9547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84" name="Freeform 483"/>
            <p:cNvSpPr>
              <a:spLocks/>
            </p:cNvSpPr>
            <p:nvPr/>
          </p:nvSpPr>
          <p:spPr bwMode="auto">
            <a:xfrm>
              <a:off x="2089553" y="1731032"/>
              <a:ext cx="240471" cy="9547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85" name="Straight Connector 484"/>
            <p:cNvCxnSpPr>
              <a:cxnSpLocks noChangeShapeType="1"/>
              <a:endCxn id="480" idx="2"/>
            </p:cNvCxnSpPr>
            <p:nvPr/>
          </p:nvCxnSpPr>
          <p:spPr bwMode="auto">
            <a:xfrm flipH="1" flipV="1">
              <a:off x="1871277" y="1737616"/>
              <a:ext cx="3701" cy="12181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86" name="Straight Connector 485"/>
            <p:cNvCxnSpPr>
              <a:cxnSpLocks noChangeShapeType="1"/>
            </p:cNvCxnSpPr>
            <p:nvPr/>
          </p:nvCxnSpPr>
          <p:spPr bwMode="auto">
            <a:xfrm flipH="1" flipV="1">
              <a:off x="2995947" y="1734325"/>
              <a:ext cx="3701" cy="12510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5071" name="Group 347"/>
          <p:cNvGrpSpPr>
            <a:grpSpLocks/>
          </p:cNvGrpSpPr>
          <p:nvPr/>
        </p:nvGrpSpPr>
        <p:grpSpPr bwMode="auto">
          <a:xfrm>
            <a:off x="2624138" y="4560888"/>
            <a:ext cx="484187" cy="211137"/>
            <a:chOff x="1871277" y="1576300"/>
            <a:chExt cx="1128371" cy="437860"/>
          </a:xfrm>
        </p:grpSpPr>
        <p:sp>
          <p:nvSpPr>
            <p:cNvPr id="469" name="Oval 468"/>
            <p:cNvSpPr>
              <a:spLocks noChangeArrowheads="1"/>
            </p:cNvSpPr>
            <p:nvPr/>
          </p:nvSpPr>
          <p:spPr bwMode="auto">
            <a:xfrm flipV="1">
              <a:off x="1874975" y="1694819"/>
              <a:ext cx="1124673" cy="319341"/>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71" name="Oval 470"/>
            <p:cNvSpPr>
              <a:spLocks noChangeArrowheads="1"/>
            </p:cNvSpPr>
            <p:nvPr/>
          </p:nvSpPr>
          <p:spPr bwMode="auto">
            <a:xfrm flipV="1">
              <a:off x="1871277" y="1576300"/>
              <a:ext cx="1124673" cy="319341"/>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73" name="Freeform 472"/>
            <p:cNvSpPr>
              <a:spLocks/>
            </p:cNvSpPr>
            <p:nvPr/>
          </p:nvSpPr>
          <p:spPr bwMode="auto">
            <a:xfrm>
              <a:off x="2104349" y="1632266"/>
              <a:ext cx="662226"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74" name="Freeform 473"/>
            <p:cNvSpPr>
              <a:spLocks/>
            </p:cNvSpPr>
            <p:nvPr/>
          </p:nvSpPr>
          <p:spPr bwMode="auto">
            <a:xfrm>
              <a:off x="2537202" y="1727741"/>
              <a:ext cx="244172" cy="9547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75" name="Freeform 474"/>
            <p:cNvSpPr>
              <a:spLocks/>
            </p:cNvSpPr>
            <p:nvPr/>
          </p:nvSpPr>
          <p:spPr bwMode="auto">
            <a:xfrm>
              <a:off x="2089551" y="1731032"/>
              <a:ext cx="240474" cy="9547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76" name="Straight Connector 475"/>
            <p:cNvCxnSpPr>
              <a:cxnSpLocks noChangeShapeType="1"/>
              <a:endCxn id="471" idx="2"/>
            </p:cNvCxnSpPr>
            <p:nvPr/>
          </p:nvCxnSpPr>
          <p:spPr bwMode="auto">
            <a:xfrm flipH="1" flipV="1">
              <a:off x="1871277" y="1737616"/>
              <a:ext cx="3698" cy="12181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77" name="Straight Connector 476"/>
            <p:cNvCxnSpPr>
              <a:cxnSpLocks noChangeShapeType="1"/>
            </p:cNvCxnSpPr>
            <p:nvPr/>
          </p:nvCxnSpPr>
          <p:spPr bwMode="auto">
            <a:xfrm flipH="1" flipV="1">
              <a:off x="2995950" y="1734325"/>
              <a:ext cx="3698" cy="12510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5072" name="Group 347"/>
          <p:cNvGrpSpPr>
            <a:grpSpLocks/>
          </p:cNvGrpSpPr>
          <p:nvPr/>
        </p:nvGrpSpPr>
        <p:grpSpPr bwMode="auto">
          <a:xfrm>
            <a:off x="2417763" y="4854575"/>
            <a:ext cx="484187" cy="211138"/>
            <a:chOff x="1871277" y="1576300"/>
            <a:chExt cx="1128371" cy="437860"/>
          </a:xfrm>
        </p:grpSpPr>
        <p:sp>
          <p:nvSpPr>
            <p:cNvPr id="460" name="Oval 459"/>
            <p:cNvSpPr>
              <a:spLocks noChangeArrowheads="1"/>
            </p:cNvSpPr>
            <p:nvPr/>
          </p:nvSpPr>
          <p:spPr bwMode="auto">
            <a:xfrm flipV="1">
              <a:off x="1874975" y="1694818"/>
              <a:ext cx="1124673" cy="319342"/>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62" name="Oval 461"/>
            <p:cNvSpPr>
              <a:spLocks noChangeArrowheads="1"/>
            </p:cNvSpPr>
            <p:nvPr/>
          </p:nvSpPr>
          <p:spPr bwMode="auto">
            <a:xfrm flipV="1">
              <a:off x="1871277" y="1576300"/>
              <a:ext cx="1124673" cy="319342"/>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64" name="Freeform 463"/>
            <p:cNvSpPr>
              <a:spLocks/>
            </p:cNvSpPr>
            <p:nvPr/>
          </p:nvSpPr>
          <p:spPr bwMode="auto">
            <a:xfrm>
              <a:off x="2104349" y="1632268"/>
              <a:ext cx="662226"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65" name="Freeform 464"/>
            <p:cNvSpPr>
              <a:spLocks/>
            </p:cNvSpPr>
            <p:nvPr/>
          </p:nvSpPr>
          <p:spPr bwMode="auto">
            <a:xfrm>
              <a:off x="2537202" y="1727740"/>
              <a:ext cx="244172" cy="95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66" name="Freeform 465"/>
            <p:cNvSpPr>
              <a:spLocks/>
            </p:cNvSpPr>
            <p:nvPr/>
          </p:nvSpPr>
          <p:spPr bwMode="auto">
            <a:xfrm>
              <a:off x="2089551" y="1731033"/>
              <a:ext cx="240474" cy="9547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67" name="Straight Connector 466"/>
            <p:cNvCxnSpPr>
              <a:cxnSpLocks noChangeShapeType="1"/>
              <a:endCxn id="462" idx="2"/>
            </p:cNvCxnSpPr>
            <p:nvPr/>
          </p:nvCxnSpPr>
          <p:spPr bwMode="auto">
            <a:xfrm flipH="1" flipV="1">
              <a:off x="1871277" y="1737617"/>
              <a:ext cx="3698" cy="12180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68" name="Straight Connector 467"/>
            <p:cNvCxnSpPr>
              <a:cxnSpLocks noChangeShapeType="1"/>
            </p:cNvCxnSpPr>
            <p:nvPr/>
          </p:nvCxnSpPr>
          <p:spPr bwMode="auto">
            <a:xfrm flipH="1" flipV="1">
              <a:off x="2995950" y="1734324"/>
              <a:ext cx="3698" cy="12510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45073" name="Oval 3"/>
          <p:cNvSpPr>
            <a:spLocks noChangeArrowheads="1"/>
          </p:cNvSpPr>
          <p:nvPr/>
        </p:nvSpPr>
        <p:spPr bwMode="auto">
          <a:xfrm>
            <a:off x="4614863" y="3649663"/>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cxnSp>
        <p:nvCxnSpPr>
          <p:cNvPr id="45074" name="Straight Connector 10"/>
          <p:cNvCxnSpPr>
            <a:cxnSpLocks noChangeShapeType="1"/>
            <a:stCxn id="599" idx="7"/>
          </p:cNvCxnSpPr>
          <p:nvPr/>
        </p:nvCxnSpPr>
        <p:spPr bwMode="auto">
          <a:xfrm>
            <a:off x="5748338"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075" name="Straight Connector 297"/>
          <p:cNvCxnSpPr>
            <a:cxnSpLocks noChangeShapeType="1"/>
          </p:cNvCxnSpPr>
          <p:nvPr/>
        </p:nvCxnSpPr>
        <p:spPr bwMode="auto">
          <a:xfrm>
            <a:off x="6299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076" name="Straight Connector 298"/>
          <p:cNvCxnSpPr>
            <a:cxnSpLocks noChangeShapeType="1"/>
          </p:cNvCxnSpPr>
          <p:nvPr/>
        </p:nvCxnSpPr>
        <p:spPr bwMode="auto">
          <a:xfrm flipV="1">
            <a:off x="6099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077" name="Straight Connector 299"/>
          <p:cNvCxnSpPr>
            <a:cxnSpLocks noChangeShapeType="1"/>
          </p:cNvCxnSpPr>
          <p:nvPr/>
        </p:nvCxnSpPr>
        <p:spPr bwMode="auto">
          <a:xfrm flipV="1">
            <a:off x="5800725"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078" name="Straight Connector 300"/>
          <p:cNvCxnSpPr>
            <a:cxnSpLocks noChangeShapeType="1"/>
            <a:stCxn id="536" idx="6"/>
          </p:cNvCxnSpPr>
          <p:nvPr/>
        </p:nvCxnSpPr>
        <p:spPr bwMode="auto">
          <a:xfrm flipV="1">
            <a:off x="5487988"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079" name="Straight Connector 301"/>
          <p:cNvCxnSpPr>
            <a:cxnSpLocks noChangeShapeType="1"/>
          </p:cNvCxnSpPr>
          <p:nvPr/>
        </p:nvCxnSpPr>
        <p:spPr bwMode="auto">
          <a:xfrm flipV="1">
            <a:off x="6315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080" name="Straight Connector 302"/>
          <p:cNvCxnSpPr>
            <a:cxnSpLocks noChangeShapeType="1"/>
          </p:cNvCxnSpPr>
          <p:nvPr/>
        </p:nvCxnSpPr>
        <p:spPr bwMode="auto">
          <a:xfrm flipH="1" flipV="1">
            <a:off x="6778625"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081" name="Straight Connector 303"/>
          <p:cNvCxnSpPr>
            <a:cxnSpLocks noChangeShapeType="1"/>
          </p:cNvCxnSpPr>
          <p:nvPr/>
        </p:nvCxnSpPr>
        <p:spPr bwMode="auto">
          <a:xfrm flipV="1">
            <a:off x="6794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082" name="Straight Connector 304"/>
          <p:cNvCxnSpPr>
            <a:cxnSpLocks noChangeShapeType="1"/>
            <a:endCxn id="597" idx="7"/>
          </p:cNvCxnSpPr>
          <p:nvPr/>
        </p:nvCxnSpPr>
        <p:spPr bwMode="auto">
          <a:xfrm flipH="1" flipV="1">
            <a:off x="5749925" y="3943350"/>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45083" name="TextBox 39958"/>
          <p:cNvSpPr txBox="1">
            <a:spLocks noChangeArrowheads="1"/>
          </p:cNvSpPr>
          <p:nvPr/>
        </p:nvSpPr>
        <p:spPr bwMode="auto">
          <a:xfrm>
            <a:off x="4764088" y="3983038"/>
            <a:ext cx="958850"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i="1"/>
              <a:t>ISP B</a:t>
            </a:r>
          </a:p>
        </p:txBody>
      </p:sp>
      <p:grpSp>
        <p:nvGrpSpPr>
          <p:cNvPr id="45084" name="Group 347"/>
          <p:cNvGrpSpPr>
            <a:grpSpLocks/>
          </p:cNvGrpSpPr>
          <p:nvPr/>
        </p:nvGrpSpPr>
        <p:grpSpPr bwMode="auto">
          <a:xfrm>
            <a:off x="5297488" y="3752850"/>
            <a:ext cx="530225" cy="214313"/>
            <a:chOff x="1871277" y="1576300"/>
            <a:chExt cx="1128371" cy="437860"/>
          </a:xfrm>
        </p:grpSpPr>
        <p:sp>
          <p:nvSpPr>
            <p:cNvPr id="597" name="Oval 596"/>
            <p:cNvSpPr>
              <a:spLocks noChangeArrowheads="1"/>
            </p:cNvSpPr>
            <p:nvPr/>
          </p:nvSpPr>
          <p:spPr bwMode="auto">
            <a:xfrm flipV="1">
              <a:off x="1874654" y="1693062"/>
              <a:ext cx="1124994" cy="32109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99" name="Oval 598"/>
            <p:cNvSpPr>
              <a:spLocks noChangeArrowheads="1"/>
            </p:cNvSpPr>
            <p:nvPr/>
          </p:nvSpPr>
          <p:spPr bwMode="auto">
            <a:xfrm flipV="1">
              <a:off x="1871277" y="1576300"/>
              <a:ext cx="1124992" cy="32109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1" name="Freeform 600"/>
            <p:cNvSpPr>
              <a:spLocks/>
            </p:cNvSpPr>
            <p:nvPr/>
          </p:nvSpPr>
          <p:spPr bwMode="auto">
            <a:xfrm>
              <a:off x="2101005" y="1634681"/>
              <a:ext cx="665535"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602" name="Freeform 601"/>
            <p:cNvSpPr>
              <a:spLocks/>
            </p:cNvSpPr>
            <p:nvPr/>
          </p:nvSpPr>
          <p:spPr bwMode="auto">
            <a:xfrm>
              <a:off x="2536812" y="1728741"/>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603" name="Freeform 602"/>
            <p:cNvSpPr>
              <a:spLocks/>
            </p:cNvSpPr>
            <p:nvPr/>
          </p:nvSpPr>
          <p:spPr bwMode="auto">
            <a:xfrm>
              <a:off x="2090869" y="1728741"/>
              <a:ext cx="239864"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604" name="Straight Connector 603"/>
            <p:cNvCxnSpPr>
              <a:cxnSpLocks noChangeShapeType="1"/>
              <a:endCxn id="599" idx="2"/>
            </p:cNvCxnSpPr>
            <p:nvPr/>
          </p:nvCxnSpPr>
          <p:spPr bwMode="auto">
            <a:xfrm flipH="1" flipV="1">
              <a:off x="1871277" y="1738470"/>
              <a:ext cx="3377" cy="12324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605" name="Straight Connector 604"/>
            <p:cNvCxnSpPr>
              <a:cxnSpLocks noChangeShapeType="1"/>
            </p:cNvCxnSpPr>
            <p:nvPr/>
          </p:nvCxnSpPr>
          <p:spPr bwMode="auto">
            <a:xfrm flipH="1" flipV="1">
              <a:off x="2996269" y="1735228"/>
              <a:ext cx="3379" cy="123249"/>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5085" name="Group 347"/>
          <p:cNvGrpSpPr>
            <a:grpSpLocks/>
          </p:cNvGrpSpPr>
          <p:nvPr/>
        </p:nvGrpSpPr>
        <p:grpSpPr bwMode="auto">
          <a:xfrm>
            <a:off x="6303963" y="4227513"/>
            <a:ext cx="530225" cy="214312"/>
            <a:chOff x="1871277" y="1576300"/>
            <a:chExt cx="1128371" cy="437860"/>
          </a:xfrm>
        </p:grpSpPr>
        <p:sp>
          <p:nvSpPr>
            <p:cNvPr id="570" name="Oval 569"/>
            <p:cNvSpPr>
              <a:spLocks noChangeArrowheads="1"/>
            </p:cNvSpPr>
            <p:nvPr/>
          </p:nvSpPr>
          <p:spPr bwMode="auto">
            <a:xfrm flipV="1">
              <a:off x="1874654" y="1693063"/>
              <a:ext cx="1124994" cy="32109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72" name="Oval 571"/>
            <p:cNvSpPr>
              <a:spLocks noChangeArrowheads="1"/>
            </p:cNvSpPr>
            <p:nvPr/>
          </p:nvSpPr>
          <p:spPr bwMode="auto">
            <a:xfrm flipV="1">
              <a:off x="1871277" y="1576300"/>
              <a:ext cx="1124992" cy="32109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4" name="Freeform 573"/>
            <p:cNvSpPr>
              <a:spLocks/>
            </p:cNvSpPr>
            <p:nvPr/>
          </p:nvSpPr>
          <p:spPr bwMode="auto">
            <a:xfrm>
              <a:off x="2101005" y="1634681"/>
              <a:ext cx="665535"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75" name="Freeform 574"/>
            <p:cNvSpPr>
              <a:spLocks/>
            </p:cNvSpPr>
            <p:nvPr/>
          </p:nvSpPr>
          <p:spPr bwMode="auto">
            <a:xfrm>
              <a:off x="2536812" y="1728739"/>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76" name="Freeform 575"/>
            <p:cNvSpPr>
              <a:spLocks/>
            </p:cNvSpPr>
            <p:nvPr/>
          </p:nvSpPr>
          <p:spPr bwMode="auto">
            <a:xfrm>
              <a:off x="2090869" y="1728739"/>
              <a:ext cx="239864"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77" name="Straight Connector 576"/>
            <p:cNvCxnSpPr>
              <a:cxnSpLocks noChangeShapeType="1"/>
              <a:endCxn id="572" idx="2"/>
            </p:cNvCxnSpPr>
            <p:nvPr/>
          </p:nvCxnSpPr>
          <p:spPr bwMode="auto">
            <a:xfrm flipH="1" flipV="1">
              <a:off x="1871277" y="1738471"/>
              <a:ext cx="3377" cy="123250"/>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78" name="Straight Connector 577"/>
            <p:cNvCxnSpPr>
              <a:cxnSpLocks noChangeShapeType="1"/>
            </p:cNvCxnSpPr>
            <p:nvPr/>
          </p:nvCxnSpPr>
          <p:spPr bwMode="auto">
            <a:xfrm flipH="1" flipV="1">
              <a:off x="2996269" y="1735226"/>
              <a:ext cx="3379" cy="123250"/>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5086" name="Group 347"/>
          <p:cNvGrpSpPr>
            <a:grpSpLocks/>
          </p:cNvGrpSpPr>
          <p:nvPr/>
        </p:nvGrpSpPr>
        <p:grpSpPr bwMode="auto">
          <a:xfrm>
            <a:off x="5822950" y="4011613"/>
            <a:ext cx="530225" cy="214312"/>
            <a:chOff x="1871277" y="1576300"/>
            <a:chExt cx="1128371" cy="437860"/>
          </a:xfrm>
        </p:grpSpPr>
        <p:sp>
          <p:nvSpPr>
            <p:cNvPr id="561" name="Oval 560"/>
            <p:cNvSpPr>
              <a:spLocks noChangeArrowheads="1"/>
            </p:cNvSpPr>
            <p:nvPr/>
          </p:nvSpPr>
          <p:spPr bwMode="auto">
            <a:xfrm flipV="1">
              <a:off x="1874656" y="1693063"/>
              <a:ext cx="1124992" cy="32109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63" name="Oval 562"/>
            <p:cNvSpPr>
              <a:spLocks noChangeArrowheads="1"/>
            </p:cNvSpPr>
            <p:nvPr/>
          </p:nvSpPr>
          <p:spPr bwMode="auto">
            <a:xfrm flipV="1">
              <a:off x="1871277" y="1576300"/>
              <a:ext cx="1124994" cy="32109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5" name="Freeform 564"/>
            <p:cNvSpPr>
              <a:spLocks/>
            </p:cNvSpPr>
            <p:nvPr/>
          </p:nvSpPr>
          <p:spPr bwMode="auto">
            <a:xfrm>
              <a:off x="2101005" y="1634681"/>
              <a:ext cx="665537"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66" name="Freeform 565"/>
            <p:cNvSpPr>
              <a:spLocks/>
            </p:cNvSpPr>
            <p:nvPr/>
          </p:nvSpPr>
          <p:spPr bwMode="auto">
            <a:xfrm>
              <a:off x="2536814" y="1728739"/>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67" name="Freeform 566"/>
            <p:cNvSpPr>
              <a:spLocks/>
            </p:cNvSpPr>
            <p:nvPr/>
          </p:nvSpPr>
          <p:spPr bwMode="auto">
            <a:xfrm>
              <a:off x="2090871" y="1728739"/>
              <a:ext cx="239862"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68" name="Straight Connector 567"/>
            <p:cNvCxnSpPr>
              <a:cxnSpLocks noChangeShapeType="1"/>
              <a:endCxn id="563" idx="2"/>
            </p:cNvCxnSpPr>
            <p:nvPr/>
          </p:nvCxnSpPr>
          <p:spPr bwMode="auto">
            <a:xfrm flipH="1" flipV="1">
              <a:off x="1871277" y="1738471"/>
              <a:ext cx="3379" cy="123250"/>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69" name="Straight Connector 568"/>
            <p:cNvCxnSpPr>
              <a:cxnSpLocks noChangeShapeType="1"/>
            </p:cNvCxnSpPr>
            <p:nvPr/>
          </p:nvCxnSpPr>
          <p:spPr bwMode="auto">
            <a:xfrm flipH="1" flipV="1">
              <a:off x="2996271" y="1735226"/>
              <a:ext cx="3377" cy="123250"/>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5087" name="Group 347"/>
          <p:cNvGrpSpPr>
            <a:grpSpLocks/>
          </p:cNvGrpSpPr>
          <p:nvPr/>
        </p:nvGrpSpPr>
        <p:grpSpPr bwMode="auto">
          <a:xfrm>
            <a:off x="5597525" y="4310063"/>
            <a:ext cx="530225" cy="214312"/>
            <a:chOff x="1871277" y="1576300"/>
            <a:chExt cx="1128371" cy="437860"/>
          </a:xfrm>
        </p:grpSpPr>
        <p:sp>
          <p:nvSpPr>
            <p:cNvPr id="552" name="Oval 551"/>
            <p:cNvSpPr>
              <a:spLocks noChangeArrowheads="1"/>
            </p:cNvSpPr>
            <p:nvPr/>
          </p:nvSpPr>
          <p:spPr bwMode="auto">
            <a:xfrm flipV="1">
              <a:off x="1874656" y="1693063"/>
              <a:ext cx="1124992" cy="32109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54" name="Oval 553"/>
            <p:cNvSpPr>
              <a:spLocks noChangeArrowheads="1"/>
            </p:cNvSpPr>
            <p:nvPr/>
          </p:nvSpPr>
          <p:spPr bwMode="auto">
            <a:xfrm flipV="1">
              <a:off x="1871277" y="1576300"/>
              <a:ext cx="1124994" cy="32109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6" name="Freeform 555"/>
            <p:cNvSpPr>
              <a:spLocks/>
            </p:cNvSpPr>
            <p:nvPr/>
          </p:nvSpPr>
          <p:spPr bwMode="auto">
            <a:xfrm>
              <a:off x="2101005" y="1634681"/>
              <a:ext cx="665537"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57" name="Freeform 556"/>
            <p:cNvSpPr>
              <a:spLocks/>
            </p:cNvSpPr>
            <p:nvPr/>
          </p:nvSpPr>
          <p:spPr bwMode="auto">
            <a:xfrm>
              <a:off x="2536814" y="1728739"/>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58" name="Freeform 557"/>
            <p:cNvSpPr>
              <a:spLocks/>
            </p:cNvSpPr>
            <p:nvPr/>
          </p:nvSpPr>
          <p:spPr bwMode="auto">
            <a:xfrm>
              <a:off x="2090871" y="1728739"/>
              <a:ext cx="239862"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59" name="Straight Connector 558"/>
            <p:cNvCxnSpPr>
              <a:cxnSpLocks noChangeShapeType="1"/>
              <a:endCxn id="554" idx="2"/>
            </p:cNvCxnSpPr>
            <p:nvPr/>
          </p:nvCxnSpPr>
          <p:spPr bwMode="auto">
            <a:xfrm flipH="1" flipV="1">
              <a:off x="1871277" y="1738471"/>
              <a:ext cx="3379" cy="123250"/>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60" name="Straight Connector 559"/>
            <p:cNvCxnSpPr>
              <a:cxnSpLocks noChangeShapeType="1"/>
            </p:cNvCxnSpPr>
            <p:nvPr/>
          </p:nvCxnSpPr>
          <p:spPr bwMode="auto">
            <a:xfrm flipH="1" flipV="1">
              <a:off x="2996271" y="1735226"/>
              <a:ext cx="3377" cy="123250"/>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45088" name="Oval 3"/>
          <p:cNvSpPr>
            <a:spLocks noChangeArrowheads="1"/>
          </p:cNvSpPr>
          <p:nvPr/>
        </p:nvSpPr>
        <p:spPr bwMode="auto">
          <a:xfrm>
            <a:off x="1733550" y="2725738"/>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cxnSp>
        <p:nvCxnSpPr>
          <p:cNvPr id="45089" name="Straight Connector 10"/>
          <p:cNvCxnSpPr>
            <a:cxnSpLocks noChangeShapeType="1"/>
            <a:stCxn id="415" idx="7"/>
          </p:cNvCxnSpPr>
          <p:nvPr/>
        </p:nvCxnSpPr>
        <p:spPr bwMode="auto">
          <a:xfrm>
            <a:off x="2957513" y="2968625"/>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090" name="Straight Connector 297"/>
          <p:cNvCxnSpPr>
            <a:cxnSpLocks noChangeShapeType="1"/>
          </p:cNvCxnSpPr>
          <p:nvPr/>
        </p:nvCxnSpPr>
        <p:spPr bwMode="auto">
          <a:xfrm>
            <a:off x="3551238" y="3268663"/>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091" name="Straight Connector 298"/>
          <p:cNvCxnSpPr>
            <a:cxnSpLocks noChangeShapeType="1"/>
          </p:cNvCxnSpPr>
          <p:nvPr/>
        </p:nvCxnSpPr>
        <p:spPr bwMode="auto">
          <a:xfrm flipV="1">
            <a:off x="3335338"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092" name="Straight Connector 299"/>
          <p:cNvCxnSpPr>
            <a:cxnSpLocks noChangeShapeType="1"/>
          </p:cNvCxnSpPr>
          <p:nvPr/>
        </p:nvCxnSpPr>
        <p:spPr bwMode="auto">
          <a:xfrm flipV="1">
            <a:off x="3014663" y="3297238"/>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093" name="Straight Connector 300"/>
          <p:cNvCxnSpPr>
            <a:cxnSpLocks noChangeShapeType="1"/>
            <a:stCxn id="352" idx="6"/>
          </p:cNvCxnSpPr>
          <p:nvPr/>
        </p:nvCxnSpPr>
        <p:spPr bwMode="auto">
          <a:xfrm flipV="1">
            <a:off x="2676525" y="3597275"/>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094" name="Straight Connector 301"/>
          <p:cNvCxnSpPr>
            <a:cxnSpLocks noChangeShapeType="1"/>
          </p:cNvCxnSpPr>
          <p:nvPr/>
        </p:nvCxnSpPr>
        <p:spPr bwMode="auto">
          <a:xfrm flipV="1">
            <a:off x="3568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095" name="Straight Connector 302"/>
          <p:cNvCxnSpPr>
            <a:cxnSpLocks noChangeShapeType="1"/>
          </p:cNvCxnSpPr>
          <p:nvPr/>
        </p:nvCxnSpPr>
        <p:spPr bwMode="auto">
          <a:xfrm flipH="1" flipV="1">
            <a:off x="4100513" y="3508375"/>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096" name="Straight Connector 303"/>
          <p:cNvCxnSpPr>
            <a:cxnSpLocks noChangeShapeType="1"/>
          </p:cNvCxnSpPr>
          <p:nvPr/>
        </p:nvCxnSpPr>
        <p:spPr bwMode="auto">
          <a:xfrm flipV="1">
            <a:off x="4086225"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097" name="Straight Connector 304"/>
          <p:cNvCxnSpPr>
            <a:cxnSpLocks noChangeShapeType="1"/>
            <a:endCxn id="413" idx="7"/>
          </p:cNvCxnSpPr>
          <p:nvPr/>
        </p:nvCxnSpPr>
        <p:spPr bwMode="auto">
          <a:xfrm flipH="1" flipV="1">
            <a:off x="2959100" y="3028950"/>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45098" name="TextBox 39958"/>
          <p:cNvSpPr txBox="1">
            <a:spLocks noChangeArrowheads="1"/>
          </p:cNvSpPr>
          <p:nvPr/>
        </p:nvSpPr>
        <p:spPr bwMode="auto">
          <a:xfrm>
            <a:off x="1893888" y="3070225"/>
            <a:ext cx="1030287"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i="1"/>
              <a:t>ISP A</a:t>
            </a:r>
          </a:p>
        </p:txBody>
      </p:sp>
      <p:grpSp>
        <p:nvGrpSpPr>
          <p:cNvPr id="45099" name="Group 347"/>
          <p:cNvGrpSpPr>
            <a:grpSpLocks/>
          </p:cNvGrpSpPr>
          <p:nvPr/>
        </p:nvGrpSpPr>
        <p:grpSpPr bwMode="auto">
          <a:xfrm>
            <a:off x="4360863" y="3562350"/>
            <a:ext cx="573087" cy="220663"/>
            <a:chOff x="1871277" y="1576300"/>
            <a:chExt cx="1128371" cy="437860"/>
          </a:xfrm>
        </p:grpSpPr>
        <p:sp>
          <p:nvSpPr>
            <p:cNvPr id="395" name="Oval 394"/>
            <p:cNvSpPr>
              <a:spLocks noChangeArrowheads="1"/>
            </p:cNvSpPr>
            <p:nvPr/>
          </p:nvSpPr>
          <p:spPr bwMode="auto">
            <a:xfrm flipV="1">
              <a:off x="1874402" y="1696002"/>
              <a:ext cx="1125246" cy="31815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97" name="Oval 396"/>
            <p:cNvSpPr>
              <a:spLocks noChangeArrowheads="1"/>
            </p:cNvSpPr>
            <p:nvPr/>
          </p:nvSpPr>
          <p:spPr bwMode="auto">
            <a:xfrm flipV="1">
              <a:off x="1871277" y="1576300"/>
              <a:ext cx="1125246" cy="31815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9" name="Freeform 398"/>
            <p:cNvSpPr>
              <a:spLocks/>
            </p:cNvSpPr>
            <p:nvPr/>
          </p:nvSpPr>
          <p:spPr bwMode="auto">
            <a:xfrm>
              <a:off x="2102578" y="1633001"/>
              <a:ext cx="662645" cy="11025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00" name="Freeform 399"/>
            <p:cNvSpPr>
              <a:spLocks/>
            </p:cNvSpPr>
            <p:nvPr/>
          </p:nvSpPr>
          <p:spPr bwMode="auto">
            <a:xfrm>
              <a:off x="2537047" y="1727503"/>
              <a:ext cx="243803" cy="97653"/>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01" name="Freeform 400"/>
            <p:cNvSpPr>
              <a:spLocks/>
            </p:cNvSpPr>
            <p:nvPr/>
          </p:nvSpPr>
          <p:spPr bwMode="auto">
            <a:xfrm>
              <a:off x="2090075" y="1730654"/>
              <a:ext cx="240677" cy="9765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02" name="Straight Connector 401"/>
            <p:cNvCxnSpPr>
              <a:cxnSpLocks noChangeShapeType="1"/>
              <a:endCxn id="397" idx="2"/>
            </p:cNvCxnSpPr>
            <p:nvPr/>
          </p:nvCxnSpPr>
          <p:spPr bwMode="auto">
            <a:xfrm flipH="1" flipV="1">
              <a:off x="1871277" y="1736954"/>
              <a:ext cx="3125" cy="12285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03" name="Straight Connector 402"/>
            <p:cNvCxnSpPr>
              <a:cxnSpLocks noChangeShapeType="1"/>
            </p:cNvCxnSpPr>
            <p:nvPr/>
          </p:nvCxnSpPr>
          <p:spPr bwMode="auto">
            <a:xfrm flipH="1" flipV="1">
              <a:off x="2996523" y="1733803"/>
              <a:ext cx="3125" cy="12285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5100" name="Group 347"/>
          <p:cNvGrpSpPr>
            <a:grpSpLocks/>
          </p:cNvGrpSpPr>
          <p:nvPr/>
        </p:nvGrpSpPr>
        <p:grpSpPr bwMode="auto">
          <a:xfrm>
            <a:off x="3557588" y="3321050"/>
            <a:ext cx="571500" cy="220663"/>
            <a:chOff x="1871277" y="1576300"/>
            <a:chExt cx="1128371" cy="437860"/>
          </a:xfrm>
        </p:grpSpPr>
        <p:sp>
          <p:nvSpPr>
            <p:cNvPr id="386" name="Oval 385"/>
            <p:cNvSpPr>
              <a:spLocks noChangeArrowheads="1"/>
            </p:cNvSpPr>
            <p:nvPr/>
          </p:nvSpPr>
          <p:spPr bwMode="auto">
            <a:xfrm flipV="1">
              <a:off x="1874410" y="1696002"/>
              <a:ext cx="1125238" cy="31815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88" name="Oval 387"/>
            <p:cNvSpPr>
              <a:spLocks noChangeArrowheads="1"/>
            </p:cNvSpPr>
            <p:nvPr/>
          </p:nvSpPr>
          <p:spPr bwMode="auto">
            <a:xfrm flipV="1">
              <a:off x="1871277" y="1576300"/>
              <a:ext cx="1125236" cy="31815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0" name="Freeform 389"/>
            <p:cNvSpPr>
              <a:spLocks/>
            </p:cNvSpPr>
            <p:nvPr/>
          </p:nvSpPr>
          <p:spPr bwMode="auto">
            <a:xfrm>
              <a:off x="2103220" y="1633001"/>
              <a:ext cx="661350" cy="11025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91" name="Freeform 390"/>
            <p:cNvSpPr>
              <a:spLocks/>
            </p:cNvSpPr>
            <p:nvPr/>
          </p:nvSpPr>
          <p:spPr bwMode="auto">
            <a:xfrm>
              <a:off x="2535762" y="1727503"/>
              <a:ext cx="244480" cy="97653"/>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92" name="Freeform 391"/>
            <p:cNvSpPr>
              <a:spLocks/>
            </p:cNvSpPr>
            <p:nvPr/>
          </p:nvSpPr>
          <p:spPr bwMode="auto">
            <a:xfrm>
              <a:off x="2090682" y="1730654"/>
              <a:ext cx="241345" cy="9765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393" name="Straight Connector 392"/>
            <p:cNvCxnSpPr>
              <a:cxnSpLocks noChangeShapeType="1"/>
              <a:endCxn id="388" idx="2"/>
            </p:cNvCxnSpPr>
            <p:nvPr/>
          </p:nvCxnSpPr>
          <p:spPr bwMode="auto">
            <a:xfrm flipH="1" flipV="1">
              <a:off x="1871277" y="1736954"/>
              <a:ext cx="3133" cy="12285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94" name="Straight Connector 393"/>
            <p:cNvCxnSpPr>
              <a:cxnSpLocks noChangeShapeType="1"/>
            </p:cNvCxnSpPr>
            <p:nvPr/>
          </p:nvCxnSpPr>
          <p:spPr bwMode="auto">
            <a:xfrm flipH="1" flipV="1">
              <a:off x="2996513" y="1733803"/>
              <a:ext cx="3135" cy="12285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5101" name="Group 347"/>
          <p:cNvGrpSpPr>
            <a:grpSpLocks/>
          </p:cNvGrpSpPr>
          <p:nvPr/>
        </p:nvGrpSpPr>
        <p:grpSpPr bwMode="auto">
          <a:xfrm>
            <a:off x="3036888" y="3098800"/>
            <a:ext cx="573087" cy="219075"/>
            <a:chOff x="1871277" y="1576300"/>
            <a:chExt cx="1128371" cy="437860"/>
          </a:xfrm>
        </p:grpSpPr>
        <p:sp>
          <p:nvSpPr>
            <p:cNvPr id="377" name="Oval 376"/>
            <p:cNvSpPr>
              <a:spLocks noChangeArrowheads="1"/>
            </p:cNvSpPr>
            <p:nvPr/>
          </p:nvSpPr>
          <p:spPr bwMode="auto">
            <a:xfrm flipV="1">
              <a:off x="1874402" y="1693698"/>
              <a:ext cx="1125246" cy="320462"/>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79" name="Oval 378"/>
            <p:cNvSpPr>
              <a:spLocks noChangeArrowheads="1"/>
            </p:cNvSpPr>
            <p:nvPr/>
          </p:nvSpPr>
          <p:spPr bwMode="auto">
            <a:xfrm flipV="1">
              <a:off x="1871277" y="1576300"/>
              <a:ext cx="1125246" cy="320464"/>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81" name="Freeform 380"/>
            <p:cNvSpPr>
              <a:spLocks/>
            </p:cNvSpPr>
            <p:nvPr/>
          </p:nvSpPr>
          <p:spPr bwMode="auto">
            <a:xfrm>
              <a:off x="2102578" y="1633412"/>
              <a:ext cx="662645" cy="111052"/>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82" name="Freeform 381"/>
            <p:cNvSpPr>
              <a:spLocks/>
            </p:cNvSpPr>
            <p:nvPr/>
          </p:nvSpPr>
          <p:spPr bwMode="auto">
            <a:xfrm>
              <a:off x="2537047" y="1728599"/>
              <a:ext cx="243803" cy="9518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83" name="Freeform 382"/>
            <p:cNvSpPr>
              <a:spLocks/>
            </p:cNvSpPr>
            <p:nvPr/>
          </p:nvSpPr>
          <p:spPr bwMode="auto">
            <a:xfrm>
              <a:off x="2090075" y="1728599"/>
              <a:ext cx="240677" cy="9836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384" name="Straight Connector 383"/>
            <p:cNvCxnSpPr>
              <a:cxnSpLocks noChangeShapeType="1"/>
              <a:endCxn id="379" idx="2"/>
            </p:cNvCxnSpPr>
            <p:nvPr/>
          </p:nvCxnSpPr>
          <p:spPr bwMode="auto">
            <a:xfrm flipH="1" flipV="1">
              <a:off x="1871277" y="1738119"/>
              <a:ext cx="3125" cy="12374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85" name="Straight Connector 384"/>
            <p:cNvCxnSpPr>
              <a:cxnSpLocks noChangeShapeType="1"/>
            </p:cNvCxnSpPr>
            <p:nvPr/>
          </p:nvCxnSpPr>
          <p:spPr bwMode="auto">
            <a:xfrm flipH="1" flipV="1">
              <a:off x="2996523" y="1734945"/>
              <a:ext cx="3125" cy="12374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5102" name="Group 347"/>
          <p:cNvGrpSpPr>
            <a:grpSpLocks/>
          </p:cNvGrpSpPr>
          <p:nvPr/>
        </p:nvGrpSpPr>
        <p:grpSpPr bwMode="auto">
          <a:xfrm>
            <a:off x="2794000" y="3405188"/>
            <a:ext cx="573088" cy="219075"/>
            <a:chOff x="1871277" y="1576300"/>
            <a:chExt cx="1128371" cy="437860"/>
          </a:xfrm>
        </p:grpSpPr>
        <p:sp>
          <p:nvSpPr>
            <p:cNvPr id="368" name="Oval 367"/>
            <p:cNvSpPr>
              <a:spLocks noChangeArrowheads="1"/>
            </p:cNvSpPr>
            <p:nvPr/>
          </p:nvSpPr>
          <p:spPr bwMode="auto">
            <a:xfrm flipV="1">
              <a:off x="1874404" y="1693696"/>
              <a:ext cx="1125244" cy="320464"/>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70" name="Oval 369"/>
            <p:cNvSpPr>
              <a:spLocks noChangeArrowheads="1"/>
            </p:cNvSpPr>
            <p:nvPr/>
          </p:nvSpPr>
          <p:spPr bwMode="auto">
            <a:xfrm flipV="1">
              <a:off x="1871277" y="1576300"/>
              <a:ext cx="1125244" cy="320462"/>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2" name="Freeform 371"/>
            <p:cNvSpPr>
              <a:spLocks/>
            </p:cNvSpPr>
            <p:nvPr/>
          </p:nvSpPr>
          <p:spPr bwMode="auto">
            <a:xfrm>
              <a:off x="2102577" y="1633412"/>
              <a:ext cx="662644" cy="111050"/>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73" name="Freeform 372"/>
            <p:cNvSpPr>
              <a:spLocks/>
            </p:cNvSpPr>
            <p:nvPr/>
          </p:nvSpPr>
          <p:spPr bwMode="auto">
            <a:xfrm>
              <a:off x="2537048" y="1728599"/>
              <a:ext cx="243803" cy="9518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74" name="Freeform 373"/>
            <p:cNvSpPr>
              <a:spLocks/>
            </p:cNvSpPr>
            <p:nvPr/>
          </p:nvSpPr>
          <p:spPr bwMode="auto">
            <a:xfrm>
              <a:off x="2090075" y="1728599"/>
              <a:ext cx="240678" cy="9835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375" name="Straight Connector 374"/>
            <p:cNvCxnSpPr>
              <a:cxnSpLocks noChangeShapeType="1"/>
              <a:endCxn id="370" idx="2"/>
            </p:cNvCxnSpPr>
            <p:nvPr/>
          </p:nvCxnSpPr>
          <p:spPr bwMode="auto">
            <a:xfrm flipH="1" flipV="1">
              <a:off x="1871277" y="1738117"/>
              <a:ext cx="3127" cy="12374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76" name="Straight Connector 375"/>
            <p:cNvCxnSpPr>
              <a:cxnSpLocks noChangeShapeType="1"/>
            </p:cNvCxnSpPr>
            <p:nvPr/>
          </p:nvCxnSpPr>
          <p:spPr bwMode="auto">
            <a:xfrm flipH="1" flipV="1">
              <a:off x="2996521" y="1734945"/>
              <a:ext cx="3127" cy="123742"/>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5103" name="Group 347"/>
          <p:cNvGrpSpPr>
            <a:grpSpLocks/>
          </p:cNvGrpSpPr>
          <p:nvPr/>
        </p:nvGrpSpPr>
        <p:grpSpPr bwMode="auto">
          <a:xfrm>
            <a:off x="3341688" y="3759200"/>
            <a:ext cx="573087" cy="220663"/>
            <a:chOff x="1871277" y="1576300"/>
            <a:chExt cx="1128371" cy="437860"/>
          </a:xfrm>
        </p:grpSpPr>
        <p:sp>
          <p:nvSpPr>
            <p:cNvPr id="359" name="Oval 358"/>
            <p:cNvSpPr>
              <a:spLocks noChangeArrowheads="1"/>
            </p:cNvSpPr>
            <p:nvPr/>
          </p:nvSpPr>
          <p:spPr bwMode="auto">
            <a:xfrm flipV="1">
              <a:off x="1874402" y="1696002"/>
              <a:ext cx="1125246" cy="31815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61" name="Oval 360"/>
            <p:cNvSpPr>
              <a:spLocks noChangeArrowheads="1"/>
            </p:cNvSpPr>
            <p:nvPr/>
          </p:nvSpPr>
          <p:spPr bwMode="auto">
            <a:xfrm flipV="1">
              <a:off x="1871277" y="1576300"/>
              <a:ext cx="1125246" cy="31815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63" name="Freeform 362"/>
            <p:cNvSpPr>
              <a:spLocks/>
            </p:cNvSpPr>
            <p:nvPr/>
          </p:nvSpPr>
          <p:spPr bwMode="auto">
            <a:xfrm>
              <a:off x="2102578" y="1633001"/>
              <a:ext cx="662645" cy="11025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64" name="Freeform 363"/>
            <p:cNvSpPr>
              <a:spLocks/>
            </p:cNvSpPr>
            <p:nvPr/>
          </p:nvSpPr>
          <p:spPr bwMode="auto">
            <a:xfrm>
              <a:off x="2537047" y="1727503"/>
              <a:ext cx="243803" cy="97653"/>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65" name="Freeform 364"/>
            <p:cNvSpPr>
              <a:spLocks/>
            </p:cNvSpPr>
            <p:nvPr/>
          </p:nvSpPr>
          <p:spPr bwMode="auto">
            <a:xfrm>
              <a:off x="2090075" y="1730654"/>
              <a:ext cx="240677" cy="9765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366" name="Straight Connector 365"/>
            <p:cNvCxnSpPr>
              <a:cxnSpLocks noChangeShapeType="1"/>
              <a:endCxn id="361" idx="2"/>
            </p:cNvCxnSpPr>
            <p:nvPr/>
          </p:nvCxnSpPr>
          <p:spPr bwMode="auto">
            <a:xfrm flipH="1" flipV="1">
              <a:off x="1871277" y="1736954"/>
              <a:ext cx="3125" cy="12285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67" name="Straight Connector 366"/>
            <p:cNvCxnSpPr>
              <a:cxnSpLocks noChangeShapeType="1"/>
            </p:cNvCxnSpPr>
            <p:nvPr/>
          </p:nvCxnSpPr>
          <p:spPr bwMode="auto">
            <a:xfrm flipH="1" flipV="1">
              <a:off x="2996523" y="1733803"/>
              <a:ext cx="3125" cy="12285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5104" name="Group 347"/>
          <p:cNvGrpSpPr>
            <a:grpSpLocks/>
          </p:cNvGrpSpPr>
          <p:nvPr/>
        </p:nvGrpSpPr>
        <p:grpSpPr bwMode="auto">
          <a:xfrm>
            <a:off x="2105025" y="3614738"/>
            <a:ext cx="573088" cy="220662"/>
            <a:chOff x="1871277" y="1576300"/>
            <a:chExt cx="1128371" cy="437860"/>
          </a:xfrm>
        </p:grpSpPr>
        <p:sp>
          <p:nvSpPr>
            <p:cNvPr id="350" name="Oval 349"/>
            <p:cNvSpPr>
              <a:spLocks noChangeArrowheads="1"/>
            </p:cNvSpPr>
            <p:nvPr/>
          </p:nvSpPr>
          <p:spPr bwMode="auto">
            <a:xfrm flipV="1">
              <a:off x="1874404" y="1696003"/>
              <a:ext cx="1125244" cy="31815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52" name="Oval 351"/>
            <p:cNvSpPr>
              <a:spLocks noChangeArrowheads="1"/>
            </p:cNvSpPr>
            <p:nvPr/>
          </p:nvSpPr>
          <p:spPr bwMode="auto">
            <a:xfrm flipV="1">
              <a:off x="1871277" y="1576300"/>
              <a:ext cx="1125244" cy="31815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4" name="Freeform 353"/>
            <p:cNvSpPr>
              <a:spLocks/>
            </p:cNvSpPr>
            <p:nvPr/>
          </p:nvSpPr>
          <p:spPr bwMode="auto">
            <a:xfrm>
              <a:off x="2102577" y="1633001"/>
              <a:ext cx="662644" cy="110252"/>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55" name="Freeform 354"/>
            <p:cNvSpPr>
              <a:spLocks/>
            </p:cNvSpPr>
            <p:nvPr/>
          </p:nvSpPr>
          <p:spPr bwMode="auto">
            <a:xfrm>
              <a:off x="2537048" y="1727504"/>
              <a:ext cx="243803" cy="97651"/>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56" name="Freeform 355"/>
            <p:cNvSpPr>
              <a:spLocks/>
            </p:cNvSpPr>
            <p:nvPr/>
          </p:nvSpPr>
          <p:spPr bwMode="auto">
            <a:xfrm>
              <a:off x="2090075" y="1730653"/>
              <a:ext cx="240678" cy="97653"/>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357" name="Straight Connector 356"/>
            <p:cNvCxnSpPr>
              <a:cxnSpLocks noChangeShapeType="1"/>
              <a:endCxn id="352" idx="2"/>
            </p:cNvCxnSpPr>
            <p:nvPr/>
          </p:nvCxnSpPr>
          <p:spPr bwMode="auto">
            <a:xfrm flipH="1" flipV="1">
              <a:off x="1871277" y="1736953"/>
              <a:ext cx="3127" cy="12285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58" name="Straight Connector 357"/>
            <p:cNvCxnSpPr>
              <a:cxnSpLocks noChangeShapeType="1"/>
            </p:cNvCxnSpPr>
            <p:nvPr/>
          </p:nvCxnSpPr>
          <p:spPr bwMode="auto">
            <a:xfrm flipH="1" flipV="1">
              <a:off x="2996521" y="1733804"/>
              <a:ext cx="3127" cy="122852"/>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pic>
        <p:nvPicPr>
          <p:cNvPr id="45106"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25" y="674688"/>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5107" name="Group 2"/>
          <p:cNvGrpSpPr>
            <a:grpSpLocks/>
          </p:cNvGrpSpPr>
          <p:nvPr/>
        </p:nvGrpSpPr>
        <p:grpSpPr bwMode="auto">
          <a:xfrm>
            <a:off x="1825625" y="2241550"/>
            <a:ext cx="647700" cy="417513"/>
            <a:chOff x="3053396" y="4304255"/>
            <a:chExt cx="648422" cy="418253"/>
          </a:xfrm>
        </p:grpSpPr>
        <p:sp>
          <p:nvSpPr>
            <p:cNvPr id="453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302"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5108" name="Group 131"/>
          <p:cNvGrpSpPr>
            <a:grpSpLocks/>
          </p:cNvGrpSpPr>
          <p:nvPr/>
        </p:nvGrpSpPr>
        <p:grpSpPr bwMode="auto">
          <a:xfrm>
            <a:off x="669925" y="3041650"/>
            <a:ext cx="647700" cy="417513"/>
            <a:chOff x="3053396" y="4304255"/>
            <a:chExt cx="648422" cy="418253"/>
          </a:xfrm>
        </p:grpSpPr>
        <p:sp>
          <p:nvSpPr>
            <p:cNvPr id="452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300"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5109" name="Group 135"/>
          <p:cNvGrpSpPr>
            <a:grpSpLocks/>
          </p:cNvGrpSpPr>
          <p:nvPr/>
        </p:nvGrpSpPr>
        <p:grpSpPr bwMode="auto">
          <a:xfrm>
            <a:off x="6334125" y="2495550"/>
            <a:ext cx="649288" cy="417513"/>
            <a:chOff x="3053396" y="4304255"/>
            <a:chExt cx="648422" cy="418253"/>
          </a:xfrm>
        </p:grpSpPr>
        <p:sp>
          <p:nvSpPr>
            <p:cNvPr id="452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98"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5110" name="Group 138"/>
          <p:cNvGrpSpPr>
            <a:grpSpLocks/>
          </p:cNvGrpSpPr>
          <p:nvPr/>
        </p:nvGrpSpPr>
        <p:grpSpPr bwMode="auto">
          <a:xfrm>
            <a:off x="1241425" y="5353050"/>
            <a:ext cx="647700" cy="417513"/>
            <a:chOff x="3053396" y="4304255"/>
            <a:chExt cx="648422" cy="418253"/>
          </a:xfrm>
        </p:grpSpPr>
        <p:sp>
          <p:nvSpPr>
            <p:cNvPr id="452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96"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5111" name="Group 141"/>
          <p:cNvGrpSpPr>
            <a:grpSpLocks/>
          </p:cNvGrpSpPr>
          <p:nvPr/>
        </p:nvGrpSpPr>
        <p:grpSpPr bwMode="auto">
          <a:xfrm>
            <a:off x="822325" y="4730750"/>
            <a:ext cx="647700" cy="417513"/>
            <a:chOff x="3053396" y="4304255"/>
            <a:chExt cx="648422" cy="418253"/>
          </a:xfrm>
        </p:grpSpPr>
        <p:sp>
          <p:nvSpPr>
            <p:cNvPr id="452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94"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5112" name="Group 144"/>
          <p:cNvGrpSpPr>
            <a:grpSpLocks/>
          </p:cNvGrpSpPr>
          <p:nvPr/>
        </p:nvGrpSpPr>
        <p:grpSpPr bwMode="auto">
          <a:xfrm>
            <a:off x="593725" y="4070350"/>
            <a:ext cx="647700" cy="417513"/>
            <a:chOff x="3053396" y="4304255"/>
            <a:chExt cx="648422" cy="418253"/>
          </a:xfrm>
        </p:grpSpPr>
        <p:sp>
          <p:nvSpPr>
            <p:cNvPr id="452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92"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5113" name="Group 147"/>
          <p:cNvGrpSpPr>
            <a:grpSpLocks/>
          </p:cNvGrpSpPr>
          <p:nvPr/>
        </p:nvGrpSpPr>
        <p:grpSpPr bwMode="auto">
          <a:xfrm>
            <a:off x="7083425" y="2927350"/>
            <a:ext cx="649288" cy="417513"/>
            <a:chOff x="3053396" y="4304255"/>
            <a:chExt cx="648422" cy="418253"/>
          </a:xfrm>
        </p:grpSpPr>
        <p:sp>
          <p:nvSpPr>
            <p:cNvPr id="452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90"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5114" name="Group 150"/>
          <p:cNvGrpSpPr>
            <a:grpSpLocks/>
          </p:cNvGrpSpPr>
          <p:nvPr/>
        </p:nvGrpSpPr>
        <p:grpSpPr bwMode="auto">
          <a:xfrm>
            <a:off x="3425825" y="2000250"/>
            <a:ext cx="649288" cy="417513"/>
            <a:chOff x="3053396" y="4304255"/>
            <a:chExt cx="648422" cy="418253"/>
          </a:xfrm>
        </p:grpSpPr>
        <p:sp>
          <p:nvSpPr>
            <p:cNvPr id="4528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88"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5115" name="Group 153"/>
          <p:cNvGrpSpPr>
            <a:grpSpLocks/>
          </p:cNvGrpSpPr>
          <p:nvPr/>
        </p:nvGrpSpPr>
        <p:grpSpPr bwMode="auto">
          <a:xfrm>
            <a:off x="1050925" y="2647950"/>
            <a:ext cx="647700" cy="417513"/>
            <a:chOff x="3053396" y="4304255"/>
            <a:chExt cx="648422" cy="418253"/>
          </a:xfrm>
        </p:grpSpPr>
        <p:sp>
          <p:nvSpPr>
            <p:cNvPr id="452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86"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5116" name="Group 156"/>
          <p:cNvGrpSpPr>
            <a:grpSpLocks/>
          </p:cNvGrpSpPr>
          <p:nvPr/>
        </p:nvGrpSpPr>
        <p:grpSpPr bwMode="auto">
          <a:xfrm>
            <a:off x="4340225" y="1974850"/>
            <a:ext cx="649288" cy="417513"/>
            <a:chOff x="3053396" y="4304255"/>
            <a:chExt cx="648422" cy="418253"/>
          </a:xfrm>
        </p:grpSpPr>
        <p:sp>
          <p:nvSpPr>
            <p:cNvPr id="4528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84"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5117" name="Group 160"/>
          <p:cNvGrpSpPr>
            <a:grpSpLocks/>
          </p:cNvGrpSpPr>
          <p:nvPr/>
        </p:nvGrpSpPr>
        <p:grpSpPr bwMode="auto">
          <a:xfrm>
            <a:off x="7400925" y="5607050"/>
            <a:ext cx="649288" cy="417513"/>
            <a:chOff x="3053396" y="4304255"/>
            <a:chExt cx="648422" cy="418253"/>
          </a:xfrm>
        </p:grpSpPr>
        <p:sp>
          <p:nvSpPr>
            <p:cNvPr id="4528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82"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5118" name="Group 163"/>
          <p:cNvGrpSpPr>
            <a:grpSpLocks/>
          </p:cNvGrpSpPr>
          <p:nvPr/>
        </p:nvGrpSpPr>
        <p:grpSpPr bwMode="auto">
          <a:xfrm>
            <a:off x="8239125" y="4959350"/>
            <a:ext cx="649288" cy="417513"/>
            <a:chOff x="3053396" y="4304255"/>
            <a:chExt cx="648422" cy="418253"/>
          </a:xfrm>
        </p:grpSpPr>
        <p:sp>
          <p:nvSpPr>
            <p:cNvPr id="4527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80"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5119" name="Group 169"/>
          <p:cNvGrpSpPr>
            <a:grpSpLocks/>
          </p:cNvGrpSpPr>
          <p:nvPr/>
        </p:nvGrpSpPr>
        <p:grpSpPr bwMode="auto">
          <a:xfrm>
            <a:off x="5165725" y="5848350"/>
            <a:ext cx="649288" cy="417513"/>
            <a:chOff x="3053396" y="4304255"/>
            <a:chExt cx="648422" cy="418253"/>
          </a:xfrm>
        </p:grpSpPr>
        <p:sp>
          <p:nvSpPr>
            <p:cNvPr id="4527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78"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5120" name="Group 172"/>
          <p:cNvGrpSpPr>
            <a:grpSpLocks/>
          </p:cNvGrpSpPr>
          <p:nvPr/>
        </p:nvGrpSpPr>
        <p:grpSpPr bwMode="auto">
          <a:xfrm>
            <a:off x="4251325" y="5988050"/>
            <a:ext cx="649288" cy="417513"/>
            <a:chOff x="3053396" y="4304255"/>
            <a:chExt cx="648422" cy="418253"/>
          </a:xfrm>
        </p:grpSpPr>
        <p:sp>
          <p:nvSpPr>
            <p:cNvPr id="4527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76"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grpSp>
        <p:nvGrpSpPr>
          <p:cNvPr id="45121" name="Group 175"/>
          <p:cNvGrpSpPr>
            <a:grpSpLocks/>
          </p:cNvGrpSpPr>
          <p:nvPr/>
        </p:nvGrpSpPr>
        <p:grpSpPr bwMode="auto">
          <a:xfrm>
            <a:off x="3032125" y="5835650"/>
            <a:ext cx="649288" cy="417513"/>
            <a:chOff x="3053396" y="4304255"/>
            <a:chExt cx="648422" cy="418253"/>
          </a:xfrm>
        </p:grpSpPr>
        <p:sp>
          <p:nvSpPr>
            <p:cNvPr id="4527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74"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sp>
        <p:nvSpPr>
          <p:cNvPr id="45122" name="TextBox 4"/>
          <p:cNvSpPr txBox="1">
            <a:spLocks noChangeArrowheads="1"/>
          </p:cNvSpPr>
          <p:nvPr/>
        </p:nvSpPr>
        <p:spPr bwMode="auto">
          <a:xfrm rot="1053502">
            <a:off x="5440363" y="1900238"/>
            <a:ext cx="542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5123" name="TextBox 179"/>
          <p:cNvSpPr txBox="1">
            <a:spLocks noChangeArrowheads="1"/>
          </p:cNvSpPr>
          <p:nvPr/>
        </p:nvSpPr>
        <p:spPr bwMode="auto">
          <a:xfrm rot="2829263">
            <a:off x="7726362" y="3373438"/>
            <a:ext cx="5445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5124" name="TextBox 180"/>
          <p:cNvSpPr txBox="1">
            <a:spLocks noChangeArrowheads="1"/>
          </p:cNvSpPr>
          <p:nvPr/>
        </p:nvSpPr>
        <p:spPr bwMode="auto">
          <a:xfrm rot="9845918">
            <a:off x="6394450" y="5884863"/>
            <a:ext cx="5445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5125" name="TextBox 181"/>
          <p:cNvSpPr txBox="1">
            <a:spLocks noChangeArrowheads="1"/>
          </p:cNvSpPr>
          <p:nvPr/>
        </p:nvSpPr>
        <p:spPr bwMode="auto">
          <a:xfrm rot="-9948738">
            <a:off x="2027238" y="5789613"/>
            <a:ext cx="542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5126" name="TextBox 182"/>
          <p:cNvSpPr txBox="1">
            <a:spLocks noChangeArrowheads="1"/>
          </p:cNvSpPr>
          <p:nvPr/>
        </p:nvSpPr>
        <p:spPr bwMode="auto">
          <a:xfrm rot="-4992697">
            <a:off x="440532" y="3482181"/>
            <a:ext cx="5445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sp>
        <p:nvSpPr>
          <p:cNvPr id="45127" name="TextBox 183"/>
          <p:cNvSpPr txBox="1">
            <a:spLocks noChangeArrowheads="1"/>
          </p:cNvSpPr>
          <p:nvPr/>
        </p:nvSpPr>
        <p:spPr bwMode="auto">
          <a:xfrm rot="-1017263">
            <a:off x="2627313" y="1849438"/>
            <a:ext cx="542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2800">
                <a:solidFill>
                  <a:srgbClr val="0000FF"/>
                </a:solidFill>
              </a:rPr>
              <a:t>…</a:t>
            </a:r>
          </a:p>
        </p:txBody>
      </p:sp>
      <p:cxnSp>
        <p:nvCxnSpPr>
          <p:cNvPr id="45128" name="Straight Connector 12"/>
          <p:cNvCxnSpPr>
            <a:cxnSpLocks noChangeShapeType="1"/>
          </p:cNvCxnSpPr>
          <p:nvPr/>
        </p:nvCxnSpPr>
        <p:spPr bwMode="auto">
          <a:xfrm>
            <a:off x="2382838"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5129" name="Straight Connector 500"/>
          <p:cNvCxnSpPr>
            <a:cxnSpLocks noChangeShapeType="1"/>
            <a:endCxn id="415" idx="2"/>
          </p:cNvCxnSpPr>
          <p:nvPr/>
        </p:nvCxnSpPr>
        <p:spPr bwMode="auto">
          <a:xfrm>
            <a:off x="1638300" y="2849563"/>
            <a:ext cx="831850" cy="619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5130" name="Straight Connector 501"/>
          <p:cNvCxnSpPr>
            <a:cxnSpLocks noChangeShapeType="1"/>
          </p:cNvCxnSpPr>
          <p:nvPr/>
        </p:nvCxnSpPr>
        <p:spPr bwMode="auto">
          <a:xfrm flipV="1">
            <a:off x="1235075" y="2973388"/>
            <a:ext cx="1303338" cy="277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5131" name="Straight Connector 502"/>
          <p:cNvCxnSpPr>
            <a:cxnSpLocks noChangeShapeType="1"/>
          </p:cNvCxnSpPr>
          <p:nvPr/>
        </p:nvCxnSpPr>
        <p:spPr bwMode="auto">
          <a:xfrm>
            <a:off x="3916363" y="2411413"/>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5132" name="Straight Connector 503"/>
          <p:cNvCxnSpPr>
            <a:cxnSpLocks noChangeShapeType="1"/>
          </p:cNvCxnSpPr>
          <p:nvPr/>
        </p:nvCxnSpPr>
        <p:spPr bwMode="auto">
          <a:xfrm flipH="1">
            <a:off x="4425950" y="2389188"/>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5133" name="Straight Connector 504"/>
          <p:cNvCxnSpPr>
            <a:cxnSpLocks noChangeShapeType="1"/>
          </p:cNvCxnSpPr>
          <p:nvPr/>
        </p:nvCxnSpPr>
        <p:spPr bwMode="auto">
          <a:xfrm>
            <a:off x="6770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5134" name="Straight Connector 505"/>
          <p:cNvCxnSpPr>
            <a:cxnSpLocks noChangeShapeType="1"/>
          </p:cNvCxnSpPr>
          <p:nvPr/>
        </p:nvCxnSpPr>
        <p:spPr bwMode="auto">
          <a:xfrm flipH="1">
            <a:off x="7137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5135" name="Straight Connector 507"/>
          <p:cNvCxnSpPr>
            <a:cxnSpLocks noChangeShapeType="1"/>
          </p:cNvCxnSpPr>
          <p:nvPr/>
        </p:nvCxnSpPr>
        <p:spPr bwMode="auto">
          <a:xfrm flipH="1" flipV="1">
            <a:off x="7454900"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5136" name="Straight Connector 509"/>
          <p:cNvCxnSpPr>
            <a:cxnSpLocks noChangeShapeType="1"/>
            <a:stCxn id="45277" idx="0"/>
          </p:cNvCxnSpPr>
          <p:nvPr/>
        </p:nvCxnSpPr>
        <p:spPr bwMode="auto">
          <a:xfrm flipH="1" flipV="1">
            <a:off x="5319713" y="4694238"/>
            <a:ext cx="285750" cy="1160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5137" name="Straight Connector 510"/>
          <p:cNvCxnSpPr>
            <a:cxnSpLocks noChangeShapeType="1"/>
          </p:cNvCxnSpPr>
          <p:nvPr/>
        </p:nvCxnSpPr>
        <p:spPr bwMode="auto">
          <a:xfrm flipH="1" flipV="1">
            <a:off x="4068763"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5138" name="Straight Connector 511"/>
          <p:cNvCxnSpPr>
            <a:cxnSpLocks noChangeShapeType="1"/>
            <a:stCxn id="45274" idx="0"/>
          </p:cNvCxnSpPr>
          <p:nvPr/>
        </p:nvCxnSpPr>
        <p:spPr bwMode="auto">
          <a:xfrm flipH="1" flipV="1">
            <a:off x="3144838" y="5192713"/>
            <a:ext cx="244475" cy="661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5139" name="Straight Connector 512"/>
          <p:cNvCxnSpPr>
            <a:cxnSpLocks noChangeShapeType="1"/>
          </p:cNvCxnSpPr>
          <p:nvPr/>
        </p:nvCxnSpPr>
        <p:spPr bwMode="auto">
          <a:xfrm flipV="1">
            <a:off x="1790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5140" name="Straight Connector 513"/>
          <p:cNvCxnSpPr>
            <a:cxnSpLocks noChangeShapeType="1"/>
            <a:endCxn id="444" idx="2"/>
          </p:cNvCxnSpPr>
          <p:nvPr/>
        </p:nvCxnSpPr>
        <p:spPr bwMode="auto">
          <a:xfrm>
            <a:off x="1384300" y="5018088"/>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5141" name="Straight Connector 514"/>
          <p:cNvCxnSpPr>
            <a:cxnSpLocks noChangeShapeType="1"/>
          </p:cNvCxnSpPr>
          <p:nvPr/>
        </p:nvCxnSpPr>
        <p:spPr bwMode="auto">
          <a:xfrm>
            <a:off x="1155700" y="4376738"/>
            <a:ext cx="996950"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45143" name="Slide Number Placeholder 3"/>
          <p:cNvSpPr>
            <a:spLocks noGrp="1"/>
          </p:cNvSpPr>
          <p:nvPr>
            <p:ph type="sldNum" sz="quarter" idx="4294967295"/>
          </p:nvPr>
        </p:nvSpPr>
        <p:spPr>
          <a:xfrm>
            <a:off x="8324850" y="6462713"/>
            <a:ext cx="676275" cy="27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6000B36C-3DF1-4213-BC3A-F77394D34058}" type="slidenum">
              <a:rPr lang="en-US" altLang="zh-CN" sz="1200" smtClean="0">
                <a:latin typeface="Tahoma" pitchFamily="34" charset="0"/>
              </a:rPr>
              <a:pPr/>
              <a:t>99</a:t>
            </a:fld>
            <a:endParaRPr lang="en-US" altLang="zh-CN" sz="1200" dirty="0">
              <a:latin typeface="Tahoma" pitchFamily="34" charset="0"/>
            </a:endParaRPr>
          </a:p>
        </p:txBody>
      </p:sp>
      <p:grpSp>
        <p:nvGrpSpPr>
          <p:cNvPr id="45144" name="Group 347"/>
          <p:cNvGrpSpPr>
            <a:grpSpLocks/>
          </p:cNvGrpSpPr>
          <p:nvPr/>
        </p:nvGrpSpPr>
        <p:grpSpPr bwMode="auto">
          <a:xfrm>
            <a:off x="6818313" y="3868738"/>
            <a:ext cx="530225" cy="214312"/>
            <a:chOff x="1871277" y="1576300"/>
            <a:chExt cx="1128371" cy="437860"/>
          </a:xfrm>
        </p:grpSpPr>
        <p:sp>
          <p:nvSpPr>
            <p:cNvPr id="588" name="Oval 587"/>
            <p:cNvSpPr>
              <a:spLocks noChangeArrowheads="1"/>
            </p:cNvSpPr>
            <p:nvPr/>
          </p:nvSpPr>
          <p:spPr bwMode="auto">
            <a:xfrm flipV="1">
              <a:off x="1874654" y="1693063"/>
              <a:ext cx="1124994" cy="32109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90" name="Oval 589"/>
            <p:cNvSpPr>
              <a:spLocks noChangeArrowheads="1"/>
            </p:cNvSpPr>
            <p:nvPr/>
          </p:nvSpPr>
          <p:spPr bwMode="auto">
            <a:xfrm flipV="1">
              <a:off x="1871277" y="1576300"/>
              <a:ext cx="1124992" cy="32109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2" name="Freeform 591"/>
            <p:cNvSpPr>
              <a:spLocks/>
            </p:cNvSpPr>
            <p:nvPr/>
          </p:nvSpPr>
          <p:spPr bwMode="auto">
            <a:xfrm>
              <a:off x="2101005" y="1634681"/>
              <a:ext cx="665535"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93" name="Freeform 592"/>
            <p:cNvSpPr>
              <a:spLocks/>
            </p:cNvSpPr>
            <p:nvPr/>
          </p:nvSpPr>
          <p:spPr bwMode="auto">
            <a:xfrm>
              <a:off x="2536812" y="1728739"/>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94" name="Freeform 593"/>
            <p:cNvSpPr>
              <a:spLocks/>
            </p:cNvSpPr>
            <p:nvPr/>
          </p:nvSpPr>
          <p:spPr bwMode="auto">
            <a:xfrm>
              <a:off x="2090869" y="1728739"/>
              <a:ext cx="239864"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95" name="Straight Connector 594"/>
            <p:cNvCxnSpPr>
              <a:cxnSpLocks noChangeShapeType="1"/>
              <a:endCxn id="590" idx="2"/>
            </p:cNvCxnSpPr>
            <p:nvPr/>
          </p:nvCxnSpPr>
          <p:spPr bwMode="auto">
            <a:xfrm flipH="1" flipV="1">
              <a:off x="1871277" y="1738471"/>
              <a:ext cx="3377" cy="123250"/>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96" name="Straight Connector 595"/>
            <p:cNvCxnSpPr>
              <a:cxnSpLocks noChangeShapeType="1"/>
            </p:cNvCxnSpPr>
            <p:nvPr/>
          </p:nvCxnSpPr>
          <p:spPr bwMode="auto">
            <a:xfrm flipH="1" flipV="1">
              <a:off x="2996269" y="1735226"/>
              <a:ext cx="3379" cy="123250"/>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5145" name="Group 347"/>
          <p:cNvGrpSpPr>
            <a:grpSpLocks/>
          </p:cNvGrpSpPr>
          <p:nvPr/>
        </p:nvGrpSpPr>
        <p:grpSpPr bwMode="auto">
          <a:xfrm>
            <a:off x="7050088" y="4464050"/>
            <a:ext cx="530225" cy="214313"/>
            <a:chOff x="1871277" y="1576300"/>
            <a:chExt cx="1128371" cy="437860"/>
          </a:xfrm>
        </p:grpSpPr>
        <p:sp>
          <p:nvSpPr>
            <p:cNvPr id="579" name="Oval 578"/>
            <p:cNvSpPr>
              <a:spLocks noChangeArrowheads="1"/>
            </p:cNvSpPr>
            <p:nvPr/>
          </p:nvSpPr>
          <p:spPr bwMode="auto">
            <a:xfrm flipV="1">
              <a:off x="1874654" y="1693062"/>
              <a:ext cx="1124994" cy="32109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81" name="Oval 580"/>
            <p:cNvSpPr>
              <a:spLocks noChangeArrowheads="1"/>
            </p:cNvSpPr>
            <p:nvPr/>
          </p:nvSpPr>
          <p:spPr bwMode="auto">
            <a:xfrm flipV="1">
              <a:off x="1871277" y="1576300"/>
              <a:ext cx="1124992" cy="32109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3" name="Freeform 582"/>
            <p:cNvSpPr>
              <a:spLocks/>
            </p:cNvSpPr>
            <p:nvPr/>
          </p:nvSpPr>
          <p:spPr bwMode="auto">
            <a:xfrm>
              <a:off x="2101005" y="1634681"/>
              <a:ext cx="665535"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84" name="Freeform 583"/>
            <p:cNvSpPr>
              <a:spLocks/>
            </p:cNvSpPr>
            <p:nvPr/>
          </p:nvSpPr>
          <p:spPr bwMode="auto">
            <a:xfrm>
              <a:off x="2536812" y="1728741"/>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85" name="Freeform 584"/>
            <p:cNvSpPr>
              <a:spLocks/>
            </p:cNvSpPr>
            <p:nvPr/>
          </p:nvSpPr>
          <p:spPr bwMode="auto">
            <a:xfrm>
              <a:off x="2090869" y="1728741"/>
              <a:ext cx="239864"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86" name="Straight Connector 585"/>
            <p:cNvCxnSpPr>
              <a:cxnSpLocks noChangeShapeType="1"/>
              <a:endCxn id="581" idx="2"/>
            </p:cNvCxnSpPr>
            <p:nvPr/>
          </p:nvCxnSpPr>
          <p:spPr bwMode="auto">
            <a:xfrm flipH="1" flipV="1">
              <a:off x="1871277" y="1738470"/>
              <a:ext cx="3377" cy="12324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87" name="Straight Connector 586"/>
            <p:cNvCxnSpPr>
              <a:cxnSpLocks noChangeShapeType="1"/>
            </p:cNvCxnSpPr>
            <p:nvPr/>
          </p:nvCxnSpPr>
          <p:spPr bwMode="auto">
            <a:xfrm flipH="1" flipV="1">
              <a:off x="2996269" y="1735228"/>
              <a:ext cx="3379" cy="123249"/>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5146" name="Group 347"/>
          <p:cNvGrpSpPr>
            <a:grpSpLocks/>
          </p:cNvGrpSpPr>
          <p:nvPr/>
        </p:nvGrpSpPr>
        <p:grpSpPr bwMode="auto">
          <a:xfrm>
            <a:off x="4959350" y="4514850"/>
            <a:ext cx="530225" cy="214313"/>
            <a:chOff x="1871277" y="1576300"/>
            <a:chExt cx="1128371" cy="437860"/>
          </a:xfrm>
        </p:grpSpPr>
        <p:sp>
          <p:nvSpPr>
            <p:cNvPr id="534" name="Oval 533"/>
            <p:cNvSpPr>
              <a:spLocks noChangeArrowheads="1"/>
            </p:cNvSpPr>
            <p:nvPr/>
          </p:nvSpPr>
          <p:spPr bwMode="auto">
            <a:xfrm flipV="1">
              <a:off x="1874656" y="1693062"/>
              <a:ext cx="1124992" cy="32109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36" name="Oval 535"/>
            <p:cNvSpPr>
              <a:spLocks noChangeArrowheads="1"/>
            </p:cNvSpPr>
            <p:nvPr/>
          </p:nvSpPr>
          <p:spPr bwMode="auto">
            <a:xfrm flipV="1">
              <a:off x="1871277" y="1576300"/>
              <a:ext cx="1124994" cy="32109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8" name="Freeform 537"/>
            <p:cNvSpPr>
              <a:spLocks/>
            </p:cNvSpPr>
            <p:nvPr/>
          </p:nvSpPr>
          <p:spPr bwMode="auto">
            <a:xfrm>
              <a:off x="2101005" y="1634681"/>
              <a:ext cx="665537"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39" name="Freeform 538"/>
            <p:cNvSpPr>
              <a:spLocks/>
            </p:cNvSpPr>
            <p:nvPr/>
          </p:nvSpPr>
          <p:spPr bwMode="auto">
            <a:xfrm>
              <a:off x="2536814" y="1728741"/>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40" name="Freeform 539"/>
            <p:cNvSpPr>
              <a:spLocks/>
            </p:cNvSpPr>
            <p:nvPr/>
          </p:nvSpPr>
          <p:spPr bwMode="auto">
            <a:xfrm>
              <a:off x="2090871" y="1728741"/>
              <a:ext cx="239862"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41" name="Straight Connector 540"/>
            <p:cNvCxnSpPr>
              <a:cxnSpLocks noChangeShapeType="1"/>
              <a:endCxn id="536" idx="2"/>
            </p:cNvCxnSpPr>
            <p:nvPr/>
          </p:nvCxnSpPr>
          <p:spPr bwMode="auto">
            <a:xfrm flipH="1" flipV="1">
              <a:off x="1871277" y="1738470"/>
              <a:ext cx="3379" cy="12324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42" name="Straight Connector 541"/>
            <p:cNvCxnSpPr>
              <a:cxnSpLocks noChangeShapeType="1"/>
            </p:cNvCxnSpPr>
            <p:nvPr/>
          </p:nvCxnSpPr>
          <p:spPr bwMode="auto">
            <a:xfrm flipH="1" flipV="1">
              <a:off x="2996271" y="1735228"/>
              <a:ext cx="3377" cy="123249"/>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45147" name="Straight Connector 508"/>
          <p:cNvCxnSpPr>
            <a:cxnSpLocks noChangeShapeType="1"/>
          </p:cNvCxnSpPr>
          <p:nvPr/>
        </p:nvCxnSpPr>
        <p:spPr bwMode="auto">
          <a:xfrm flipH="1" flipV="1">
            <a:off x="6496050" y="4722813"/>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45148" name="Group 347"/>
          <p:cNvGrpSpPr>
            <a:grpSpLocks/>
          </p:cNvGrpSpPr>
          <p:nvPr/>
        </p:nvGrpSpPr>
        <p:grpSpPr bwMode="auto">
          <a:xfrm>
            <a:off x="2143125" y="4305300"/>
            <a:ext cx="484188" cy="211138"/>
            <a:chOff x="1871277" y="1576300"/>
            <a:chExt cx="1128371" cy="437860"/>
          </a:xfrm>
        </p:grpSpPr>
        <p:sp>
          <p:nvSpPr>
            <p:cNvPr id="505" name="Oval 504"/>
            <p:cNvSpPr>
              <a:spLocks noChangeArrowheads="1"/>
            </p:cNvSpPr>
            <p:nvPr/>
          </p:nvSpPr>
          <p:spPr bwMode="auto">
            <a:xfrm flipV="1">
              <a:off x="1874978" y="1694818"/>
              <a:ext cx="1124670" cy="319342"/>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07" name="Oval 506"/>
            <p:cNvSpPr>
              <a:spLocks noChangeArrowheads="1"/>
            </p:cNvSpPr>
            <p:nvPr/>
          </p:nvSpPr>
          <p:spPr bwMode="auto">
            <a:xfrm flipV="1">
              <a:off x="1871277" y="1576300"/>
              <a:ext cx="1124670" cy="319342"/>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09" name="Freeform 508"/>
            <p:cNvSpPr>
              <a:spLocks/>
            </p:cNvSpPr>
            <p:nvPr/>
          </p:nvSpPr>
          <p:spPr bwMode="auto">
            <a:xfrm>
              <a:off x="2104351" y="1632268"/>
              <a:ext cx="662222"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10" name="Freeform 509"/>
            <p:cNvSpPr>
              <a:spLocks/>
            </p:cNvSpPr>
            <p:nvPr/>
          </p:nvSpPr>
          <p:spPr bwMode="auto">
            <a:xfrm>
              <a:off x="2537200" y="1727740"/>
              <a:ext cx="244172" cy="95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11" name="Freeform 510"/>
            <p:cNvSpPr>
              <a:spLocks/>
            </p:cNvSpPr>
            <p:nvPr/>
          </p:nvSpPr>
          <p:spPr bwMode="auto">
            <a:xfrm>
              <a:off x="2089553" y="1731033"/>
              <a:ext cx="240471" cy="9547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12" name="Straight Connector 511"/>
            <p:cNvCxnSpPr>
              <a:cxnSpLocks noChangeShapeType="1"/>
              <a:endCxn id="507" idx="2"/>
            </p:cNvCxnSpPr>
            <p:nvPr/>
          </p:nvCxnSpPr>
          <p:spPr bwMode="auto">
            <a:xfrm flipH="1" flipV="1">
              <a:off x="1871277" y="1737617"/>
              <a:ext cx="3701" cy="12180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13" name="Straight Connector 512"/>
            <p:cNvCxnSpPr>
              <a:cxnSpLocks noChangeShapeType="1"/>
            </p:cNvCxnSpPr>
            <p:nvPr/>
          </p:nvCxnSpPr>
          <p:spPr bwMode="auto">
            <a:xfrm flipH="1" flipV="1">
              <a:off x="2995947" y="1734324"/>
              <a:ext cx="3701" cy="12510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5149" name="Group 347"/>
          <p:cNvGrpSpPr>
            <a:grpSpLocks/>
          </p:cNvGrpSpPr>
          <p:nvPr/>
        </p:nvGrpSpPr>
        <p:grpSpPr bwMode="auto">
          <a:xfrm>
            <a:off x="3744913" y="5006975"/>
            <a:ext cx="484187" cy="211138"/>
            <a:chOff x="1871277" y="1576300"/>
            <a:chExt cx="1128371" cy="437860"/>
          </a:xfrm>
        </p:grpSpPr>
        <p:sp>
          <p:nvSpPr>
            <p:cNvPr id="487" name="Oval 486"/>
            <p:cNvSpPr>
              <a:spLocks noChangeArrowheads="1"/>
            </p:cNvSpPr>
            <p:nvPr/>
          </p:nvSpPr>
          <p:spPr bwMode="auto">
            <a:xfrm flipV="1">
              <a:off x="1874975" y="1694818"/>
              <a:ext cx="1124673" cy="319342"/>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89" name="Oval 488"/>
            <p:cNvSpPr>
              <a:spLocks noChangeArrowheads="1"/>
            </p:cNvSpPr>
            <p:nvPr/>
          </p:nvSpPr>
          <p:spPr bwMode="auto">
            <a:xfrm flipV="1">
              <a:off x="1871277" y="1576300"/>
              <a:ext cx="1124673" cy="319342"/>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1" name="Freeform 490"/>
            <p:cNvSpPr>
              <a:spLocks/>
            </p:cNvSpPr>
            <p:nvPr/>
          </p:nvSpPr>
          <p:spPr bwMode="auto">
            <a:xfrm>
              <a:off x="2104349" y="1632268"/>
              <a:ext cx="662226"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92" name="Freeform 491"/>
            <p:cNvSpPr>
              <a:spLocks/>
            </p:cNvSpPr>
            <p:nvPr/>
          </p:nvSpPr>
          <p:spPr bwMode="auto">
            <a:xfrm>
              <a:off x="2537202" y="1727740"/>
              <a:ext cx="244172" cy="95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93" name="Freeform 492"/>
            <p:cNvSpPr>
              <a:spLocks/>
            </p:cNvSpPr>
            <p:nvPr/>
          </p:nvSpPr>
          <p:spPr bwMode="auto">
            <a:xfrm>
              <a:off x="2089551" y="1731033"/>
              <a:ext cx="240474" cy="9547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94" name="Straight Connector 493"/>
            <p:cNvCxnSpPr>
              <a:cxnSpLocks noChangeShapeType="1"/>
              <a:endCxn id="489" idx="2"/>
            </p:cNvCxnSpPr>
            <p:nvPr/>
          </p:nvCxnSpPr>
          <p:spPr bwMode="auto">
            <a:xfrm flipH="1" flipV="1">
              <a:off x="1871277" y="1737617"/>
              <a:ext cx="3698" cy="12180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95" name="Straight Connector 494"/>
            <p:cNvCxnSpPr>
              <a:cxnSpLocks noChangeShapeType="1"/>
            </p:cNvCxnSpPr>
            <p:nvPr/>
          </p:nvCxnSpPr>
          <p:spPr bwMode="auto">
            <a:xfrm flipH="1" flipV="1">
              <a:off x="2995950" y="1734324"/>
              <a:ext cx="3698" cy="12510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5150" name="Group 439"/>
          <p:cNvGrpSpPr>
            <a:grpSpLocks/>
          </p:cNvGrpSpPr>
          <p:nvPr/>
        </p:nvGrpSpPr>
        <p:grpSpPr bwMode="auto">
          <a:xfrm>
            <a:off x="2881313" y="5194300"/>
            <a:ext cx="484187" cy="211138"/>
            <a:chOff x="1871277" y="1576300"/>
            <a:chExt cx="1128371" cy="437860"/>
          </a:xfrm>
        </p:grpSpPr>
        <p:sp>
          <p:nvSpPr>
            <p:cNvPr id="451" name="Oval 450"/>
            <p:cNvSpPr>
              <a:spLocks noChangeArrowheads="1"/>
            </p:cNvSpPr>
            <p:nvPr/>
          </p:nvSpPr>
          <p:spPr bwMode="auto">
            <a:xfrm flipV="1">
              <a:off x="1874975" y="1694818"/>
              <a:ext cx="1124673" cy="319342"/>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53" name="Oval 452"/>
            <p:cNvSpPr>
              <a:spLocks noChangeArrowheads="1"/>
            </p:cNvSpPr>
            <p:nvPr/>
          </p:nvSpPr>
          <p:spPr bwMode="auto">
            <a:xfrm flipV="1">
              <a:off x="1871277" y="1576300"/>
              <a:ext cx="1124673" cy="319342"/>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5" name="Freeform 454"/>
            <p:cNvSpPr>
              <a:spLocks/>
            </p:cNvSpPr>
            <p:nvPr/>
          </p:nvSpPr>
          <p:spPr bwMode="auto">
            <a:xfrm>
              <a:off x="2104349" y="1632268"/>
              <a:ext cx="662226"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56" name="Freeform 455"/>
            <p:cNvSpPr>
              <a:spLocks/>
            </p:cNvSpPr>
            <p:nvPr/>
          </p:nvSpPr>
          <p:spPr bwMode="auto">
            <a:xfrm>
              <a:off x="2537202" y="1727740"/>
              <a:ext cx="244172" cy="95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57" name="Freeform 456"/>
            <p:cNvSpPr>
              <a:spLocks/>
            </p:cNvSpPr>
            <p:nvPr/>
          </p:nvSpPr>
          <p:spPr bwMode="auto">
            <a:xfrm>
              <a:off x="2089551" y="1731033"/>
              <a:ext cx="240474" cy="9547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58" name="Straight Connector 457"/>
            <p:cNvCxnSpPr>
              <a:cxnSpLocks noChangeShapeType="1"/>
              <a:endCxn id="453" idx="2"/>
            </p:cNvCxnSpPr>
            <p:nvPr/>
          </p:nvCxnSpPr>
          <p:spPr bwMode="auto">
            <a:xfrm flipH="1" flipV="1">
              <a:off x="1871277" y="1737617"/>
              <a:ext cx="3698" cy="12180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59" name="Straight Connector 458"/>
            <p:cNvCxnSpPr>
              <a:cxnSpLocks noChangeShapeType="1"/>
            </p:cNvCxnSpPr>
            <p:nvPr/>
          </p:nvCxnSpPr>
          <p:spPr bwMode="auto">
            <a:xfrm flipH="1" flipV="1">
              <a:off x="2995950" y="1734324"/>
              <a:ext cx="3698" cy="12510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5151" name="Group 347"/>
          <p:cNvGrpSpPr>
            <a:grpSpLocks/>
          </p:cNvGrpSpPr>
          <p:nvPr/>
        </p:nvGrpSpPr>
        <p:grpSpPr bwMode="auto">
          <a:xfrm>
            <a:off x="1835150" y="5056188"/>
            <a:ext cx="484188" cy="211137"/>
            <a:chOff x="1871277" y="1576300"/>
            <a:chExt cx="1128371" cy="437860"/>
          </a:xfrm>
        </p:grpSpPr>
        <p:sp>
          <p:nvSpPr>
            <p:cNvPr id="442" name="Oval 441"/>
            <p:cNvSpPr>
              <a:spLocks noChangeArrowheads="1"/>
            </p:cNvSpPr>
            <p:nvPr/>
          </p:nvSpPr>
          <p:spPr bwMode="auto">
            <a:xfrm flipV="1">
              <a:off x="1874978" y="1694819"/>
              <a:ext cx="1124670" cy="319341"/>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44" name="Oval 443"/>
            <p:cNvSpPr>
              <a:spLocks noChangeArrowheads="1"/>
            </p:cNvSpPr>
            <p:nvPr/>
          </p:nvSpPr>
          <p:spPr bwMode="auto">
            <a:xfrm flipV="1">
              <a:off x="1871277" y="1576300"/>
              <a:ext cx="1124670" cy="319341"/>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46" name="Freeform 445"/>
            <p:cNvSpPr>
              <a:spLocks/>
            </p:cNvSpPr>
            <p:nvPr/>
          </p:nvSpPr>
          <p:spPr bwMode="auto">
            <a:xfrm>
              <a:off x="2104351" y="1632266"/>
              <a:ext cx="662222"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47" name="Freeform 446"/>
            <p:cNvSpPr>
              <a:spLocks/>
            </p:cNvSpPr>
            <p:nvPr/>
          </p:nvSpPr>
          <p:spPr bwMode="auto">
            <a:xfrm>
              <a:off x="2537200" y="1727741"/>
              <a:ext cx="244172" cy="9547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48" name="Freeform 447"/>
            <p:cNvSpPr>
              <a:spLocks/>
            </p:cNvSpPr>
            <p:nvPr/>
          </p:nvSpPr>
          <p:spPr bwMode="auto">
            <a:xfrm>
              <a:off x="2089553" y="1731032"/>
              <a:ext cx="240471" cy="9547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49" name="Straight Connector 448"/>
            <p:cNvCxnSpPr>
              <a:cxnSpLocks noChangeShapeType="1"/>
              <a:endCxn id="444" idx="2"/>
            </p:cNvCxnSpPr>
            <p:nvPr/>
          </p:nvCxnSpPr>
          <p:spPr bwMode="auto">
            <a:xfrm flipH="1" flipV="1">
              <a:off x="1871277" y="1737616"/>
              <a:ext cx="3701" cy="12181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50" name="Straight Connector 449"/>
            <p:cNvCxnSpPr>
              <a:cxnSpLocks noChangeShapeType="1"/>
            </p:cNvCxnSpPr>
            <p:nvPr/>
          </p:nvCxnSpPr>
          <p:spPr bwMode="auto">
            <a:xfrm flipH="1" flipV="1">
              <a:off x="2995947" y="1734325"/>
              <a:ext cx="3701" cy="12510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5152" name="Group 347"/>
          <p:cNvGrpSpPr>
            <a:grpSpLocks/>
          </p:cNvGrpSpPr>
          <p:nvPr/>
        </p:nvGrpSpPr>
        <p:grpSpPr bwMode="auto">
          <a:xfrm>
            <a:off x="2470150" y="2832100"/>
            <a:ext cx="571500" cy="220663"/>
            <a:chOff x="1871277" y="1576300"/>
            <a:chExt cx="1128371" cy="437860"/>
          </a:xfrm>
        </p:grpSpPr>
        <p:sp>
          <p:nvSpPr>
            <p:cNvPr id="413" name="Oval 412"/>
            <p:cNvSpPr>
              <a:spLocks noChangeArrowheads="1"/>
            </p:cNvSpPr>
            <p:nvPr/>
          </p:nvSpPr>
          <p:spPr bwMode="auto">
            <a:xfrm flipV="1">
              <a:off x="1874412" y="1696002"/>
              <a:ext cx="1125236" cy="31815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15" name="Oval 414"/>
            <p:cNvSpPr>
              <a:spLocks noChangeArrowheads="1"/>
            </p:cNvSpPr>
            <p:nvPr/>
          </p:nvSpPr>
          <p:spPr bwMode="auto">
            <a:xfrm flipV="1">
              <a:off x="1871277" y="1576300"/>
              <a:ext cx="1125238" cy="31815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17" name="Freeform 416"/>
            <p:cNvSpPr>
              <a:spLocks/>
            </p:cNvSpPr>
            <p:nvPr/>
          </p:nvSpPr>
          <p:spPr bwMode="auto">
            <a:xfrm>
              <a:off x="2103220" y="1633001"/>
              <a:ext cx="661352" cy="11025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18" name="Freeform 417"/>
            <p:cNvSpPr>
              <a:spLocks/>
            </p:cNvSpPr>
            <p:nvPr/>
          </p:nvSpPr>
          <p:spPr bwMode="auto">
            <a:xfrm>
              <a:off x="2535762" y="1727503"/>
              <a:ext cx="244480" cy="97653"/>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19" name="Freeform 418"/>
            <p:cNvSpPr>
              <a:spLocks/>
            </p:cNvSpPr>
            <p:nvPr/>
          </p:nvSpPr>
          <p:spPr bwMode="auto">
            <a:xfrm>
              <a:off x="2090682" y="1730654"/>
              <a:ext cx="241347" cy="9765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20" name="Straight Connector 419"/>
            <p:cNvCxnSpPr>
              <a:cxnSpLocks noChangeShapeType="1"/>
              <a:endCxn id="415" idx="2"/>
            </p:cNvCxnSpPr>
            <p:nvPr/>
          </p:nvCxnSpPr>
          <p:spPr bwMode="auto">
            <a:xfrm flipH="1" flipV="1">
              <a:off x="1871277" y="1736954"/>
              <a:ext cx="3135" cy="12285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21" name="Straight Connector 420"/>
            <p:cNvCxnSpPr>
              <a:cxnSpLocks noChangeShapeType="1"/>
            </p:cNvCxnSpPr>
            <p:nvPr/>
          </p:nvCxnSpPr>
          <p:spPr bwMode="auto">
            <a:xfrm flipH="1" flipV="1">
              <a:off x="2996515" y="1733803"/>
              <a:ext cx="3133" cy="12285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5153" name="Group 347"/>
          <p:cNvGrpSpPr>
            <a:grpSpLocks/>
          </p:cNvGrpSpPr>
          <p:nvPr/>
        </p:nvGrpSpPr>
        <p:grpSpPr bwMode="auto">
          <a:xfrm>
            <a:off x="4111625" y="2951163"/>
            <a:ext cx="571500" cy="220662"/>
            <a:chOff x="1871277" y="1576300"/>
            <a:chExt cx="1128371" cy="437860"/>
          </a:xfrm>
        </p:grpSpPr>
        <p:sp>
          <p:nvSpPr>
            <p:cNvPr id="404" name="Oval 403"/>
            <p:cNvSpPr>
              <a:spLocks noChangeArrowheads="1"/>
            </p:cNvSpPr>
            <p:nvPr/>
          </p:nvSpPr>
          <p:spPr bwMode="auto">
            <a:xfrm flipV="1">
              <a:off x="1874412" y="1696003"/>
              <a:ext cx="1125236" cy="31815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06" name="Oval 405"/>
            <p:cNvSpPr>
              <a:spLocks noChangeArrowheads="1"/>
            </p:cNvSpPr>
            <p:nvPr/>
          </p:nvSpPr>
          <p:spPr bwMode="auto">
            <a:xfrm flipV="1">
              <a:off x="1871277" y="1576300"/>
              <a:ext cx="1125238" cy="31815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08" name="Freeform 407"/>
            <p:cNvSpPr>
              <a:spLocks/>
            </p:cNvSpPr>
            <p:nvPr/>
          </p:nvSpPr>
          <p:spPr bwMode="auto">
            <a:xfrm>
              <a:off x="2103220" y="1633001"/>
              <a:ext cx="661352" cy="110252"/>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09" name="Freeform 408"/>
            <p:cNvSpPr>
              <a:spLocks/>
            </p:cNvSpPr>
            <p:nvPr/>
          </p:nvSpPr>
          <p:spPr bwMode="auto">
            <a:xfrm>
              <a:off x="2535762" y="1727504"/>
              <a:ext cx="244480" cy="97651"/>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10" name="Freeform 409"/>
            <p:cNvSpPr>
              <a:spLocks/>
            </p:cNvSpPr>
            <p:nvPr/>
          </p:nvSpPr>
          <p:spPr bwMode="auto">
            <a:xfrm>
              <a:off x="2090682" y="1730653"/>
              <a:ext cx="241347" cy="97653"/>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11" name="Straight Connector 410"/>
            <p:cNvCxnSpPr>
              <a:cxnSpLocks noChangeShapeType="1"/>
              <a:endCxn id="406" idx="2"/>
            </p:cNvCxnSpPr>
            <p:nvPr/>
          </p:nvCxnSpPr>
          <p:spPr bwMode="auto">
            <a:xfrm flipH="1" flipV="1">
              <a:off x="1871277" y="1736953"/>
              <a:ext cx="3135" cy="12285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12" name="Straight Connector 411"/>
            <p:cNvCxnSpPr>
              <a:cxnSpLocks noChangeShapeType="1"/>
            </p:cNvCxnSpPr>
            <p:nvPr/>
          </p:nvCxnSpPr>
          <p:spPr bwMode="auto">
            <a:xfrm flipH="1" flipV="1">
              <a:off x="2996515" y="1733804"/>
              <a:ext cx="3133" cy="122852"/>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5154" name="Group 531"/>
          <p:cNvGrpSpPr>
            <a:grpSpLocks/>
          </p:cNvGrpSpPr>
          <p:nvPr/>
        </p:nvGrpSpPr>
        <p:grpSpPr bwMode="auto">
          <a:xfrm>
            <a:off x="6103938" y="4654550"/>
            <a:ext cx="530225" cy="214313"/>
            <a:chOff x="1871277" y="1576300"/>
            <a:chExt cx="1128371" cy="437860"/>
          </a:xfrm>
        </p:grpSpPr>
        <p:sp>
          <p:nvSpPr>
            <p:cNvPr id="543" name="Oval 542"/>
            <p:cNvSpPr>
              <a:spLocks noChangeArrowheads="1"/>
            </p:cNvSpPr>
            <p:nvPr/>
          </p:nvSpPr>
          <p:spPr bwMode="auto">
            <a:xfrm flipV="1">
              <a:off x="1874654" y="1693062"/>
              <a:ext cx="1124994" cy="32109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45" name="Oval 544"/>
            <p:cNvSpPr>
              <a:spLocks noChangeArrowheads="1"/>
            </p:cNvSpPr>
            <p:nvPr/>
          </p:nvSpPr>
          <p:spPr bwMode="auto">
            <a:xfrm flipV="1">
              <a:off x="1871277" y="1576300"/>
              <a:ext cx="1124992" cy="32109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7" name="Freeform 546"/>
            <p:cNvSpPr>
              <a:spLocks/>
            </p:cNvSpPr>
            <p:nvPr/>
          </p:nvSpPr>
          <p:spPr bwMode="auto">
            <a:xfrm>
              <a:off x="2101005" y="1634681"/>
              <a:ext cx="665535"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48" name="Freeform 547"/>
            <p:cNvSpPr>
              <a:spLocks/>
            </p:cNvSpPr>
            <p:nvPr/>
          </p:nvSpPr>
          <p:spPr bwMode="auto">
            <a:xfrm>
              <a:off x="2536812" y="1728741"/>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49" name="Freeform 548"/>
            <p:cNvSpPr>
              <a:spLocks/>
            </p:cNvSpPr>
            <p:nvPr/>
          </p:nvSpPr>
          <p:spPr bwMode="auto">
            <a:xfrm>
              <a:off x="2090869" y="1728741"/>
              <a:ext cx="239864"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50" name="Straight Connector 549"/>
            <p:cNvCxnSpPr>
              <a:cxnSpLocks noChangeShapeType="1"/>
              <a:endCxn id="545" idx="2"/>
            </p:cNvCxnSpPr>
            <p:nvPr/>
          </p:nvCxnSpPr>
          <p:spPr bwMode="auto">
            <a:xfrm flipH="1" flipV="1">
              <a:off x="1871277" y="1738470"/>
              <a:ext cx="3377" cy="12324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51" name="Straight Connector 550"/>
            <p:cNvCxnSpPr>
              <a:cxnSpLocks noChangeShapeType="1"/>
            </p:cNvCxnSpPr>
            <p:nvPr/>
          </p:nvCxnSpPr>
          <p:spPr bwMode="auto">
            <a:xfrm flipH="1" flipV="1">
              <a:off x="2996269" y="1735228"/>
              <a:ext cx="3379" cy="123249"/>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45155" name="Straight Connector 506"/>
          <p:cNvCxnSpPr>
            <a:cxnSpLocks noChangeShapeType="1"/>
          </p:cNvCxnSpPr>
          <p:nvPr/>
        </p:nvCxnSpPr>
        <p:spPr bwMode="auto">
          <a:xfrm flipH="1">
            <a:off x="7566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45156" name="Group 166"/>
          <p:cNvGrpSpPr>
            <a:grpSpLocks/>
          </p:cNvGrpSpPr>
          <p:nvPr/>
        </p:nvGrpSpPr>
        <p:grpSpPr bwMode="auto">
          <a:xfrm>
            <a:off x="8010525" y="4044950"/>
            <a:ext cx="649288" cy="417513"/>
            <a:chOff x="3053396" y="4304255"/>
            <a:chExt cx="648422" cy="418253"/>
          </a:xfrm>
        </p:grpSpPr>
        <p:sp>
          <p:nvSpPr>
            <p:cNvPr id="4518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82"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lnSpc>
                  <a:spcPts val="1000"/>
                </a:lnSpc>
              </a:pPr>
              <a:r>
                <a:rPr lang="en-US" altLang="zh-CN" sz="1000"/>
                <a:t>access</a:t>
              </a:r>
            </a:p>
            <a:p>
              <a:pPr algn="ctr">
                <a:lnSpc>
                  <a:spcPts val="1000"/>
                </a:lnSpc>
              </a:pPr>
              <a:r>
                <a:rPr lang="en-US" altLang="zh-CN" sz="1000"/>
                <a:t>net</a:t>
              </a:r>
            </a:p>
          </p:txBody>
        </p:sp>
      </p:grpSp>
      <p:sp>
        <p:nvSpPr>
          <p:cNvPr id="45157" name="Rectangle 3"/>
          <p:cNvSpPr txBox="1">
            <a:spLocks noChangeArrowheads="1"/>
          </p:cNvSpPr>
          <p:nvPr/>
        </p:nvSpPr>
        <p:spPr bwMode="auto">
          <a:xfrm>
            <a:off x="473075" y="1073150"/>
            <a:ext cx="8204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lnSpc>
                <a:spcPct val="85000"/>
              </a:lnSpc>
              <a:spcBef>
                <a:spcPct val="20000"/>
              </a:spcBef>
              <a:buClr>
                <a:srgbClr val="000099"/>
              </a:buClr>
              <a:buSzPct val="75000"/>
              <a:buFont typeface="Wingdings" pitchFamily="2" charset="2"/>
              <a:buNone/>
            </a:pPr>
            <a:r>
              <a:rPr lang="en-US" altLang="zh-CN">
                <a:latin typeface="Gill Sans MT" pitchFamily="34" charset="0"/>
              </a:rPr>
              <a:t>But if one global ISP is viable business, there will be competitors ….  which must be interconnected</a:t>
            </a:r>
          </a:p>
        </p:txBody>
      </p:sp>
      <p:grpSp>
        <p:nvGrpSpPr>
          <p:cNvPr id="2" name="Group 20"/>
          <p:cNvGrpSpPr>
            <a:grpSpLocks/>
          </p:cNvGrpSpPr>
          <p:nvPr/>
        </p:nvGrpSpPr>
        <p:grpSpPr bwMode="auto">
          <a:xfrm>
            <a:off x="4697413" y="2871788"/>
            <a:ext cx="2133600" cy="1082675"/>
            <a:chOff x="4696844" y="2871032"/>
            <a:chExt cx="2133865" cy="1082781"/>
          </a:xfrm>
        </p:grpSpPr>
        <p:grpSp>
          <p:nvGrpSpPr>
            <p:cNvPr id="45176" name="Group 16"/>
            <p:cNvGrpSpPr>
              <a:grpSpLocks/>
            </p:cNvGrpSpPr>
            <p:nvPr/>
          </p:nvGrpSpPr>
          <p:grpSpPr bwMode="auto">
            <a:xfrm>
              <a:off x="5677190" y="2871032"/>
              <a:ext cx="530938" cy="338554"/>
              <a:chOff x="5573768" y="2726239"/>
              <a:chExt cx="530938" cy="338554"/>
            </a:xfrm>
          </p:grpSpPr>
          <p:sp>
            <p:nvSpPr>
              <p:cNvPr id="45179"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45180" name="TextBox 15"/>
              <p:cNvSpPr txBox="1">
                <a:spLocks noChangeArrowheads="1"/>
              </p:cNvSpPr>
              <p:nvPr/>
            </p:nvSpPr>
            <p:spPr bwMode="auto">
              <a:xfrm>
                <a:off x="5593027" y="2726239"/>
                <a:ext cx="511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1600">
                    <a:solidFill>
                      <a:schemeClr val="bg1"/>
                    </a:solidFill>
                  </a:rPr>
                  <a:t>IXP</a:t>
                </a:r>
              </a:p>
            </p:txBody>
          </p:sp>
        </p:grpSp>
        <p:cxnSp>
          <p:nvCxnSpPr>
            <p:cNvPr id="45177"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45178"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3" name="Group 39939"/>
          <p:cNvGrpSpPr>
            <a:grpSpLocks/>
          </p:cNvGrpSpPr>
          <p:nvPr/>
        </p:nvGrpSpPr>
        <p:grpSpPr bwMode="auto">
          <a:xfrm>
            <a:off x="2384425" y="3703638"/>
            <a:ext cx="2921000" cy="1411287"/>
            <a:chOff x="2577005" y="3679131"/>
            <a:chExt cx="2919566" cy="1413453"/>
          </a:xfrm>
        </p:grpSpPr>
        <p:cxnSp>
          <p:nvCxnSpPr>
            <p:cNvPr id="45173" name="Straight Connector 7"/>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45174" name="Straight Connector 415"/>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45175"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4" name="Group 39945"/>
          <p:cNvGrpSpPr>
            <a:grpSpLocks/>
          </p:cNvGrpSpPr>
          <p:nvPr/>
        </p:nvGrpSpPr>
        <p:grpSpPr bwMode="auto">
          <a:xfrm>
            <a:off x="4686300" y="4864100"/>
            <a:ext cx="1914525" cy="741363"/>
            <a:chOff x="4686300" y="4864100"/>
            <a:chExt cx="1914118" cy="740879"/>
          </a:xfrm>
        </p:grpSpPr>
        <p:sp>
          <p:nvSpPr>
            <p:cNvPr id="45171" name="TextBox 39940"/>
            <p:cNvSpPr txBox="1">
              <a:spLocks noChangeArrowheads="1"/>
            </p:cNvSpPr>
            <p:nvPr/>
          </p:nvSpPr>
          <p:spPr bwMode="auto">
            <a:xfrm>
              <a:off x="4838700" y="5143500"/>
              <a:ext cx="1761718" cy="46147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i="1">
                  <a:solidFill>
                    <a:srgbClr val="CC0000"/>
                  </a:solidFill>
                </a:rPr>
                <a:t>peering link</a:t>
              </a:r>
            </a:p>
          </p:txBody>
        </p:sp>
        <p:cxnSp>
          <p:nvCxnSpPr>
            <p:cNvPr id="45172" name="Straight Connector 39943"/>
            <p:cNvCxnSpPr>
              <a:cxnSpLocks noChangeShapeType="1"/>
            </p:cNvCxnSpPr>
            <p:nvPr/>
          </p:nvCxnSpPr>
          <p:spPr bwMode="auto">
            <a:xfrm>
              <a:off x="4686300" y="4864100"/>
              <a:ext cx="266700" cy="41910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5" name="Group 39950"/>
          <p:cNvGrpSpPr>
            <a:grpSpLocks/>
          </p:cNvGrpSpPr>
          <p:nvPr/>
        </p:nvGrpSpPr>
        <p:grpSpPr bwMode="auto">
          <a:xfrm>
            <a:off x="5270500" y="1701800"/>
            <a:ext cx="3478213" cy="1169988"/>
            <a:chOff x="5270500" y="1701800"/>
            <a:chExt cx="3477123" cy="1169232"/>
          </a:xfrm>
        </p:grpSpPr>
        <p:sp>
          <p:nvSpPr>
            <p:cNvPr id="45169" name="TextBox 39946"/>
            <p:cNvSpPr txBox="1">
              <a:spLocks noChangeArrowheads="1"/>
            </p:cNvSpPr>
            <p:nvPr/>
          </p:nvSpPr>
          <p:spPr bwMode="auto">
            <a:xfrm>
              <a:off x="5270500" y="1701800"/>
              <a:ext cx="3477123" cy="461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i="1">
                  <a:solidFill>
                    <a:srgbClr val="CC0000"/>
                  </a:solidFill>
                </a:rPr>
                <a:t>Internet exchange point </a:t>
              </a:r>
            </a:p>
          </p:txBody>
        </p:sp>
        <p:cxnSp>
          <p:nvCxnSpPr>
            <p:cNvPr id="45170" name="Straight Connector 39948"/>
            <p:cNvCxnSpPr>
              <a:cxnSpLocks noChangeShapeType="1"/>
              <a:endCxn id="45180" idx="0"/>
            </p:cNvCxnSpPr>
            <p:nvPr/>
          </p:nvCxnSpPr>
          <p:spPr bwMode="auto">
            <a:xfrm flipH="1">
              <a:off x="5952289" y="2159000"/>
              <a:ext cx="219911" cy="71203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6" name="Group 39937"/>
          <p:cNvGrpSpPr>
            <a:grpSpLocks/>
          </p:cNvGrpSpPr>
          <p:nvPr/>
        </p:nvGrpSpPr>
        <p:grpSpPr bwMode="auto">
          <a:xfrm>
            <a:off x="3906838" y="3883025"/>
            <a:ext cx="1379537" cy="674688"/>
            <a:chOff x="3962400" y="3676180"/>
            <a:chExt cx="1378622" cy="673930"/>
          </a:xfrm>
        </p:grpSpPr>
        <p:cxnSp>
          <p:nvCxnSpPr>
            <p:cNvPr id="45163"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45164" name="Group 518"/>
            <p:cNvGrpSpPr>
              <a:grpSpLocks/>
            </p:cNvGrpSpPr>
            <p:nvPr/>
          </p:nvGrpSpPr>
          <p:grpSpPr bwMode="auto">
            <a:xfrm>
              <a:off x="3993651" y="3824925"/>
              <a:ext cx="549165" cy="360218"/>
              <a:chOff x="5634518" y="2616953"/>
              <a:chExt cx="549165" cy="360218"/>
            </a:xfrm>
          </p:grpSpPr>
          <p:sp>
            <p:nvSpPr>
              <p:cNvPr id="45167"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p>
            </p:txBody>
          </p:sp>
          <p:sp>
            <p:nvSpPr>
              <p:cNvPr id="45168" name="TextBox 522"/>
              <p:cNvSpPr txBox="1">
                <a:spLocks noChangeArrowheads="1"/>
              </p:cNvSpPr>
              <p:nvPr/>
            </p:nvSpPr>
            <p:spPr bwMode="auto">
              <a:xfrm>
                <a:off x="5672004" y="2616953"/>
                <a:ext cx="511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1600">
                    <a:solidFill>
                      <a:schemeClr val="bg1"/>
                    </a:solidFill>
                  </a:rPr>
                  <a:t>IXP</a:t>
                </a:r>
              </a:p>
            </p:txBody>
          </p:sp>
        </p:grpSp>
        <p:cxnSp>
          <p:nvCxnSpPr>
            <p:cNvPr id="45165" name="Straight Connector 519"/>
            <p:cNvCxnSpPr>
              <a:cxnSpLocks noChangeShapeType="1"/>
              <a:stCxn id="45167"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45166"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5336351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ssolve">
                                      <p:cBhvr>
                                        <p:cTn id="15" dur="500"/>
                                        <p:tgtEl>
                                          <p:spTgt spid="2"/>
                                        </p:tgtEl>
                                      </p:cBhvr>
                                    </p:animEffect>
                                  </p:childTnLst>
                                </p:cTn>
                              </p:par>
                              <p:par>
                                <p:cTn id="16" presetID="9"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par>
                                <p:cTn id="19" presetID="9"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dissolv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16308</TotalTime>
  <Words>9982</Words>
  <Application>Microsoft Office PowerPoint</Application>
  <PresentationFormat>全屏显示(4:3)</PresentationFormat>
  <Paragraphs>2558</Paragraphs>
  <Slides>161</Slides>
  <Notes>138</Notes>
  <HiddenSlides>0</HiddenSlides>
  <MMClips>0</MMClips>
  <ScaleCrop>false</ScaleCrop>
  <HeadingPairs>
    <vt:vector size="4" baseType="variant">
      <vt:variant>
        <vt:lpstr>主题</vt:lpstr>
      </vt:variant>
      <vt:variant>
        <vt:i4>1</vt:i4>
      </vt:variant>
      <vt:variant>
        <vt:lpstr>幻灯片标题</vt:lpstr>
      </vt:variant>
      <vt:variant>
        <vt:i4>161</vt:i4>
      </vt:variant>
    </vt:vector>
  </HeadingPairs>
  <TitlesOfParts>
    <vt:vector size="162" baseType="lpstr">
      <vt:lpstr>Blends</vt:lpstr>
      <vt:lpstr>PowerPoint 演示文稿</vt:lpstr>
      <vt:lpstr>课程介绍：</vt:lpstr>
      <vt:lpstr>PowerPoint 演示文稿</vt:lpstr>
      <vt:lpstr>PowerPoint 演示文稿</vt:lpstr>
      <vt:lpstr>Chapter 1: Introduction</vt:lpstr>
      <vt:lpstr>Terms in chapter 1</vt:lpstr>
      <vt:lpstr>Chapter 1: Roadmap</vt:lpstr>
      <vt:lpstr>Category of Computer Networks</vt:lpstr>
      <vt:lpstr>PowerPoint 演示文稿</vt:lpstr>
      <vt:lpstr>PowerPoint 演示文稿</vt:lpstr>
      <vt:lpstr>PowerPoint 演示文稿</vt:lpstr>
      <vt:lpstr>PowerPoint 演示文稿</vt:lpstr>
      <vt:lpstr>“Cool” internet appliances</vt:lpstr>
      <vt:lpstr>PowerPoint 演示文稿</vt:lpstr>
      <vt:lpstr>Bus Topology</vt:lpstr>
      <vt:lpstr>Star &amp; Tree Topology</vt:lpstr>
      <vt:lpstr>Ring Topology</vt:lpstr>
      <vt:lpstr>Category of Computer Networks</vt:lpstr>
      <vt:lpstr>Category of Computer Networks</vt:lpstr>
      <vt:lpstr>What’s the Internet?</vt:lpstr>
      <vt:lpstr>What’s the Internet: “nuts and bolts” view</vt:lpstr>
      <vt:lpstr>A closer look at network structure:</vt:lpstr>
      <vt:lpstr>What’s the Internet: a service view</vt:lpstr>
      <vt:lpstr>What’s a protocol?</vt:lpstr>
      <vt:lpstr>What’s a protocol?</vt:lpstr>
      <vt:lpstr>1.2 Internet History</vt:lpstr>
      <vt:lpstr>PowerPoint 演示文稿</vt:lpstr>
      <vt:lpstr>PowerPoint 演示文稿</vt:lpstr>
      <vt:lpstr>PowerPoint 演示文稿</vt:lpstr>
      <vt:lpstr>PowerPoint 演示文稿</vt:lpstr>
      <vt:lpstr>PowerPoint 演示文稿</vt:lpstr>
      <vt:lpstr>Timothy B. Lee , 40 maps that explain the internet, https://www.vox.com/a/internet-maps, 2014.</vt:lpstr>
      <vt:lpstr>www.internetworldstats.com</vt:lpstr>
      <vt:lpstr>PowerPoint 演示文稿</vt:lpstr>
      <vt:lpstr>A closer look at network structure:</vt:lpstr>
      <vt:lpstr>The network edge:</vt:lpstr>
      <vt:lpstr>Network edge: connection-oriented service</vt:lpstr>
      <vt:lpstr>Network edge: connection-oriented service</vt:lpstr>
      <vt:lpstr>Network edge: connectionless service</vt:lpstr>
      <vt:lpstr>Network edge: connectionless service</vt:lpstr>
      <vt:lpstr>1.4 The Network Core</vt:lpstr>
      <vt:lpstr>Network Core: Circuit Switching</vt:lpstr>
      <vt:lpstr>PowerPoint 演示文稿</vt:lpstr>
      <vt:lpstr>Network Core: Circuit Switching</vt:lpstr>
      <vt:lpstr>Network Core: Circuit Switching</vt:lpstr>
      <vt:lpstr>Example of FDM</vt:lpstr>
      <vt:lpstr>Circuit Switching: FDM and TDM</vt:lpstr>
      <vt:lpstr>TDM </vt:lpstr>
      <vt:lpstr>TDM </vt:lpstr>
      <vt:lpstr>TDM </vt:lpstr>
      <vt:lpstr>TDM </vt:lpstr>
      <vt:lpstr>TDM of E1</vt:lpstr>
      <vt:lpstr>waste resources?</vt:lpstr>
      <vt:lpstr>Numerical example</vt:lpstr>
      <vt:lpstr>Another numerical example</vt:lpstr>
      <vt:lpstr>Network Core: Packet Switching</vt:lpstr>
      <vt:lpstr>Network Core: Packet Switching</vt:lpstr>
      <vt:lpstr>Packet Switching: Statistical Multiplexing</vt:lpstr>
      <vt:lpstr> STDM: Statistical time division multiplexing</vt:lpstr>
      <vt:lpstr>Packet switching versus circuit switching</vt:lpstr>
      <vt:lpstr>Packet switching versus circuit switching</vt:lpstr>
      <vt:lpstr>Packet-switching: store-and-forward</vt:lpstr>
      <vt:lpstr>Packet-switching: store-and-forward</vt:lpstr>
      <vt:lpstr>Packet-switched networks: forwarding</vt:lpstr>
      <vt:lpstr>Network Taxonomy</vt:lpstr>
      <vt:lpstr>Access networks and physical media</vt:lpstr>
      <vt:lpstr>Residential access: point to point access</vt:lpstr>
      <vt:lpstr>Access network: digital subscriber line (DSL)</vt:lpstr>
      <vt:lpstr>Residential access: cable modems</vt:lpstr>
      <vt:lpstr>Residential access: cable modems</vt:lpstr>
      <vt:lpstr>Residential access: cable modems</vt:lpstr>
      <vt:lpstr>Cable Network Architecture: Overview</vt:lpstr>
      <vt:lpstr>Cable Network Architecture: Overview</vt:lpstr>
      <vt:lpstr>Cable Network Architecture: Overview</vt:lpstr>
      <vt:lpstr>Cable Network Architecture: Overview</vt:lpstr>
      <vt:lpstr>FTTx technology</vt:lpstr>
      <vt:lpstr>Enterprise access networks (Ethernet)</vt:lpstr>
      <vt:lpstr>Home networks</vt:lpstr>
      <vt:lpstr>Wireless access networks</vt:lpstr>
      <vt:lpstr>Physical Media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Physical Media: coax</vt:lpstr>
      <vt:lpstr>Physical Media: fiber</vt:lpstr>
      <vt:lpstr>Physical media: radio</vt:lpstr>
      <vt:lpstr>PowerPoint 演示文稿</vt:lpstr>
      <vt:lpstr>PowerPoint 演示文稿</vt:lpstr>
      <vt:lpstr>PowerPoint 演示文稿</vt:lpstr>
      <vt:lpstr>PowerPoint 演示文稿</vt:lpstr>
      <vt:lpstr>PowerPoint 演示文稿</vt:lpstr>
      <vt:lpstr>PowerPoint 演示文稿</vt:lpstr>
      <vt:lpstr>Internet structure: network of networks</vt:lpstr>
      <vt:lpstr>PowerPoint 演示文稿</vt:lpstr>
      <vt:lpstr>PowerPoint 演示文稿</vt:lpstr>
      <vt:lpstr>PowerPoint 演示文稿</vt:lpstr>
      <vt:lpstr>Tier-1 ISP: e.g., Sprint</vt:lpstr>
      <vt:lpstr>Internet structure: network of networks</vt:lpstr>
      <vt:lpstr>Internet structure: network of networks</vt:lpstr>
      <vt:lpstr>UMass Campus Network</vt:lpstr>
      <vt:lpstr>Internet structure: network of networks</vt:lpstr>
      <vt:lpstr>Internet structure: network of networks</vt:lpstr>
      <vt:lpstr>A question</vt:lpstr>
      <vt:lpstr>How do loss and delay occur?</vt:lpstr>
      <vt:lpstr>Performance of Computer network</vt:lpstr>
      <vt:lpstr>Communication channel</vt:lpstr>
      <vt:lpstr>Communication channel</vt:lpstr>
      <vt:lpstr>How do loss and delay occur?</vt:lpstr>
      <vt:lpstr>Four sources of packet delay</vt:lpstr>
      <vt:lpstr>Delay in packet-switched networks</vt:lpstr>
      <vt:lpstr>Numerical example</vt:lpstr>
      <vt:lpstr>Caravan analogy</vt:lpstr>
      <vt:lpstr>Caravan analogy (more)</vt:lpstr>
      <vt:lpstr>Nodal delay</vt:lpstr>
      <vt:lpstr>Queueing delay (revisited)</vt:lpstr>
      <vt:lpstr>“Real” Internet delays and routes</vt:lpstr>
      <vt:lpstr>“Real” Internet delays and routes</vt:lpstr>
      <vt:lpstr>Packet loss</vt:lpstr>
      <vt:lpstr>Throughput</vt:lpstr>
      <vt:lpstr>Throughput (more)</vt:lpstr>
      <vt:lpstr>Throughput: Internet scenario</vt:lpstr>
      <vt:lpstr>PowerPoint 演示文稿</vt:lpstr>
      <vt:lpstr>What is a protocol?</vt:lpstr>
      <vt:lpstr>Protocol “Layers”</vt:lpstr>
      <vt:lpstr>Protocol “Layers”</vt:lpstr>
      <vt:lpstr>Organization of air travel</vt:lpstr>
      <vt:lpstr>Layering of airline functionality</vt:lpstr>
      <vt:lpstr>Layering of traditional mail system</vt:lpstr>
      <vt:lpstr>两个主机交换文件 </vt:lpstr>
      <vt:lpstr>再设计一个通信服务模块 </vt:lpstr>
      <vt:lpstr>再设计一个网络接入模块 </vt:lpstr>
      <vt:lpstr>Why layering?</vt:lpstr>
      <vt:lpstr>Why layering?</vt:lpstr>
      <vt:lpstr>ISO:OSI  vs.  TCP/IP</vt:lpstr>
      <vt:lpstr>ISO:OSI  vs.  TCP/IP</vt:lpstr>
      <vt:lpstr>Internet protocol stack</vt:lpstr>
      <vt:lpstr>PowerPoint 演示文稿</vt:lpstr>
      <vt:lpstr>Encapsulation</vt:lpstr>
      <vt:lpstr>PDUs in TCP/IP</vt:lpstr>
      <vt:lpstr>TCP/IP protocol Suite</vt:lpstr>
      <vt:lpstr>实体、协议、服务和服务访问点 </vt:lpstr>
      <vt:lpstr>PowerPoint 演示文稿</vt:lpstr>
      <vt:lpstr>PowerPoint 演示文稿</vt:lpstr>
      <vt:lpstr>协议很复杂 </vt:lpstr>
      <vt:lpstr>著名的协议举例</vt:lpstr>
      <vt:lpstr>PowerPoint 演示文稿</vt:lpstr>
      <vt:lpstr>Network Security</vt:lpstr>
      <vt:lpstr>Bad guys can put malware into hosts via Internet</vt:lpstr>
      <vt:lpstr>Bad guys can put malware into hosts via Internet</vt:lpstr>
      <vt:lpstr>Bad guys can attack servers and network infrastructure</vt:lpstr>
      <vt:lpstr>The bad guys can sniff packets</vt:lpstr>
      <vt:lpstr>The bad guys can use false source addresses</vt:lpstr>
      <vt:lpstr>The bad guys can record and playback</vt:lpstr>
      <vt:lpstr>Introduction: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3rd Edition: Chapter 1</dc:title>
  <dc:creator>Oram</dc:creator>
  <cp:lastModifiedBy>Gao Tracy</cp:lastModifiedBy>
  <cp:revision>579</cp:revision>
  <dcterms:created xsi:type="dcterms:W3CDTF">1999-10-08T19:08:27Z</dcterms:created>
  <dcterms:modified xsi:type="dcterms:W3CDTF">2019-03-04T08:15:44Z</dcterms:modified>
</cp:coreProperties>
</file>